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sldIdLst>
    <p:sldId id="327" r:id="rId6"/>
    <p:sldId id="256" r:id="rId7"/>
    <p:sldId id="259" r:id="rId8"/>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A6BE2C-0824-410A-91B7-ECFC722449DF}" v="1" dt="2024-12-02T20:41:59.5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4" d="100"/>
          <a:sy n="54" d="100"/>
        </p:scale>
        <p:origin x="19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29A6BE2C-0824-410A-91B7-ECFC722449DF}"/>
    <pc:docChg chg="addSld delSld modSld">
      <pc:chgData name="Laura Dunn" userId="a1b48991-b855-4e9d-9b46-097d553f086f" providerId="ADAL" clId="{29A6BE2C-0824-410A-91B7-ECFC722449DF}" dt="2024-12-02T20:42:01.223" v="1" actId="47"/>
      <pc:docMkLst>
        <pc:docMk/>
      </pc:docMkLst>
      <pc:sldChg chg="del">
        <pc:chgData name="Laura Dunn" userId="a1b48991-b855-4e9d-9b46-097d553f086f" providerId="ADAL" clId="{29A6BE2C-0824-410A-91B7-ECFC722449DF}" dt="2024-12-02T20:42:01.223" v="1" actId="47"/>
        <pc:sldMkLst>
          <pc:docMk/>
          <pc:sldMk cId="677287010" sldId="260"/>
        </pc:sldMkLst>
      </pc:sldChg>
      <pc:sldChg chg="add">
        <pc:chgData name="Laura Dunn" userId="a1b48991-b855-4e9d-9b46-097d553f086f" providerId="ADAL" clId="{29A6BE2C-0824-410A-91B7-ECFC722449DF}" dt="2024-12-02T20:41:59.545" v="0"/>
        <pc:sldMkLst>
          <pc:docMk/>
          <pc:sldMk cId="1638391698" sldId="327"/>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7-18T13:55:15.036"/>
    </inkml:context>
    <inkml:brush xml:id="br0">
      <inkml:brushProperty name="width" value="0.35" units="cm"/>
      <inkml:brushProperty name="height" value="0.35" units="cm"/>
      <inkml:brushProperty name="color" value="#FFFFFF"/>
    </inkml:brush>
  </inkml:definitions>
  <inkml:trace contextRef="#ctx0" brushRef="#br0">3281 6817 16383 0 0,'0'0'0'0'0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7-18T13:55:15.037"/>
    </inkml:context>
    <inkml:brush xml:id="br0">
      <inkml:brushProperty name="width" value="0.35" units="cm"/>
      <inkml:brushProperty name="height" value="0.35" units="cm"/>
      <inkml:brushProperty name="color" value="#FFFFFF"/>
    </inkml:brush>
  </inkml:definitions>
  <inkml:trace contextRef="#ctx0" brushRef="#br0">3281 6817 16383 0 0,'0'0'0'0'0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7-17T20:35:21.518"/>
    </inkml:context>
    <inkml:brush xml:id="br0">
      <inkml:brushProperty name="width" value="0.35" units="cm"/>
      <inkml:brushProperty name="height" value="0.35" units="cm"/>
      <inkml:brushProperty name="color" value="#FFFFFF"/>
    </inkml:brush>
  </inkml:definitions>
  <inkml:trace contextRef="#ctx0" brushRef="#br0">3281 6817 16383 0 0,'0'0'0'0'0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7-17T20:35:21.519"/>
    </inkml:context>
    <inkml:brush xml:id="br0">
      <inkml:brushProperty name="width" value="0.35" units="cm"/>
      <inkml:brushProperty name="height" value="0.35" units="cm"/>
      <inkml:brushProperty name="color" value="#FFFFFF"/>
    </inkml:brush>
  </inkml:definitions>
  <inkml:trace contextRef="#ctx0" brushRef="#br0">3281 6817 16383 0 0,'0'0'0'0'0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endParaRPr lang="en-US" dirty="0"/>
          </a:p>
        </p:txBody>
      </p:sp>
      <p:sp>
        <p:nvSpPr>
          <p:cNvPr id="3" name="Subtitle 2"/>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1" y="5282989"/>
            <a:ext cx="5486400" cy="2428451"/>
          </a:xfrm>
        </p:spPr>
        <p:txBody>
          <a:bodyPr/>
          <a:lstStyle>
            <a:lvl1pPr marL="0" indent="0" algn="ctr">
              <a:buNone/>
              <a:defRPr sz="1920"/>
            </a:lvl1pPr>
            <a:lvl2pPr marL="365728" indent="0" algn="ctr">
              <a:buNone/>
              <a:defRPr sz="1600"/>
            </a:lvl2pPr>
            <a:lvl3pPr marL="731456" indent="0" algn="ctr">
              <a:buNone/>
              <a:defRPr sz="1440"/>
            </a:lvl3pPr>
            <a:lvl4pPr marL="1097184" indent="0" algn="ctr">
              <a:buNone/>
              <a:defRPr sz="1280"/>
            </a:lvl4pPr>
            <a:lvl5pPr marL="1462912" indent="0" algn="ctr">
              <a:buNone/>
              <a:defRPr sz="1280"/>
            </a:lvl5pPr>
            <a:lvl6pPr marL="1828640" indent="0" algn="ctr">
              <a:buNone/>
              <a:defRPr sz="1280"/>
            </a:lvl6pPr>
            <a:lvl7pPr marL="2194368" indent="0" algn="ctr">
              <a:buNone/>
              <a:defRPr sz="1280"/>
            </a:lvl7pPr>
            <a:lvl8pPr marL="2560095" indent="0" algn="ctr">
              <a:buNone/>
              <a:defRPr sz="1280"/>
            </a:lvl8pPr>
            <a:lvl9pPr marL="2925823"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79925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28364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1" y="2507619"/>
            <a:ext cx="6309360" cy="4184014"/>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1" y="6731215"/>
            <a:ext cx="6309360" cy="2200274"/>
          </a:xfrm>
        </p:spPr>
        <p:txBody>
          <a:bodyPr/>
          <a:lstStyle>
            <a:lvl1pPr marL="0" indent="0">
              <a:buNone/>
              <a:defRPr sz="1920">
                <a:solidFill>
                  <a:schemeClr val="tx1"/>
                </a:solidFill>
              </a:defRPr>
            </a:lvl1pPr>
            <a:lvl2pPr marL="365728" indent="0">
              <a:buNone/>
              <a:defRPr sz="1600">
                <a:solidFill>
                  <a:schemeClr val="tx1">
                    <a:tint val="75000"/>
                  </a:schemeClr>
                </a:solidFill>
              </a:defRPr>
            </a:lvl2pPr>
            <a:lvl3pPr marL="731456" indent="0">
              <a:buNone/>
              <a:defRPr sz="1440">
                <a:solidFill>
                  <a:schemeClr val="tx1">
                    <a:tint val="75000"/>
                  </a:schemeClr>
                </a:solidFill>
              </a:defRPr>
            </a:lvl3pPr>
            <a:lvl4pPr marL="1097184" indent="0">
              <a:buNone/>
              <a:defRPr sz="1280">
                <a:solidFill>
                  <a:schemeClr val="tx1">
                    <a:tint val="75000"/>
                  </a:schemeClr>
                </a:solidFill>
              </a:defRPr>
            </a:lvl4pPr>
            <a:lvl5pPr marL="1462912" indent="0">
              <a:buNone/>
              <a:defRPr sz="1280">
                <a:solidFill>
                  <a:schemeClr val="tx1">
                    <a:tint val="75000"/>
                  </a:schemeClr>
                </a:solidFill>
              </a:defRPr>
            </a:lvl5pPr>
            <a:lvl6pPr marL="1828640" indent="0">
              <a:buNone/>
              <a:defRPr sz="1280">
                <a:solidFill>
                  <a:schemeClr val="tx1">
                    <a:tint val="75000"/>
                  </a:schemeClr>
                </a:solidFill>
              </a:defRPr>
            </a:lvl6pPr>
            <a:lvl7pPr marL="2194368" indent="0">
              <a:buNone/>
              <a:defRPr sz="1280">
                <a:solidFill>
                  <a:schemeClr val="tx1">
                    <a:tint val="75000"/>
                  </a:schemeClr>
                </a:solidFill>
              </a:defRPr>
            </a:lvl7pPr>
            <a:lvl8pPr marL="2560095" indent="0">
              <a:buNone/>
              <a:defRPr sz="1280">
                <a:solidFill>
                  <a:schemeClr val="tx1">
                    <a:tint val="75000"/>
                  </a:schemeClr>
                </a:solidFill>
              </a:defRPr>
            </a:lvl8pPr>
            <a:lvl9pPr marL="2925823"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240993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9572644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1" y="2465706"/>
            <a:ext cx="3109913"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1"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43944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7654561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667717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448226"/>
            <a:ext cx="3703320" cy="7147983"/>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65999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560"/>
            </a:lvl1pPr>
            <a:lvl2pPr marL="365728" indent="0">
              <a:buNone/>
              <a:defRPr sz="2240"/>
            </a:lvl2pPr>
            <a:lvl3pPr marL="731456" indent="0">
              <a:buNone/>
              <a:defRPr sz="1920"/>
            </a:lvl3pPr>
            <a:lvl4pPr marL="1097184" indent="0">
              <a:buNone/>
              <a:defRPr sz="1600"/>
            </a:lvl4pPr>
            <a:lvl5pPr marL="1462912" indent="0">
              <a:buNone/>
              <a:defRPr sz="1600"/>
            </a:lvl5pPr>
            <a:lvl6pPr marL="1828640" indent="0">
              <a:buNone/>
              <a:defRPr sz="1600"/>
            </a:lvl6pPr>
            <a:lvl7pPr marL="2194368" indent="0">
              <a:buNone/>
              <a:defRPr sz="1600"/>
            </a:lvl7pPr>
            <a:lvl8pPr marL="2560095" indent="0">
              <a:buNone/>
              <a:defRPr sz="1600"/>
            </a:lvl8pPr>
            <a:lvl9pPr marL="292582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512110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631892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1"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16154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7"/>
            <a:ext cx="6309360" cy="4184014"/>
          </a:xfrm>
        </p:spPr>
        <p:txBody>
          <a:bodyPr anchor="b"/>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499110" y="6731213"/>
            <a:ext cx="6309360" cy="2200274"/>
          </a:xfrm>
        </p:spPr>
        <p:txBody>
          <a:bodyPr/>
          <a:lstStyle>
            <a:lvl1pPr marL="0" indent="0">
              <a:buNone/>
              <a:defRPr sz="1440">
                <a:solidFill>
                  <a:schemeClr val="tx1">
                    <a:tint val="82000"/>
                  </a:schemeClr>
                </a:solidFill>
              </a:defRPr>
            </a:lvl1pPr>
            <a:lvl2pPr marL="274320" indent="0">
              <a:buNone/>
              <a:defRPr sz="1200">
                <a:solidFill>
                  <a:schemeClr val="tx1">
                    <a:tint val="82000"/>
                  </a:schemeClr>
                </a:solidFill>
              </a:defRPr>
            </a:lvl2pPr>
            <a:lvl3pPr marL="548640" indent="0">
              <a:buNone/>
              <a:defRPr sz="1080">
                <a:solidFill>
                  <a:schemeClr val="tx1">
                    <a:tint val="82000"/>
                  </a:schemeClr>
                </a:solidFill>
              </a:defRPr>
            </a:lvl3pPr>
            <a:lvl4pPr marL="822960" indent="0">
              <a:buNone/>
              <a:defRPr sz="960">
                <a:solidFill>
                  <a:schemeClr val="tx1">
                    <a:tint val="82000"/>
                  </a:schemeClr>
                </a:solidFill>
              </a:defRPr>
            </a:lvl4pPr>
            <a:lvl5pPr marL="1097280" indent="0">
              <a:buNone/>
              <a:defRPr sz="960">
                <a:solidFill>
                  <a:schemeClr val="tx1">
                    <a:tint val="82000"/>
                  </a:schemeClr>
                </a:solidFill>
              </a:defRPr>
            </a:lvl5pPr>
            <a:lvl6pPr marL="1371600" indent="0">
              <a:buNone/>
              <a:defRPr sz="960">
                <a:solidFill>
                  <a:schemeClr val="tx1">
                    <a:tint val="82000"/>
                  </a:schemeClr>
                </a:solidFill>
              </a:defRPr>
            </a:lvl6pPr>
            <a:lvl7pPr marL="1645920" indent="0">
              <a:buNone/>
              <a:defRPr sz="960">
                <a:solidFill>
                  <a:schemeClr val="tx1">
                    <a:tint val="82000"/>
                  </a:schemeClr>
                </a:solidFill>
              </a:defRPr>
            </a:lvl7pPr>
            <a:lvl8pPr marL="1920240" indent="0">
              <a:buNone/>
              <a:defRPr sz="960">
                <a:solidFill>
                  <a:schemeClr val="tx1">
                    <a:tint val="82000"/>
                  </a:schemeClr>
                </a:solidFill>
              </a:defRPr>
            </a:lvl8pPr>
            <a:lvl9pPr marL="2194560" indent="0">
              <a:buNone/>
              <a:defRPr sz="9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7"/>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p:cNvSpPr>
            <a:spLocks noGrp="1"/>
          </p:cNvSpPr>
          <p:nvPr>
            <p:ph sz="half" idx="2"/>
          </p:nvPr>
        </p:nvSpPr>
        <p:spPr>
          <a:xfrm>
            <a:off x="503873"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1920"/>
            </a:lvl1pPr>
          </a:lstStyle>
          <a:p>
            <a:r>
              <a:rPr lang="en-US"/>
              <a:t>Click to edit Master title style</a:t>
            </a:r>
            <a:endParaRPr lang="en-US" dirty="0"/>
          </a:p>
        </p:txBody>
      </p:sp>
      <p:sp>
        <p:nvSpPr>
          <p:cNvPr id="3" name="Content Placeholder 2"/>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19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4"/>
            <a:ext cx="3703320" cy="7147983"/>
          </a:xfrm>
        </p:spPr>
        <p:txBody>
          <a:bodyPr anchor="t"/>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82000"/>
                  </a:schemeClr>
                </a:solidFill>
              </a:defRPr>
            </a:lvl1pPr>
          </a:lstStyle>
          <a:p>
            <a:fld id="{846CE7D5-CF57-46EF-B807-FDD0502418D4}" type="datetimeFigureOut">
              <a:rPr lang="en-US" smtClean="0"/>
              <a:t>12/2/2024</a:t>
            </a:fld>
            <a:endParaRPr lang="en-US"/>
          </a:p>
        </p:txBody>
      </p:sp>
      <p:sp>
        <p:nvSpPr>
          <p:cNvPr id="5" name="Footer Placeholder 4"/>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19"/>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96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423161" y="9322649"/>
            <a:ext cx="2468880" cy="535517"/>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166361" y="9322649"/>
            <a:ext cx="1645920" cy="535517"/>
          </a:xfrm>
          <a:prstGeom prst="rect">
            <a:avLst/>
          </a:prstGeom>
        </p:spPr>
        <p:txBody>
          <a:bodyPr vert="horz" lIns="91440" tIns="45720" rIns="91440" bIns="45720" rtlCol="0" anchor="ctr"/>
          <a:lstStyle>
            <a:lvl1pPr algn="r">
              <a:defRPr sz="96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15815893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456"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64" indent="-182864" algn="l" defTabSz="731456"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592" indent="-182864" algn="l" defTabSz="731456"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320" indent="-182864" algn="l" defTabSz="731456"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04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776"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504"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232"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2960"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68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456" rtl="0" eaLnBrk="1" latinLnBrk="0" hangingPunct="1">
        <a:defRPr sz="1440" kern="1200">
          <a:solidFill>
            <a:schemeClr val="tx1"/>
          </a:solidFill>
          <a:latin typeface="+mn-lt"/>
          <a:ea typeface="+mn-ea"/>
          <a:cs typeface="+mn-cs"/>
        </a:defRPr>
      </a:lvl1pPr>
      <a:lvl2pPr marL="365728" algn="l" defTabSz="731456" rtl="0" eaLnBrk="1" latinLnBrk="0" hangingPunct="1">
        <a:defRPr sz="1440" kern="1200">
          <a:solidFill>
            <a:schemeClr val="tx1"/>
          </a:solidFill>
          <a:latin typeface="+mn-lt"/>
          <a:ea typeface="+mn-ea"/>
          <a:cs typeface="+mn-cs"/>
        </a:defRPr>
      </a:lvl2pPr>
      <a:lvl3pPr marL="731456" algn="l" defTabSz="731456" rtl="0" eaLnBrk="1" latinLnBrk="0" hangingPunct="1">
        <a:defRPr sz="1440" kern="1200">
          <a:solidFill>
            <a:schemeClr val="tx1"/>
          </a:solidFill>
          <a:latin typeface="+mn-lt"/>
          <a:ea typeface="+mn-ea"/>
          <a:cs typeface="+mn-cs"/>
        </a:defRPr>
      </a:lvl3pPr>
      <a:lvl4pPr marL="1097184" algn="l" defTabSz="731456" rtl="0" eaLnBrk="1" latinLnBrk="0" hangingPunct="1">
        <a:defRPr sz="1440" kern="1200">
          <a:solidFill>
            <a:schemeClr val="tx1"/>
          </a:solidFill>
          <a:latin typeface="+mn-lt"/>
          <a:ea typeface="+mn-ea"/>
          <a:cs typeface="+mn-cs"/>
        </a:defRPr>
      </a:lvl4pPr>
      <a:lvl5pPr marL="1462912" algn="l" defTabSz="731456" rtl="0" eaLnBrk="1" latinLnBrk="0" hangingPunct="1">
        <a:defRPr sz="1440" kern="1200">
          <a:solidFill>
            <a:schemeClr val="tx1"/>
          </a:solidFill>
          <a:latin typeface="+mn-lt"/>
          <a:ea typeface="+mn-ea"/>
          <a:cs typeface="+mn-cs"/>
        </a:defRPr>
      </a:lvl5pPr>
      <a:lvl6pPr marL="1828640" algn="l" defTabSz="731456" rtl="0" eaLnBrk="1" latinLnBrk="0" hangingPunct="1">
        <a:defRPr sz="1440" kern="1200">
          <a:solidFill>
            <a:schemeClr val="tx1"/>
          </a:solidFill>
          <a:latin typeface="+mn-lt"/>
          <a:ea typeface="+mn-ea"/>
          <a:cs typeface="+mn-cs"/>
        </a:defRPr>
      </a:lvl6pPr>
      <a:lvl7pPr marL="2194368" algn="l" defTabSz="731456" rtl="0" eaLnBrk="1" latinLnBrk="0" hangingPunct="1">
        <a:defRPr sz="1440" kern="1200">
          <a:solidFill>
            <a:schemeClr val="tx1"/>
          </a:solidFill>
          <a:latin typeface="+mn-lt"/>
          <a:ea typeface="+mn-ea"/>
          <a:cs typeface="+mn-cs"/>
        </a:defRPr>
      </a:lvl7pPr>
      <a:lvl8pPr marL="2560095" algn="l" defTabSz="731456" rtl="0" eaLnBrk="1" latinLnBrk="0" hangingPunct="1">
        <a:defRPr sz="1440" kern="1200">
          <a:solidFill>
            <a:schemeClr val="tx1"/>
          </a:solidFill>
          <a:latin typeface="+mn-lt"/>
          <a:ea typeface="+mn-ea"/>
          <a:cs typeface="+mn-cs"/>
        </a:defRPr>
      </a:lvl8pPr>
      <a:lvl9pPr marL="2925823" algn="l" defTabSz="73145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5.png"/><Relationship Id="rId7" Type="http://schemas.openxmlformats.org/officeDocument/2006/relationships/customXml" Target="../ink/ink2.xml"/><Relationship Id="rId12" Type="http://schemas.openxmlformats.org/officeDocument/2006/relationships/image" Target="../media/image11.png"/><Relationship Id="rId2" Type="http://schemas.openxmlformats.org/officeDocument/2006/relationships/image" Target="../media/image4.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40.png"/><Relationship Id="rId11" Type="http://schemas.openxmlformats.org/officeDocument/2006/relationships/image" Target="../media/image10.png"/><Relationship Id="rId5" Type="http://schemas.openxmlformats.org/officeDocument/2006/relationships/customXml" Target="../ink/ink1.xml"/><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image" Target="../media/image8.jpe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5.png"/><Relationship Id="rId7" Type="http://schemas.openxmlformats.org/officeDocument/2006/relationships/customXml" Target="../ink/ink4.xml"/><Relationship Id="rId12" Type="http://schemas.openxmlformats.org/officeDocument/2006/relationships/image" Target="../media/image11.png"/><Relationship Id="rId2" Type="http://schemas.openxmlformats.org/officeDocument/2006/relationships/image" Target="../media/image4.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40.png"/><Relationship Id="rId11" Type="http://schemas.openxmlformats.org/officeDocument/2006/relationships/image" Target="../media/image10.png"/><Relationship Id="rId5" Type="http://schemas.openxmlformats.org/officeDocument/2006/relationships/customXml" Target="../ink/ink3.xml"/><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6221" y="7362442"/>
            <a:ext cx="5842757" cy="1481366"/>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431">
              <a:defRPr/>
            </a:pPr>
            <a:r>
              <a:rPr lang="en-US" sz="1296"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30568" y="3493419"/>
            <a:ext cx="6254061" cy="3078215"/>
          </a:xfrm>
          <a:prstGeom prst="rect">
            <a:avLst/>
          </a:prstGeom>
          <a:noFill/>
        </p:spPr>
        <p:txBody>
          <a:bodyPr wrap="square">
            <a:spAutoFit/>
          </a:bodyPr>
          <a:lstStyle/>
          <a:p>
            <a:pPr algn="ctr" defTabSz="844572">
              <a:defRPr/>
            </a:pPr>
            <a:r>
              <a:rPr lang="en-CA" sz="4987" dirty="0">
                <a:solidFill>
                  <a:prstClr val="black"/>
                </a:solidFill>
                <a:latin typeface="Calibri"/>
                <a:ea typeface="Open Sans"/>
                <a:cs typeface="Calibri"/>
              </a:rPr>
              <a:t>Stroke Etiology and Medical Update Handout</a:t>
            </a:r>
            <a:endParaRPr lang="en-CA" sz="4987" dirty="0">
              <a:solidFill>
                <a:prstClr val="black"/>
              </a:solidFill>
              <a:latin typeface="Calibri"/>
              <a:ea typeface="Open Sans" panose="020B0606030504020204" pitchFamily="34" charset="0"/>
              <a:cs typeface="Calibri"/>
            </a:endParaRPr>
          </a:p>
          <a:p>
            <a:pPr algn="ctr" defTabSz="846431">
              <a:defRPr/>
            </a:pPr>
            <a:endParaRPr lang="en-US" sz="2221" b="1" dirty="0">
              <a:solidFill>
                <a:srgbClr val="E7E6E6">
                  <a:lumMod val="10000"/>
                </a:srgbClr>
              </a:solidFill>
              <a:latin typeface="Calibri"/>
              <a:ea typeface="+mn-lt"/>
              <a:cs typeface="Calibri" panose="020F0502020204030204"/>
            </a:endParaRPr>
          </a:p>
          <a:p>
            <a:pPr algn="ctr" defTabSz="846431">
              <a:defRPr/>
            </a:pPr>
            <a:r>
              <a:rPr lang="en-US" sz="2221" b="1" dirty="0">
                <a:solidFill>
                  <a:srgbClr val="E7E6E6">
                    <a:lumMod val="10000"/>
                  </a:srgbClr>
                </a:solidFill>
                <a:latin typeface="Calibri"/>
                <a:ea typeface="+mn-lt"/>
                <a:cs typeface="Calibri" panose="020F0502020204030204"/>
              </a:rPr>
              <a:t>Aphasia-friendly toolkit March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45290" y="1214653"/>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223" y="1087756"/>
            <a:ext cx="2633688" cy="1211497"/>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Picture 65" descr="profile Icon 1175803">
            <a:extLst>
              <a:ext uri="{FF2B5EF4-FFF2-40B4-BE49-F238E27FC236}">
                <a16:creationId xmlns:a16="http://schemas.microsoft.com/office/drawing/2014/main" id="{6611CFE9-EDF7-685C-2868-612F23CC9FCB}"/>
              </a:ext>
            </a:extLst>
          </p:cNvPr>
          <p:cNvPicPr>
            <a:picLocks noChangeAspect="1"/>
          </p:cNvPicPr>
          <p:nvPr/>
        </p:nvPicPr>
        <p:blipFill rotWithShape="1">
          <a:blip r:embed="rId2"/>
          <a:srcRect l="26059" t="19487" r="24506" b="32524"/>
          <a:stretch/>
        </p:blipFill>
        <p:spPr>
          <a:xfrm flipH="1">
            <a:off x="478366" y="2753568"/>
            <a:ext cx="2963347" cy="2913196"/>
          </a:xfrm>
          <a:prstGeom prst="rect">
            <a:avLst/>
          </a:prstGeom>
        </p:spPr>
      </p:pic>
      <p:pic>
        <p:nvPicPr>
          <p:cNvPr id="64" name="Picture 63" descr="profile Icon 1175803">
            <a:extLst>
              <a:ext uri="{FF2B5EF4-FFF2-40B4-BE49-F238E27FC236}">
                <a16:creationId xmlns:a16="http://schemas.microsoft.com/office/drawing/2014/main" id="{ABAAFD87-1B87-BFBA-DBA1-2CCA78D44DBE}"/>
              </a:ext>
            </a:extLst>
          </p:cNvPr>
          <p:cNvPicPr>
            <a:picLocks noChangeAspect="1"/>
          </p:cNvPicPr>
          <p:nvPr/>
        </p:nvPicPr>
        <p:blipFill rotWithShape="1">
          <a:blip r:embed="rId2"/>
          <a:srcRect l="25756" t="20411" r="24232" b="31913"/>
          <a:stretch/>
        </p:blipFill>
        <p:spPr>
          <a:xfrm>
            <a:off x="3709554" y="2756325"/>
            <a:ext cx="2997874" cy="2894146"/>
          </a:xfrm>
          <a:prstGeom prst="rect">
            <a:avLst/>
          </a:prstGeom>
        </p:spPr>
      </p:pic>
      <p:sp>
        <p:nvSpPr>
          <p:cNvPr id="2" name="TextBox 1">
            <a:extLst>
              <a:ext uri="{FF2B5EF4-FFF2-40B4-BE49-F238E27FC236}">
                <a16:creationId xmlns:a16="http://schemas.microsoft.com/office/drawing/2014/main" id="{9BCC58FA-4D32-FBBC-FECE-E7DD8125C4DD}"/>
              </a:ext>
            </a:extLst>
          </p:cNvPr>
          <p:cNvSpPr txBox="1"/>
          <p:nvPr/>
        </p:nvSpPr>
        <p:spPr>
          <a:xfrm>
            <a:off x="166362" y="4753"/>
            <a:ext cx="697635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Name:                                  Doctor:</a:t>
            </a:r>
            <a:r>
              <a:rPr lang="en-US" sz="2800" dirty="0">
                <a:latin typeface="Century Gothic"/>
              </a:rPr>
              <a:t> </a:t>
            </a:r>
          </a:p>
        </p:txBody>
      </p:sp>
      <p:sp>
        <p:nvSpPr>
          <p:cNvPr id="3" name="TextBox 2">
            <a:extLst>
              <a:ext uri="{FF2B5EF4-FFF2-40B4-BE49-F238E27FC236}">
                <a16:creationId xmlns:a16="http://schemas.microsoft.com/office/drawing/2014/main" id="{D68F0C8D-901F-6832-0E79-A2AB47A85F2C}"/>
              </a:ext>
            </a:extLst>
          </p:cNvPr>
          <p:cNvSpPr txBox="1"/>
          <p:nvPr/>
        </p:nvSpPr>
        <p:spPr>
          <a:xfrm>
            <a:off x="172832" y="547978"/>
            <a:ext cx="3496558" cy="19643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rPr>
              <a:t>You had a </a:t>
            </a:r>
            <a:r>
              <a:rPr lang="en-US" sz="2400" b="1" dirty="0">
                <a:latin typeface="Century Gothic"/>
              </a:rPr>
              <a:t>STROKE. </a:t>
            </a:r>
            <a:endParaRPr lang="en-US" sz="2800" dirty="0">
              <a:latin typeface="Century Gothic"/>
            </a:endParaRPr>
          </a:p>
          <a:p>
            <a:endParaRPr lang="en-US" sz="2400" b="1" u="sng" dirty="0">
              <a:latin typeface="Century Gothic"/>
            </a:endParaRPr>
          </a:p>
          <a:p>
            <a:r>
              <a:rPr lang="en-US" sz="2400" b="1" u="sng" dirty="0">
                <a:latin typeface="Century Gothic"/>
              </a:rPr>
              <a:t>Type </a:t>
            </a:r>
            <a:r>
              <a:rPr lang="en-US" sz="2400" u="sng" dirty="0">
                <a:latin typeface="Century Gothic"/>
              </a:rPr>
              <a:t>of stroke</a:t>
            </a:r>
            <a:r>
              <a:rPr lang="en-US" sz="2400" dirty="0">
                <a:latin typeface="Century Gothic"/>
              </a:rPr>
              <a:t>: </a:t>
            </a:r>
          </a:p>
          <a:p>
            <a:endParaRPr lang="en-US" sz="2400" dirty="0">
              <a:latin typeface="Century Gothic"/>
            </a:endParaRPr>
          </a:p>
          <a:p>
            <a:r>
              <a:rPr lang="en-US" sz="2400" b="1" u="sng" dirty="0">
                <a:latin typeface="Century Gothic"/>
              </a:rPr>
              <a:t>Where</a:t>
            </a:r>
            <a:r>
              <a:rPr lang="en-US" sz="2400" dirty="0">
                <a:latin typeface="Century Gothic"/>
              </a:rPr>
              <a:t>:                        </a:t>
            </a:r>
          </a:p>
        </p:txBody>
      </p:sp>
      <p:sp>
        <p:nvSpPr>
          <p:cNvPr id="11" name="TextBox 10">
            <a:extLst>
              <a:ext uri="{FF2B5EF4-FFF2-40B4-BE49-F238E27FC236}">
                <a16:creationId xmlns:a16="http://schemas.microsoft.com/office/drawing/2014/main" id="{EF1EA751-BF6A-E398-5DAB-E84E9C07762B}"/>
              </a:ext>
            </a:extLst>
          </p:cNvPr>
          <p:cNvSpPr txBox="1"/>
          <p:nvPr/>
        </p:nvSpPr>
        <p:spPr>
          <a:xfrm>
            <a:off x="4488912" y="1260855"/>
            <a:ext cx="221457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Wingdings"/>
              <a:buChar char="q"/>
            </a:pPr>
            <a:r>
              <a:rPr lang="en-US" sz="2400" b="1" dirty="0">
                <a:latin typeface="Century Gothic"/>
              </a:rPr>
              <a:t>Blood clot</a:t>
            </a:r>
            <a:endParaRPr lang="en-US" sz="2800" dirty="0">
              <a:latin typeface="Century Gothic"/>
            </a:endParaRPr>
          </a:p>
        </p:txBody>
      </p:sp>
      <p:sp>
        <p:nvSpPr>
          <p:cNvPr id="14" name="TextBox 13">
            <a:extLst>
              <a:ext uri="{FF2B5EF4-FFF2-40B4-BE49-F238E27FC236}">
                <a16:creationId xmlns:a16="http://schemas.microsoft.com/office/drawing/2014/main" id="{2C5BF4B9-1E8A-7D56-184C-D084410F6F14}"/>
              </a:ext>
            </a:extLst>
          </p:cNvPr>
          <p:cNvSpPr txBox="1"/>
          <p:nvPr/>
        </p:nvSpPr>
        <p:spPr>
          <a:xfrm>
            <a:off x="2440620" y="1298716"/>
            <a:ext cx="1507211" cy="4789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Wingdings"/>
              <a:buChar char="q"/>
            </a:pPr>
            <a:r>
              <a:rPr lang="en-US" sz="2400" b="1" dirty="0">
                <a:latin typeface="Century Gothic"/>
              </a:rPr>
              <a:t>Bleed </a:t>
            </a:r>
            <a:endParaRPr lang="en-US" sz="2800" dirty="0">
              <a:latin typeface="Century Gothic"/>
            </a:endParaRPr>
          </a:p>
        </p:txBody>
      </p:sp>
      <p:pic>
        <p:nvPicPr>
          <p:cNvPr id="15" name="Picture 14">
            <a:extLst>
              <a:ext uri="{FF2B5EF4-FFF2-40B4-BE49-F238E27FC236}">
                <a16:creationId xmlns:a16="http://schemas.microsoft.com/office/drawing/2014/main" id="{42AD5FB2-1469-4ABA-F459-85561A6A85D0}"/>
              </a:ext>
            </a:extLst>
          </p:cNvPr>
          <p:cNvPicPr>
            <a:picLocks noChangeAspect="1"/>
          </p:cNvPicPr>
          <p:nvPr/>
        </p:nvPicPr>
        <p:blipFill>
          <a:blip r:embed="rId3"/>
          <a:stretch>
            <a:fillRect/>
          </a:stretch>
        </p:blipFill>
        <p:spPr>
          <a:xfrm>
            <a:off x="6467355" y="1300761"/>
            <a:ext cx="742950" cy="714375"/>
          </a:xfrm>
          <a:prstGeom prst="rect">
            <a:avLst/>
          </a:prstGeom>
        </p:spPr>
      </p:pic>
      <p:pic>
        <p:nvPicPr>
          <p:cNvPr id="16" name="Picture 15">
            <a:extLst>
              <a:ext uri="{FF2B5EF4-FFF2-40B4-BE49-F238E27FC236}">
                <a16:creationId xmlns:a16="http://schemas.microsoft.com/office/drawing/2014/main" id="{8436B17F-7F68-37A7-7DDF-8BEDA3F5D53D}"/>
              </a:ext>
            </a:extLst>
          </p:cNvPr>
          <p:cNvPicPr>
            <a:picLocks noChangeAspect="1"/>
          </p:cNvPicPr>
          <p:nvPr/>
        </p:nvPicPr>
        <p:blipFill rotWithShape="1">
          <a:blip r:embed="rId4"/>
          <a:srcRect l="-16025" t="108" r="-10981" b="-969"/>
          <a:stretch/>
        </p:blipFill>
        <p:spPr>
          <a:xfrm>
            <a:off x="4034728" y="2901102"/>
            <a:ext cx="2564632" cy="2049506"/>
          </a:xfrm>
          <a:prstGeom prst="rect">
            <a:avLst/>
          </a:prstGeom>
        </p:spPr>
      </p:pic>
      <mc:AlternateContent xmlns:mc="http://schemas.openxmlformats.org/markup-compatibility/2006" xmlns:p14="http://schemas.microsoft.com/office/powerpoint/2010/main">
        <mc:Choice Requires="p14">
          <p:contentPart p14:bwMode="auto" r:id="rId5">
            <p14:nvContentPartPr>
              <p14:cNvPr id="24" name="Ink 23">
                <a:extLst>
                  <a:ext uri="{FF2B5EF4-FFF2-40B4-BE49-F238E27FC236}">
                    <a16:creationId xmlns:a16="http://schemas.microsoft.com/office/drawing/2014/main" id="{5C9C3640-962B-BB01-A817-BE3BE23B90DF}"/>
                  </a:ext>
                </a:extLst>
              </p14:cNvPr>
              <p14:cNvContentPartPr/>
              <p14:nvPr/>
            </p14:nvContentPartPr>
            <p14:xfrm>
              <a:off x="1565728" y="7604578"/>
              <a:ext cx="13607" cy="13607"/>
            </p14:xfrm>
          </p:contentPart>
        </mc:Choice>
        <mc:Fallback xmlns="">
          <p:pic>
            <p:nvPicPr>
              <p:cNvPr id="24" name="Ink 23">
                <a:extLst>
                  <a:ext uri="{FF2B5EF4-FFF2-40B4-BE49-F238E27FC236}">
                    <a16:creationId xmlns:a16="http://schemas.microsoft.com/office/drawing/2014/main" id="{5C9C3640-962B-BB01-A817-BE3BE23B90DF}"/>
                  </a:ext>
                </a:extLst>
              </p:cNvPr>
              <p:cNvPicPr/>
              <p:nvPr/>
            </p:nvPicPr>
            <p:blipFill>
              <a:blip r:embed="rId6"/>
              <a:stretch>
                <a:fillRect/>
              </a:stretch>
            </p:blipFill>
            <p:spPr>
              <a:xfrm>
                <a:off x="-801890" y="5223353"/>
                <a:ext cx="4762450" cy="476245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5" name="Ink 24">
                <a:extLst>
                  <a:ext uri="{FF2B5EF4-FFF2-40B4-BE49-F238E27FC236}">
                    <a16:creationId xmlns:a16="http://schemas.microsoft.com/office/drawing/2014/main" id="{656B76AB-ECBA-9130-8096-66C501759B4A}"/>
                  </a:ext>
                </a:extLst>
              </p14:cNvPr>
              <p14:cNvContentPartPr/>
              <p14:nvPr/>
            </p14:nvContentPartPr>
            <p14:xfrm>
              <a:off x="1565728" y="7604578"/>
              <a:ext cx="13607" cy="13607"/>
            </p14:xfrm>
          </p:contentPart>
        </mc:Choice>
        <mc:Fallback xmlns="">
          <p:pic>
            <p:nvPicPr>
              <p:cNvPr id="25" name="Ink 24">
                <a:extLst>
                  <a:ext uri="{FF2B5EF4-FFF2-40B4-BE49-F238E27FC236}">
                    <a16:creationId xmlns:a16="http://schemas.microsoft.com/office/drawing/2014/main" id="{656B76AB-ECBA-9130-8096-66C501759B4A}"/>
                  </a:ext>
                </a:extLst>
              </p:cNvPr>
              <p:cNvPicPr/>
              <p:nvPr/>
            </p:nvPicPr>
            <p:blipFill>
              <a:blip r:embed="rId6"/>
              <a:stretch>
                <a:fillRect/>
              </a:stretch>
            </p:blipFill>
            <p:spPr>
              <a:xfrm>
                <a:off x="-801890" y="5223353"/>
                <a:ext cx="4762450" cy="4762450"/>
              </a:xfrm>
              <a:prstGeom prst="rect">
                <a:avLst/>
              </a:prstGeom>
            </p:spPr>
          </p:pic>
        </mc:Fallback>
      </mc:AlternateContent>
      <p:pic>
        <p:nvPicPr>
          <p:cNvPr id="59" name="Picture 58" descr="A black and white drawing of a tree branch&#10;&#10;Description automatically generated">
            <a:extLst>
              <a:ext uri="{FF2B5EF4-FFF2-40B4-BE49-F238E27FC236}">
                <a16:creationId xmlns:a16="http://schemas.microsoft.com/office/drawing/2014/main" id="{76978F56-41A3-F660-A13B-9AE0DBED7DBD}"/>
              </a:ext>
            </a:extLst>
          </p:cNvPr>
          <p:cNvPicPr>
            <a:picLocks noChangeAspect="1"/>
          </p:cNvPicPr>
          <p:nvPr/>
        </p:nvPicPr>
        <p:blipFill>
          <a:blip r:embed="rId8"/>
          <a:stretch>
            <a:fillRect/>
          </a:stretch>
        </p:blipFill>
        <p:spPr>
          <a:xfrm>
            <a:off x="3706812" y="1266825"/>
            <a:ext cx="739775" cy="717550"/>
          </a:xfrm>
          <a:prstGeom prst="rect">
            <a:avLst/>
          </a:prstGeom>
        </p:spPr>
      </p:pic>
      <p:sp>
        <p:nvSpPr>
          <p:cNvPr id="60" name="TextBox 59">
            <a:extLst>
              <a:ext uri="{FF2B5EF4-FFF2-40B4-BE49-F238E27FC236}">
                <a16:creationId xmlns:a16="http://schemas.microsoft.com/office/drawing/2014/main" id="{87359271-DBE4-9EAF-291A-16C13D9AC5D7}"/>
              </a:ext>
            </a:extLst>
          </p:cNvPr>
          <p:cNvSpPr txBox="1"/>
          <p:nvPr/>
        </p:nvSpPr>
        <p:spPr>
          <a:xfrm>
            <a:off x="1075623" y="2337079"/>
            <a:ext cx="150721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entury Gothic"/>
              </a:rPr>
              <a:t>RIGHT</a:t>
            </a:r>
          </a:p>
        </p:txBody>
      </p:sp>
      <p:sp>
        <p:nvSpPr>
          <p:cNvPr id="61" name="TextBox 60">
            <a:extLst>
              <a:ext uri="{FF2B5EF4-FFF2-40B4-BE49-F238E27FC236}">
                <a16:creationId xmlns:a16="http://schemas.microsoft.com/office/drawing/2014/main" id="{68663980-F2B5-F090-0E29-7FB5AA069CDC}"/>
              </a:ext>
            </a:extLst>
          </p:cNvPr>
          <p:cNvSpPr txBox="1"/>
          <p:nvPr/>
        </p:nvSpPr>
        <p:spPr>
          <a:xfrm>
            <a:off x="4552092" y="2340790"/>
            <a:ext cx="150721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entury Gothic"/>
              </a:rPr>
              <a:t>LEFT</a:t>
            </a:r>
          </a:p>
        </p:txBody>
      </p:sp>
      <p:pic>
        <p:nvPicPr>
          <p:cNvPr id="65" name="Picture 64">
            <a:extLst>
              <a:ext uri="{FF2B5EF4-FFF2-40B4-BE49-F238E27FC236}">
                <a16:creationId xmlns:a16="http://schemas.microsoft.com/office/drawing/2014/main" id="{EEE06BF8-11C6-DA3E-0738-DDD3214A0F7B}"/>
              </a:ext>
            </a:extLst>
          </p:cNvPr>
          <p:cNvPicPr>
            <a:picLocks noChangeAspect="1"/>
          </p:cNvPicPr>
          <p:nvPr/>
        </p:nvPicPr>
        <p:blipFill>
          <a:blip r:embed="rId4"/>
          <a:stretch>
            <a:fillRect/>
          </a:stretch>
        </p:blipFill>
        <p:spPr>
          <a:xfrm flipH="1">
            <a:off x="822145" y="2994804"/>
            <a:ext cx="2019300" cy="2032000"/>
          </a:xfrm>
          <a:prstGeom prst="rect">
            <a:avLst/>
          </a:prstGeom>
        </p:spPr>
      </p:pic>
      <p:sp>
        <p:nvSpPr>
          <p:cNvPr id="67" name="TextBox 66">
            <a:extLst>
              <a:ext uri="{FF2B5EF4-FFF2-40B4-BE49-F238E27FC236}">
                <a16:creationId xmlns:a16="http://schemas.microsoft.com/office/drawing/2014/main" id="{E365EEC3-E058-2717-36FC-A36133AF837E}"/>
              </a:ext>
            </a:extLst>
          </p:cNvPr>
          <p:cNvSpPr txBox="1"/>
          <p:nvPr/>
        </p:nvSpPr>
        <p:spPr>
          <a:xfrm>
            <a:off x="4071732" y="5805777"/>
            <a:ext cx="349655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u="sng" dirty="0">
                <a:latin typeface="Century Gothic"/>
              </a:rPr>
              <a:t>Tests</a:t>
            </a:r>
            <a:r>
              <a:rPr lang="en-US" sz="2400" dirty="0">
                <a:latin typeface="Century Gothic"/>
              </a:rPr>
              <a:t>:</a:t>
            </a:r>
            <a:endParaRPr lang="en-US" sz="2400" b="1" dirty="0">
              <a:latin typeface="Century Gothic"/>
            </a:endParaRPr>
          </a:p>
        </p:txBody>
      </p:sp>
      <p:sp>
        <p:nvSpPr>
          <p:cNvPr id="68" name="TextBox 67">
            <a:extLst>
              <a:ext uri="{FF2B5EF4-FFF2-40B4-BE49-F238E27FC236}">
                <a16:creationId xmlns:a16="http://schemas.microsoft.com/office/drawing/2014/main" id="{8F1154C7-EE0F-F896-DF65-32BF1880DECB}"/>
              </a:ext>
            </a:extLst>
          </p:cNvPr>
          <p:cNvSpPr txBox="1"/>
          <p:nvPr/>
        </p:nvSpPr>
        <p:spPr>
          <a:xfrm>
            <a:off x="927100" y="5435600"/>
            <a:ext cx="3441700" cy="49859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cs typeface="Segoe UI"/>
              </a:rPr>
              <a:t>​</a:t>
            </a:r>
          </a:p>
          <a:p>
            <a:r>
              <a:rPr lang="en-US" sz="2400" b="1" u="sng" dirty="0">
                <a:latin typeface="Century Gothic"/>
                <a:cs typeface="Segoe UI"/>
              </a:rPr>
              <a:t>Medications</a:t>
            </a:r>
            <a:r>
              <a:rPr lang="en-US" sz="2400" dirty="0">
                <a:latin typeface="Century Gothic"/>
                <a:cs typeface="Segoe UI"/>
              </a:rPr>
              <a:t>: ​</a:t>
            </a:r>
          </a:p>
          <a:p>
            <a:pPr marL="342900" indent="-342900">
              <a:lnSpc>
                <a:spcPct val="150000"/>
              </a:lnSpc>
              <a:buFont typeface="Wingdings,Sans-Serif"/>
              <a:buChar char="q"/>
            </a:pPr>
            <a:r>
              <a:rPr lang="en-US" sz="2000" dirty="0">
                <a:latin typeface="Century Gothic"/>
                <a:cs typeface="Arial"/>
              </a:rPr>
              <a:t>Blood Thinner​</a:t>
            </a:r>
          </a:p>
          <a:p>
            <a:pPr marL="342900" indent="-342900">
              <a:lnSpc>
                <a:spcPct val="150000"/>
              </a:lnSpc>
              <a:buFont typeface="Wingdings,Sans-Serif"/>
              <a:buChar char="q"/>
            </a:pPr>
            <a:r>
              <a:rPr lang="en-US" sz="2000" dirty="0">
                <a:latin typeface="Century Gothic"/>
                <a:cs typeface="Arial"/>
              </a:rPr>
              <a:t>Blood Pressure​</a:t>
            </a:r>
          </a:p>
          <a:p>
            <a:pPr marL="342900" indent="-342900">
              <a:lnSpc>
                <a:spcPct val="150000"/>
              </a:lnSpc>
              <a:buFont typeface="Wingdings,Sans-Serif"/>
              <a:buChar char="q"/>
            </a:pPr>
            <a:r>
              <a:rPr lang="en-US" sz="2000" dirty="0">
                <a:latin typeface="Century Gothic"/>
                <a:cs typeface="Arial"/>
              </a:rPr>
              <a:t>Diabetes​</a:t>
            </a:r>
          </a:p>
          <a:p>
            <a:pPr marL="342900" indent="-342900">
              <a:lnSpc>
                <a:spcPct val="150000"/>
              </a:lnSpc>
              <a:buFont typeface="Wingdings,Sans-Serif"/>
              <a:buChar char="q"/>
            </a:pPr>
            <a:r>
              <a:rPr lang="en-US" sz="2000" dirty="0">
                <a:latin typeface="Century Gothic"/>
                <a:cs typeface="Arial"/>
              </a:rPr>
              <a:t>Cholesterol​</a:t>
            </a:r>
          </a:p>
          <a:p>
            <a:pPr marL="342900" indent="-342900">
              <a:lnSpc>
                <a:spcPct val="150000"/>
              </a:lnSpc>
              <a:buFont typeface="Wingdings,Sans-Serif"/>
              <a:buChar char="q"/>
            </a:pPr>
            <a:r>
              <a:rPr lang="en-US" sz="2000" dirty="0">
                <a:latin typeface="Century Gothic"/>
                <a:cs typeface="Arial"/>
              </a:rPr>
              <a:t>Mood/Pain​</a:t>
            </a:r>
          </a:p>
          <a:p>
            <a:pPr marL="342900" indent="-342900">
              <a:lnSpc>
                <a:spcPct val="150000"/>
              </a:lnSpc>
              <a:buFont typeface="Wingdings,Sans-Serif"/>
              <a:buChar char="q"/>
            </a:pPr>
            <a:r>
              <a:rPr lang="en-US" sz="2000" dirty="0">
                <a:latin typeface="Century Gothic"/>
                <a:cs typeface="Arial"/>
              </a:rPr>
              <a:t>Constipation​</a:t>
            </a:r>
          </a:p>
          <a:p>
            <a:pPr marL="342900" indent="-342900">
              <a:lnSpc>
                <a:spcPct val="150000"/>
              </a:lnSpc>
              <a:buFont typeface="Wingdings,Sans-Serif"/>
              <a:buChar char="q"/>
            </a:pPr>
            <a:r>
              <a:rPr lang="en-US" sz="2000" dirty="0">
                <a:latin typeface="Century Gothic"/>
                <a:cs typeface="Arial"/>
              </a:rPr>
              <a:t>Leg Clot Prevention​</a:t>
            </a:r>
          </a:p>
          <a:p>
            <a:pPr marL="342900" indent="-342900">
              <a:lnSpc>
                <a:spcPct val="150000"/>
              </a:lnSpc>
              <a:buFont typeface="Wingdings,Sans-Serif"/>
              <a:buChar char="q"/>
            </a:pPr>
            <a:r>
              <a:rPr lang="en-US" sz="2000" dirty="0">
                <a:latin typeface="Century Gothic"/>
                <a:cs typeface="Arial"/>
              </a:rPr>
              <a:t>Bone Health</a:t>
            </a:r>
            <a:r>
              <a:rPr lang="en-US" sz="2400" dirty="0">
                <a:latin typeface="Century Gothic"/>
                <a:cs typeface="Arial"/>
              </a:rPr>
              <a:t>​</a:t>
            </a:r>
          </a:p>
          <a:p>
            <a:r>
              <a:rPr lang="en-US" sz="2400" dirty="0">
                <a:latin typeface="Century Gothic"/>
                <a:cs typeface="Segoe UI"/>
              </a:rPr>
              <a:t>                   ​</a:t>
            </a:r>
          </a:p>
        </p:txBody>
      </p:sp>
      <p:pic>
        <p:nvPicPr>
          <p:cNvPr id="73" name="Picture 72" descr="Icon&#10;&#10;Description automatically generated">
            <a:extLst>
              <a:ext uri="{FF2B5EF4-FFF2-40B4-BE49-F238E27FC236}">
                <a16:creationId xmlns:a16="http://schemas.microsoft.com/office/drawing/2014/main" id="{F421E56E-05A0-D1C6-0FD9-F0DFAD5AA64E}"/>
              </a:ext>
            </a:extLst>
          </p:cNvPr>
          <p:cNvPicPr>
            <a:picLocks noChangeAspect="1"/>
          </p:cNvPicPr>
          <p:nvPr/>
        </p:nvPicPr>
        <p:blipFill>
          <a:blip r:embed="rId9"/>
          <a:stretch>
            <a:fillRect/>
          </a:stretch>
        </p:blipFill>
        <p:spPr>
          <a:xfrm>
            <a:off x="6670675" y="9406174"/>
            <a:ext cx="647700" cy="657225"/>
          </a:xfrm>
          <a:prstGeom prst="rect">
            <a:avLst/>
          </a:prstGeom>
        </p:spPr>
      </p:pic>
      <p:pic>
        <p:nvPicPr>
          <p:cNvPr id="74" name="Picture 73">
            <a:extLst>
              <a:ext uri="{FF2B5EF4-FFF2-40B4-BE49-F238E27FC236}">
                <a16:creationId xmlns:a16="http://schemas.microsoft.com/office/drawing/2014/main" id="{710AC56F-086C-BEF4-6DE3-8330CFCAE16D}"/>
              </a:ext>
            </a:extLst>
          </p:cNvPr>
          <p:cNvPicPr>
            <a:picLocks noChangeAspect="1"/>
          </p:cNvPicPr>
          <p:nvPr/>
        </p:nvPicPr>
        <p:blipFill>
          <a:blip r:embed="rId10"/>
          <a:stretch>
            <a:fillRect/>
          </a:stretch>
        </p:blipFill>
        <p:spPr>
          <a:xfrm>
            <a:off x="323850" y="6635750"/>
            <a:ext cx="508000" cy="501650"/>
          </a:xfrm>
          <a:prstGeom prst="rect">
            <a:avLst/>
          </a:prstGeom>
        </p:spPr>
      </p:pic>
      <p:pic>
        <p:nvPicPr>
          <p:cNvPr id="76" name="Picture 75">
            <a:extLst>
              <a:ext uri="{FF2B5EF4-FFF2-40B4-BE49-F238E27FC236}">
                <a16:creationId xmlns:a16="http://schemas.microsoft.com/office/drawing/2014/main" id="{F770E885-7D3A-AD5E-CA08-D032AEF13E25}"/>
              </a:ext>
            </a:extLst>
          </p:cNvPr>
          <p:cNvPicPr>
            <a:picLocks noChangeAspect="1"/>
          </p:cNvPicPr>
          <p:nvPr/>
        </p:nvPicPr>
        <p:blipFill>
          <a:blip r:embed="rId11"/>
          <a:stretch>
            <a:fillRect/>
          </a:stretch>
        </p:blipFill>
        <p:spPr>
          <a:xfrm>
            <a:off x="393700" y="7137400"/>
            <a:ext cx="479425" cy="476250"/>
          </a:xfrm>
          <a:prstGeom prst="rect">
            <a:avLst/>
          </a:prstGeom>
        </p:spPr>
      </p:pic>
      <p:pic>
        <p:nvPicPr>
          <p:cNvPr id="79" name="Picture 78">
            <a:extLst>
              <a:ext uri="{FF2B5EF4-FFF2-40B4-BE49-F238E27FC236}">
                <a16:creationId xmlns:a16="http://schemas.microsoft.com/office/drawing/2014/main" id="{683AB6FF-7952-DA06-E77A-BA9AFE52E094}"/>
              </a:ext>
            </a:extLst>
          </p:cNvPr>
          <p:cNvPicPr>
            <a:picLocks noChangeAspect="1"/>
          </p:cNvPicPr>
          <p:nvPr/>
        </p:nvPicPr>
        <p:blipFill>
          <a:blip r:embed="rId12"/>
          <a:stretch>
            <a:fillRect/>
          </a:stretch>
        </p:blipFill>
        <p:spPr>
          <a:xfrm>
            <a:off x="441325" y="8061325"/>
            <a:ext cx="428625" cy="406400"/>
          </a:xfrm>
          <a:prstGeom prst="rect">
            <a:avLst/>
          </a:prstGeom>
        </p:spPr>
      </p:pic>
      <p:pic>
        <p:nvPicPr>
          <p:cNvPr id="85" name="Picture 84">
            <a:extLst>
              <a:ext uri="{FF2B5EF4-FFF2-40B4-BE49-F238E27FC236}">
                <a16:creationId xmlns:a16="http://schemas.microsoft.com/office/drawing/2014/main" id="{2B711F94-2F47-09EA-A4EC-35235AE3E34B}"/>
              </a:ext>
            </a:extLst>
          </p:cNvPr>
          <p:cNvPicPr>
            <a:picLocks noChangeAspect="1"/>
          </p:cNvPicPr>
          <p:nvPr/>
        </p:nvPicPr>
        <p:blipFill>
          <a:blip r:embed="rId13"/>
          <a:stretch>
            <a:fillRect/>
          </a:stretch>
        </p:blipFill>
        <p:spPr>
          <a:xfrm>
            <a:off x="473075" y="8512175"/>
            <a:ext cx="438150" cy="444500"/>
          </a:xfrm>
          <a:prstGeom prst="rect">
            <a:avLst/>
          </a:prstGeom>
        </p:spPr>
      </p:pic>
      <p:pic>
        <p:nvPicPr>
          <p:cNvPr id="90" name="Picture 89">
            <a:extLst>
              <a:ext uri="{FF2B5EF4-FFF2-40B4-BE49-F238E27FC236}">
                <a16:creationId xmlns:a16="http://schemas.microsoft.com/office/drawing/2014/main" id="{8EB7C525-D77E-11C4-1AD0-8B1D2368F774}"/>
              </a:ext>
            </a:extLst>
          </p:cNvPr>
          <p:cNvPicPr>
            <a:picLocks noChangeAspect="1"/>
          </p:cNvPicPr>
          <p:nvPr/>
        </p:nvPicPr>
        <p:blipFill>
          <a:blip r:embed="rId14"/>
          <a:stretch>
            <a:fillRect/>
          </a:stretch>
        </p:blipFill>
        <p:spPr>
          <a:xfrm rot="15300000">
            <a:off x="285750" y="6203950"/>
            <a:ext cx="622300" cy="596900"/>
          </a:xfrm>
          <a:prstGeom prst="rect">
            <a:avLst/>
          </a:prstGeom>
        </p:spPr>
      </p:pic>
      <p:pic>
        <p:nvPicPr>
          <p:cNvPr id="91" name="Picture 90">
            <a:extLst>
              <a:ext uri="{FF2B5EF4-FFF2-40B4-BE49-F238E27FC236}">
                <a16:creationId xmlns:a16="http://schemas.microsoft.com/office/drawing/2014/main" id="{C6473D31-7F4B-4857-808D-4B1C0E8477C4}"/>
              </a:ext>
            </a:extLst>
          </p:cNvPr>
          <p:cNvPicPr>
            <a:picLocks noChangeAspect="1"/>
          </p:cNvPicPr>
          <p:nvPr/>
        </p:nvPicPr>
        <p:blipFill>
          <a:blip r:embed="rId3"/>
          <a:stretch>
            <a:fillRect/>
          </a:stretch>
        </p:blipFill>
        <p:spPr>
          <a:xfrm>
            <a:off x="454025" y="9064625"/>
            <a:ext cx="527050" cy="384175"/>
          </a:xfrm>
          <a:prstGeom prst="rect">
            <a:avLst/>
          </a:prstGeom>
        </p:spPr>
      </p:pic>
      <p:pic>
        <p:nvPicPr>
          <p:cNvPr id="94" name="Picture 93">
            <a:extLst>
              <a:ext uri="{FF2B5EF4-FFF2-40B4-BE49-F238E27FC236}">
                <a16:creationId xmlns:a16="http://schemas.microsoft.com/office/drawing/2014/main" id="{5767DD77-0217-2318-7D10-4B20B3304162}"/>
              </a:ext>
            </a:extLst>
          </p:cNvPr>
          <p:cNvPicPr>
            <a:picLocks noChangeAspect="1"/>
          </p:cNvPicPr>
          <p:nvPr/>
        </p:nvPicPr>
        <p:blipFill>
          <a:blip r:embed="rId15"/>
          <a:stretch>
            <a:fillRect/>
          </a:stretch>
        </p:blipFill>
        <p:spPr>
          <a:xfrm rot="3660000">
            <a:off x="326649" y="9489680"/>
            <a:ext cx="622300" cy="606425"/>
          </a:xfrm>
          <a:prstGeom prst="rect">
            <a:avLst/>
          </a:prstGeom>
        </p:spPr>
      </p:pic>
      <p:pic>
        <p:nvPicPr>
          <p:cNvPr id="96" name="Picture 95">
            <a:extLst>
              <a:ext uri="{FF2B5EF4-FFF2-40B4-BE49-F238E27FC236}">
                <a16:creationId xmlns:a16="http://schemas.microsoft.com/office/drawing/2014/main" id="{73FBE2A0-5A9C-56E3-0B36-0F8B05CE3AD2}"/>
              </a:ext>
            </a:extLst>
          </p:cNvPr>
          <p:cNvPicPr>
            <a:picLocks noChangeAspect="1"/>
          </p:cNvPicPr>
          <p:nvPr/>
        </p:nvPicPr>
        <p:blipFill>
          <a:blip r:embed="rId16"/>
          <a:stretch>
            <a:fillRect/>
          </a:stretch>
        </p:blipFill>
        <p:spPr>
          <a:xfrm rot="-4320000">
            <a:off x="412494" y="7598208"/>
            <a:ext cx="523875" cy="55245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Picture 65" descr="profile Icon 1175803">
            <a:extLst>
              <a:ext uri="{FF2B5EF4-FFF2-40B4-BE49-F238E27FC236}">
                <a16:creationId xmlns:a16="http://schemas.microsoft.com/office/drawing/2014/main" id="{6611CFE9-EDF7-685C-2868-612F23CC9FCB}"/>
              </a:ext>
            </a:extLst>
          </p:cNvPr>
          <p:cNvPicPr>
            <a:picLocks noChangeAspect="1"/>
          </p:cNvPicPr>
          <p:nvPr/>
        </p:nvPicPr>
        <p:blipFill rotWithShape="1">
          <a:blip r:embed="rId2"/>
          <a:srcRect l="26059" t="19487" r="24506" b="32524"/>
          <a:stretch/>
        </p:blipFill>
        <p:spPr>
          <a:xfrm flipH="1">
            <a:off x="478366" y="2753568"/>
            <a:ext cx="2963347" cy="2913196"/>
          </a:xfrm>
          <a:prstGeom prst="rect">
            <a:avLst/>
          </a:prstGeom>
        </p:spPr>
      </p:pic>
      <p:pic>
        <p:nvPicPr>
          <p:cNvPr id="64" name="Picture 63" descr="profile Icon 1175803">
            <a:extLst>
              <a:ext uri="{FF2B5EF4-FFF2-40B4-BE49-F238E27FC236}">
                <a16:creationId xmlns:a16="http://schemas.microsoft.com/office/drawing/2014/main" id="{ABAAFD87-1B87-BFBA-DBA1-2CCA78D44DBE}"/>
              </a:ext>
            </a:extLst>
          </p:cNvPr>
          <p:cNvPicPr>
            <a:picLocks noChangeAspect="1"/>
          </p:cNvPicPr>
          <p:nvPr/>
        </p:nvPicPr>
        <p:blipFill rotWithShape="1">
          <a:blip r:embed="rId2"/>
          <a:srcRect l="25756" t="20411" r="24232" b="31913"/>
          <a:stretch/>
        </p:blipFill>
        <p:spPr>
          <a:xfrm>
            <a:off x="3709554" y="2756325"/>
            <a:ext cx="2997874" cy="2894146"/>
          </a:xfrm>
          <a:prstGeom prst="rect">
            <a:avLst/>
          </a:prstGeom>
        </p:spPr>
      </p:pic>
      <p:sp>
        <p:nvSpPr>
          <p:cNvPr id="2" name="TextBox 1">
            <a:extLst>
              <a:ext uri="{FF2B5EF4-FFF2-40B4-BE49-F238E27FC236}">
                <a16:creationId xmlns:a16="http://schemas.microsoft.com/office/drawing/2014/main" id="{9BCC58FA-4D32-FBBC-FECE-E7DD8125C4DD}"/>
              </a:ext>
            </a:extLst>
          </p:cNvPr>
          <p:cNvSpPr txBox="1"/>
          <p:nvPr/>
        </p:nvSpPr>
        <p:spPr>
          <a:xfrm>
            <a:off x="166362" y="4753"/>
            <a:ext cx="697635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CA" sz="2400" b="1" noProof="1">
                <a:latin typeface="Century Gothic"/>
              </a:rPr>
              <a:t>Nom:                                  Médecin:</a:t>
            </a:r>
            <a:r>
              <a:rPr lang="fr-CA" sz="2800" noProof="1">
                <a:latin typeface="Century Gothic"/>
              </a:rPr>
              <a:t> </a:t>
            </a:r>
          </a:p>
        </p:txBody>
      </p:sp>
      <p:sp>
        <p:nvSpPr>
          <p:cNvPr id="3" name="TextBox 2">
            <a:extLst>
              <a:ext uri="{FF2B5EF4-FFF2-40B4-BE49-F238E27FC236}">
                <a16:creationId xmlns:a16="http://schemas.microsoft.com/office/drawing/2014/main" id="{D68F0C8D-901F-6832-0E79-A2AB47A85F2C}"/>
              </a:ext>
            </a:extLst>
          </p:cNvPr>
          <p:cNvSpPr txBox="1"/>
          <p:nvPr/>
        </p:nvSpPr>
        <p:spPr>
          <a:xfrm>
            <a:off x="172832" y="523253"/>
            <a:ext cx="3937877"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noProof="1">
                <a:latin typeface="Century Gothic"/>
              </a:rPr>
              <a:t>Vous avez eu un </a:t>
            </a:r>
            <a:r>
              <a:rPr lang="en-US" sz="2400" b="1" noProof="1">
                <a:latin typeface="Century Gothic"/>
              </a:rPr>
              <a:t>AVC. </a:t>
            </a:r>
            <a:endParaRPr lang="en-US" sz="2800" noProof="1">
              <a:latin typeface="Century Gothic"/>
            </a:endParaRPr>
          </a:p>
          <a:p>
            <a:endParaRPr lang="en-US" sz="2400" b="1" u="sng" noProof="1">
              <a:latin typeface="Century Gothic"/>
            </a:endParaRPr>
          </a:p>
          <a:p>
            <a:r>
              <a:rPr lang="en-US" sz="2400" b="1" u="sng" noProof="1">
                <a:latin typeface="Century Gothic"/>
              </a:rPr>
              <a:t>Type</a:t>
            </a:r>
            <a:r>
              <a:rPr lang="en-US" sz="2400" u="sng" noProof="1">
                <a:latin typeface="Century Gothic"/>
              </a:rPr>
              <a:t> d' AVC</a:t>
            </a:r>
            <a:r>
              <a:rPr lang="en-US" sz="2400" noProof="1">
                <a:latin typeface="Century Gothic"/>
              </a:rPr>
              <a:t>: </a:t>
            </a:r>
          </a:p>
          <a:p>
            <a:endParaRPr lang="en-US" sz="2400" noProof="1">
              <a:latin typeface="Century Gothic"/>
            </a:endParaRPr>
          </a:p>
          <a:p>
            <a:r>
              <a:rPr lang="en-US" sz="2400" b="1" u="sng" noProof="1">
                <a:latin typeface="Century Gothic"/>
                <a:ea typeface="+mn-lt"/>
                <a:cs typeface="+mn-lt"/>
              </a:rPr>
              <a:t>Où</a:t>
            </a:r>
            <a:r>
              <a:rPr lang="en-US" sz="2400" b="1" u="sng" noProof="1">
                <a:latin typeface="Century Gothic"/>
              </a:rPr>
              <a:t>:</a:t>
            </a:r>
            <a:r>
              <a:rPr lang="en-US" sz="2400" b="1" noProof="1">
                <a:latin typeface="Century Gothic"/>
              </a:rPr>
              <a:t>   </a:t>
            </a:r>
            <a:r>
              <a:rPr lang="en-US" sz="2400" noProof="1">
                <a:latin typeface="Century Gothic"/>
              </a:rPr>
              <a:t>                     </a:t>
            </a:r>
            <a:endParaRPr lang="en-US" noProof="1"/>
          </a:p>
        </p:txBody>
      </p:sp>
      <p:sp>
        <p:nvSpPr>
          <p:cNvPr id="11" name="TextBox 10">
            <a:extLst>
              <a:ext uri="{FF2B5EF4-FFF2-40B4-BE49-F238E27FC236}">
                <a16:creationId xmlns:a16="http://schemas.microsoft.com/office/drawing/2014/main" id="{EF1EA751-BF6A-E398-5DAB-E84E9C07762B}"/>
              </a:ext>
            </a:extLst>
          </p:cNvPr>
          <p:cNvSpPr txBox="1"/>
          <p:nvPr/>
        </p:nvSpPr>
        <p:spPr>
          <a:xfrm>
            <a:off x="2589902" y="1662121"/>
            <a:ext cx="315070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Wingdings"/>
              <a:buChar char="q"/>
            </a:pPr>
            <a:r>
              <a:rPr lang="en-US" sz="2400" b="1" noProof="1">
                <a:latin typeface="Century Gothic"/>
              </a:rPr>
              <a:t>Caillot sanguin</a:t>
            </a:r>
            <a:endParaRPr lang="en-US" sz="2800" noProof="1">
              <a:latin typeface="Century Gothic"/>
            </a:endParaRPr>
          </a:p>
        </p:txBody>
      </p:sp>
      <p:sp>
        <p:nvSpPr>
          <p:cNvPr id="14" name="TextBox 13">
            <a:extLst>
              <a:ext uri="{FF2B5EF4-FFF2-40B4-BE49-F238E27FC236}">
                <a16:creationId xmlns:a16="http://schemas.microsoft.com/office/drawing/2014/main" id="{2C5BF4B9-1E8A-7D56-184C-D084410F6F14}"/>
              </a:ext>
            </a:extLst>
          </p:cNvPr>
          <p:cNvSpPr txBox="1"/>
          <p:nvPr/>
        </p:nvSpPr>
        <p:spPr>
          <a:xfrm>
            <a:off x="2587726" y="1031205"/>
            <a:ext cx="240322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Wingdings"/>
              <a:buChar char="q"/>
            </a:pPr>
            <a:r>
              <a:rPr lang="en-US" sz="2400" b="1" noProof="1">
                <a:latin typeface="Century Gothic"/>
              </a:rPr>
              <a:t>Saignement</a:t>
            </a:r>
            <a:endParaRPr lang="en-US" sz="2800" noProof="1">
              <a:latin typeface="Century Gothic"/>
            </a:endParaRPr>
          </a:p>
        </p:txBody>
      </p:sp>
      <p:pic>
        <p:nvPicPr>
          <p:cNvPr id="15" name="Picture 14">
            <a:extLst>
              <a:ext uri="{FF2B5EF4-FFF2-40B4-BE49-F238E27FC236}">
                <a16:creationId xmlns:a16="http://schemas.microsoft.com/office/drawing/2014/main" id="{42AD5FB2-1469-4ABA-F459-85561A6A85D0}"/>
              </a:ext>
            </a:extLst>
          </p:cNvPr>
          <p:cNvPicPr>
            <a:picLocks noChangeAspect="1"/>
          </p:cNvPicPr>
          <p:nvPr/>
        </p:nvPicPr>
        <p:blipFill>
          <a:blip r:embed="rId3"/>
          <a:stretch>
            <a:fillRect/>
          </a:stretch>
        </p:blipFill>
        <p:spPr>
          <a:xfrm>
            <a:off x="5210264" y="1488018"/>
            <a:ext cx="742950" cy="714375"/>
          </a:xfrm>
          <a:prstGeom prst="rect">
            <a:avLst/>
          </a:prstGeom>
        </p:spPr>
      </p:pic>
      <p:pic>
        <p:nvPicPr>
          <p:cNvPr id="16" name="Picture 15">
            <a:extLst>
              <a:ext uri="{FF2B5EF4-FFF2-40B4-BE49-F238E27FC236}">
                <a16:creationId xmlns:a16="http://schemas.microsoft.com/office/drawing/2014/main" id="{8436B17F-7F68-37A7-7DDF-8BEDA3F5D53D}"/>
              </a:ext>
            </a:extLst>
          </p:cNvPr>
          <p:cNvPicPr>
            <a:picLocks noChangeAspect="1"/>
          </p:cNvPicPr>
          <p:nvPr/>
        </p:nvPicPr>
        <p:blipFill rotWithShape="1">
          <a:blip r:embed="rId4"/>
          <a:srcRect l="-16025" t="108" r="-10981" b="-969"/>
          <a:stretch/>
        </p:blipFill>
        <p:spPr>
          <a:xfrm>
            <a:off x="4034728" y="2901102"/>
            <a:ext cx="2564632" cy="2049506"/>
          </a:xfrm>
          <a:prstGeom prst="rect">
            <a:avLst/>
          </a:prstGeom>
        </p:spPr>
      </p:pic>
      <mc:AlternateContent xmlns:mc="http://schemas.openxmlformats.org/markup-compatibility/2006" xmlns:p14="http://schemas.microsoft.com/office/powerpoint/2010/main">
        <mc:Choice Requires="p14">
          <p:contentPart p14:bwMode="auto" r:id="rId5">
            <p14:nvContentPartPr>
              <p14:cNvPr id="24" name="Ink 23">
                <a:extLst>
                  <a:ext uri="{FF2B5EF4-FFF2-40B4-BE49-F238E27FC236}">
                    <a16:creationId xmlns:a16="http://schemas.microsoft.com/office/drawing/2014/main" id="{5C9C3640-962B-BB01-A817-BE3BE23B90DF}"/>
                  </a:ext>
                </a:extLst>
              </p14:cNvPr>
              <p14:cNvContentPartPr/>
              <p14:nvPr/>
            </p14:nvContentPartPr>
            <p14:xfrm>
              <a:off x="1565728" y="7604578"/>
              <a:ext cx="13607" cy="13607"/>
            </p14:xfrm>
          </p:contentPart>
        </mc:Choice>
        <mc:Fallback xmlns="">
          <p:pic>
            <p:nvPicPr>
              <p:cNvPr id="24" name="Ink 23">
                <a:extLst>
                  <a:ext uri="{FF2B5EF4-FFF2-40B4-BE49-F238E27FC236}">
                    <a16:creationId xmlns:a16="http://schemas.microsoft.com/office/drawing/2014/main" id="{5C9C3640-962B-BB01-A817-BE3BE23B90DF}"/>
                  </a:ext>
                </a:extLst>
              </p:cNvPr>
              <p:cNvPicPr/>
              <p:nvPr/>
            </p:nvPicPr>
            <p:blipFill>
              <a:blip r:embed="rId6"/>
              <a:stretch>
                <a:fillRect/>
              </a:stretch>
            </p:blipFill>
            <p:spPr>
              <a:xfrm>
                <a:off x="-815497" y="5223353"/>
                <a:ext cx="4762450" cy="476245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5" name="Ink 24">
                <a:extLst>
                  <a:ext uri="{FF2B5EF4-FFF2-40B4-BE49-F238E27FC236}">
                    <a16:creationId xmlns:a16="http://schemas.microsoft.com/office/drawing/2014/main" id="{656B76AB-ECBA-9130-8096-66C501759B4A}"/>
                  </a:ext>
                </a:extLst>
              </p14:cNvPr>
              <p14:cNvContentPartPr/>
              <p14:nvPr/>
            </p14:nvContentPartPr>
            <p14:xfrm>
              <a:off x="1565728" y="7604578"/>
              <a:ext cx="13607" cy="13607"/>
            </p14:xfrm>
          </p:contentPart>
        </mc:Choice>
        <mc:Fallback xmlns="">
          <p:pic>
            <p:nvPicPr>
              <p:cNvPr id="25" name="Ink 24">
                <a:extLst>
                  <a:ext uri="{FF2B5EF4-FFF2-40B4-BE49-F238E27FC236}">
                    <a16:creationId xmlns:a16="http://schemas.microsoft.com/office/drawing/2014/main" id="{656B76AB-ECBA-9130-8096-66C501759B4A}"/>
                  </a:ext>
                </a:extLst>
              </p:cNvPr>
              <p:cNvPicPr/>
              <p:nvPr/>
            </p:nvPicPr>
            <p:blipFill>
              <a:blip r:embed="rId6"/>
              <a:stretch>
                <a:fillRect/>
              </a:stretch>
            </p:blipFill>
            <p:spPr>
              <a:xfrm>
                <a:off x="-815497" y="5223353"/>
                <a:ext cx="4762450" cy="4762450"/>
              </a:xfrm>
              <a:prstGeom prst="rect">
                <a:avLst/>
              </a:prstGeom>
            </p:spPr>
          </p:pic>
        </mc:Fallback>
      </mc:AlternateContent>
      <p:pic>
        <p:nvPicPr>
          <p:cNvPr id="59" name="Picture 58" descr="A black and white drawing of a tree branch&#10;&#10;Description automatically generated">
            <a:extLst>
              <a:ext uri="{FF2B5EF4-FFF2-40B4-BE49-F238E27FC236}">
                <a16:creationId xmlns:a16="http://schemas.microsoft.com/office/drawing/2014/main" id="{76978F56-41A3-F660-A13B-9AE0DBED7DBD}"/>
              </a:ext>
            </a:extLst>
          </p:cNvPr>
          <p:cNvPicPr>
            <a:picLocks noChangeAspect="1"/>
          </p:cNvPicPr>
          <p:nvPr/>
        </p:nvPicPr>
        <p:blipFill rotWithShape="1">
          <a:blip r:embed="rId8"/>
          <a:srcRect r="172" b="1129"/>
          <a:stretch/>
        </p:blipFill>
        <p:spPr>
          <a:xfrm>
            <a:off x="4844349" y="785306"/>
            <a:ext cx="738505" cy="709446"/>
          </a:xfrm>
          <a:prstGeom prst="rect">
            <a:avLst/>
          </a:prstGeom>
        </p:spPr>
      </p:pic>
      <p:sp>
        <p:nvSpPr>
          <p:cNvPr id="60" name="TextBox 59">
            <a:extLst>
              <a:ext uri="{FF2B5EF4-FFF2-40B4-BE49-F238E27FC236}">
                <a16:creationId xmlns:a16="http://schemas.microsoft.com/office/drawing/2014/main" id="{87359271-DBE4-9EAF-291A-16C13D9AC5D7}"/>
              </a:ext>
            </a:extLst>
          </p:cNvPr>
          <p:cNvSpPr txBox="1"/>
          <p:nvPr/>
        </p:nvSpPr>
        <p:spPr>
          <a:xfrm>
            <a:off x="1076425" y="2290666"/>
            <a:ext cx="150721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entury Gothic"/>
              </a:rPr>
              <a:t>DROITE</a:t>
            </a:r>
          </a:p>
        </p:txBody>
      </p:sp>
      <p:sp>
        <p:nvSpPr>
          <p:cNvPr id="61" name="TextBox 60">
            <a:extLst>
              <a:ext uri="{FF2B5EF4-FFF2-40B4-BE49-F238E27FC236}">
                <a16:creationId xmlns:a16="http://schemas.microsoft.com/office/drawing/2014/main" id="{68663980-F2B5-F090-0E29-7FB5AA069CDC}"/>
              </a:ext>
            </a:extLst>
          </p:cNvPr>
          <p:cNvSpPr txBox="1"/>
          <p:nvPr/>
        </p:nvSpPr>
        <p:spPr>
          <a:xfrm>
            <a:off x="4418359" y="2289314"/>
            <a:ext cx="178661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entury Gothic"/>
              </a:rPr>
              <a:t>GAUCHE</a:t>
            </a:r>
          </a:p>
        </p:txBody>
      </p:sp>
      <p:pic>
        <p:nvPicPr>
          <p:cNvPr id="65" name="Picture 64">
            <a:extLst>
              <a:ext uri="{FF2B5EF4-FFF2-40B4-BE49-F238E27FC236}">
                <a16:creationId xmlns:a16="http://schemas.microsoft.com/office/drawing/2014/main" id="{EEE06BF8-11C6-DA3E-0738-DDD3214A0F7B}"/>
              </a:ext>
            </a:extLst>
          </p:cNvPr>
          <p:cNvPicPr>
            <a:picLocks noChangeAspect="1"/>
          </p:cNvPicPr>
          <p:nvPr/>
        </p:nvPicPr>
        <p:blipFill>
          <a:blip r:embed="rId4"/>
          <a:stretch>
            <a:fillRect/>
          </a:stretch>
        </p:blipFill>
        <p:spPr>
          <a:xfrm flipH="1">
            <a:off x="822145" y="2994804"/>
            <a:ext cx="2019300" cy="2032000"/>
          </a:xfrm>
          <a:prstGeom prst="rect">
            <a:avLst/>
          </a:prstGeom>
        </p:spPr>
      </p:pic>
      <p:sp>
        <p:nvSpPr>
          <p:cNvPr id="67" name="TextBox 66">
            <a:extLst>
              <a:ext uri="{FF2B5EF4-FFF2-40B4-BE49-F238E27FC236}">
                <a16:creationId xmlns:a16="http://schemas.microsoft.com/office/drawing/2014/main" id="{E365EEC3-E058-2717-36FC-A36133AF837E}"/>
              </a:ext>
            </a:extLst>
          </p:cNvPr>
          <p:cNvSpPr txBox="1"/>
          <p:nvPr/>
        </p:nvSpPr>
        <p:spPr>
          <a:xfrm>
            <a:off x="4071732" y="5805777"/>
            <a:ext cx="349655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u="sng" dirty="0">
                <a:latin typeface="Century Gothic"/>
              </a:rPr>
              <a:t>Tests</a:t>
            </a:r>
            <a:r>
              <a:rPr lang="en-US" sz="2400" dirty="0">
                <a:latin typeface="Century Gothic"/>
              </a:rPr>
              <a:t>:</a:t>
            </a:r>
            <a:endParaRPr lang="en-US" sz="2400" b="1" dirty="0">
              <a:latin typeface="Century Gothic"/>
            </a:endParaRPr>
          </a:p>
        </p:txBody>
      </p:sp>
      <p:sp>
        <p:nvSpPr>
          <p:cNvPr id="68" name="TextBox 67">
            <a:extLst>
              <a:ext uri="{FF2B5EF4-FFF2-40B4-BE49-F238E27FC236}">
                <a16:creationId xmlns:a16="http://schemas.microsoft.com/office/drawing/2014/main" id="{8F1154C7-EE0F-F896-DF65-32BF1880DECB}"/>
              </a:ext>
            </a:extLst>
          </p:cNvPr>
          <p:cNvSpPr txBox="1"/>
          <p:nvPr/>
        </p:nvSpPr>
        <p:spPr>
          <a:xfrm>
            <a:off x="873608" y="5448976"/>
            <a:ext cx="4872641" cy="48320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cs typeface="Segoe UI"/>
              </a:rPr>
              <a:t>​</a:t>
            </a:r>
            <a:endParaRPr lang="en-US" sz="2400">
              <a:latin typeface="Century Gothic"/>
              <a:cs typeface="Segoe UI"/>
            </a:endParaRPr>
          </a:p>
          <a:p>
            <a:r>
              <a:rPr lang="fr-CA" sz="2400" b="1" u="sng" noProof="1">
                <a:latin typeface="Century Gothic"/>
                <a:cs typeface="Segoe UI"/>
              </a:rPr>
              <a:t>Medicamments</a:t>
            </a:r>
            <a:r>
              <a:rPr lang="fr-CA" sz="2400" noProof="1">
                <a:latin typeface="Century Gothic"/>
                <a:cs typeface="Segoe UI"/>
              </a:rPr>
              <a:t>: ​</a:t>
            </a:r>
          </a:p>
          <a:p>
            <a:pPr marL="342900" indent="-342900">
              <a:lnSpc>
                <a:spcPct val="150000"/>
              </a:lnSpc>
              <a:buFont typeface="Wingdings,Sans-Serif"/>
              <a:buChar char="q"/>
            </a:pPr>
            <a:r>
              <a:rPr lang="fr-CA" sz="2000" noProof="1">
                <a:latin typeface="Century Gothic"/>
                <a:cs typeface="Arial"/>
              </a:rPr>
              <a:t>Fluidifier le sang</a:t>
            </a:r>
            <a:endParaRPr lang="fr-CA" sz="2000" noProof="1"/>
          </a:p>
          <a:p>
            <a:pPr marL="342900" indent="-342900">
              <a:lnSpc>
                <a:spcPct val="150000"/>
              </a:lnSpc>
              <a:buFont typeface="Wingdings,Sans-Serif"/>
              <a:buChar char="q"/>
            </a:pPr>
            <a:r>
              <a:rPr lang="fr-CA" sz="2000" noProof="1">
                <a:latin typeface="Century Gothic"/>
                <a:cs typeface="Arial"/>
              </a:rPr>
              <a:t>Tension artérielle​</a:t>
            </a:r>
          </a:p>
          <a:p>
            <a:pPr marL="342900" indent="-342900">
              <a:lnSpc>
                <a:spcPct val="150000"/>
              </a:lnSpc>
              <a:buFont typeface="Wingdings,Sans-Serif"/>
              <a:buChar char="q"/>
            </a:pPr>
            <a:r>
              <a:rPr lang="fr-CA" sz="2000" noProof="1">
                <a:latin typeface="Century Gothic"/>
                <a:cs typeface="Arial"/>
              </a:rPr>
              <a:t>Diabète</a:t>
            </a:r>
            <a:endParaRPr lang="fr-CA" sz="2000" noProof="1">
              <a:latin typeface="Aptos"/>
              <a:cs typeface="Arial"/>
            </a:endParaRPr>
          </a:p>
          <a:p>
            <a:pPr marL="342900" indent="-342900">
              <a:lnSpc>
                <a:spcPct val="150000"/>
              </a:lnSpc>
              <a:buFont typeface="Wingdings,Sans-Serif"/>
              <a:buChar char="q"/>
            </a:pPr>
            <a:r>
              <a:rPr lang="fr-CA" sz="2000" dirty="0">
                <a:latin typeface="Century Gothic"/>
                <a:cs typeface="Arial"/>
              </a:rPr>
              <a:t>Cholestérol</a:t>
            </a:r>
            <a:endParaRPr lang="fr-CA" sz="2000" dirty="0"/>
          </a:p>
          <a:p>
            <a:pPr marL="342900" indent="-342900">
              <a:lnSpc>
                <a:spcPct val="150000"/>
              </a:lnSpc>
              <a:buFont typeface="Wingdings,Sans-Serif"/>
              <a:buChar char="q"/>
            </a:pPr>
            <a:r>
              <a:rPr lang="fr-CA" sz="2000" dirty="0">
                <a:latin typeface="Century Gothic"/>
                <a:cs typeface="Arial"/>
              </a:rPr>
              <a:t>Humeur</a:t>
            </a:r>
          </a:p>
          <a:p>
            <a:pPr marL="342900" indent="-342900">
              <a:lnSpc>
                <a:spcPct val="150000"/>
              </a:lnSpc>
              <a:buFont typeface="Wingdings,Sans-Serif"/>
              <a:buChar char="q"/>
            </a:pPr>
            <a:r>
              <a:rPr lang="fr-CA" sz="2000" dirty="0">
                <a:latin typeface="Century Gothic"/>
                <a:cs typeface="Arial"/>
              </a:rPr>
              <a:t>Constipation​</a:t>
            </a:r>
          </a:p>
          <a:p>
            <a:pPr marL="342900" indent="-342900">
              <a:lnSpc>
                <a:spcPct val="150000"/>
              </a:lnSpc>
              <a:buFont typeface="Wingdings,Sans-Serif"/>
              <a:buChar char="q"/>
            </a:pPr>
            <a:r>
              <a:rPr lang="fr-CA" sz="2000" dirty="0">
                <a:latin typeface="Century Gothic"/>
                <a:cs typeface="Arial"/>
              </a:rPr>
              <a:t>Prévention des caillots sanguins​</a:t>
            </a:r>
          </a:p>
          <a:p>
            <a:pPr marL="342900" indent="-342900">
              <a:lnSpc>
                <a:spcPct val="150000"/>
              </a:lnSpc>
              <a:buFont typeface="Wingdings,Sans-Serif"/>
              <a:buChar char="q"/>
            </a:pPr>
            <a:r>
              <a:rPr lang="fr-CA" sz="2000" dirty="0">
                <a:latin typeface="Century Gothic"/>
                <a:cs typeface="Arial"/>
              </a:rPr>
              <a:t>Prévention des fractures</a:t>
            </a:r>
          </a:p>
          <a:p>
            <a:r>
              <a:rPr lang="en-US" sz="2000" dirty="0">
                <a:latin typeface="Century Gothic"/>
                <a:cs typeface="Segoe UI"/>
              </a:rPr>
              <a:t>                   ​</a:t>
            </a:r>
          </a:p>
        </p:txBody>
      </p:sp>
      <p:pic>
        <p:nvPicPr>
          <p:cNvPr id="73" name="Picture 72" descr="Icon&#10;&#10;Description automatically generated">
            <a:extLst>
              <a:ext uri="{FF2B5EF4-FFF2-40B4-BE49-F238E27FC236}">
                <a16:creationId xmlns:a16="http://schemas.microsoft.com/office/drawing/2014/main" id="{F421E56E-05A0-D1C6-0FD9-F0DFAD5AA64E}"/>
              </a:ext>
            </a:extLst>
          </p:cNvPr>
          <p:cNvPicPr>
            <a:picLocks noChangeAspect="1"/>
          </p:cNvPicPr>
          <p:nvPr/>
        </p:nvPicPr>
        <p:blipFill>
          <a:blip r:embed="rId9"/>
          <a:stretch>
            <a:fillRect/>
          </a:stretch>
        </p:blipFill>
        <p:spPr>
          <a:xfrm>
            <a:off x="6670675" y="9419550"/>
            <a:ext cx="647700" cy="657225"/>
          </a:xfrm>
          <a:prstGeom prst="rect">
            <a:avLst/>
          </a:prstGeom>
        </p:spPr>
      </p:pic>
      <p:pic>
        <p:nvPicPr>
          <p:cNvPr id="74" name="Picture 73">
            <a:extLst>
              <a:ext uri="{FF2B5EF4-FFF2-40B4-BE49-F238E27FC236}">
                <a16:creationId xmlns:a16="http://schemas.microsoft.com/office/drawing/2014/main" id="{710AC56F-086C-BEF4-6DE3-8330CFCAE16D}"/>
              </a:ext>
            </a:extLst>
          </p:cNvPr>
          <p:cNvPicPr>
            <a:picLocks noChangeAspect="1"/>
          </p:cNvPicPr>
          <p:nvPr/>
        </p:nvPicPr>
        <p:blipFill>
          <a:blip r:embed="rId10"/>
          <a:stretch>
            <a:fillRect/>
          </a:stretch>
        </p:blipFill>
        <p:spPr>
          <a:xfrm>
            <a:off x="323850" y="6635750"/>
            <a:ext cx="508000" cy="501650"/>
          </a:xfrm>
          <a:prstGeom prst="rect">
            <a:avLst/>
          </a:prstGeom>
        </p:spPr>
      </p:pic>
      <p:pic>
        <p:nvPicPr>
          <p:cNvPr id="76" name="Picture 75">
            <a:extLst>
              <a:ext uri="{FF2B5EF4-FFF2-40B4-BE49-F238E27FC236}">
                <a16:creationId xmlns:a16="http://schemas.microsoft.com/office/drawing/2014/main" id="{F770E885-7D3A-AD5E-CA08-D032AEF13E25}"/>
              </a:ext>
            </a:extLst>
          </p:cNvPr>
          <p:cNvPicPr>
            <a:picLocks noChangeAspect="1"/>
          </p:cNvPicPr>
          <p:nvPr/>
        </p:nvPicPr>
        <p:blipFill>
          <a:blip r:embed="rId11"/>
          <a:stretch>
            <a:fillRect/>
          </a:stretch>
        </p:blipFill>
        <p:spPr>
          <a:xfrm>
            <a:off x="393700" y="7137400"/>
            <a:ext cx="479425" cy="476250"/>
          </a:xfrm>
          <a:prstGeom prst="rect">
            <a:avLst/>
          </a:prstGeom>
        </p:spPr>
      </p:pic>
      <p:pic>
        <p:nvPicPr>
          <p:cNvPr id="79" name="Picture 78">
            <a:extLst>
              <a:ext uri="{FF2B5EF4-FFF2-40B4-BE49-F238E27FC236}">
                <a16:creationId xmlns:a16="http://schemas.microsoft.com/office/drawing/2014/main" id="{683AB6FF-7952-DA06-E77A-BA9AFE52E094}"/>
              </a:ext>
            </a:extLst>
          </p:cNvPr>
          <p:cNvPicPr>
            <a:picLocks noChangeAspect="1"/>
          </p:cNvPicPr>
          <p:nvPr/>
        </p:nvPicPr>
        <p:blipFill>
          <a:blip r:embed="rId12"/>
          <a:stretch>
            <a:fillRect/>
          </a:stretch>
        </p:blipFill>
        <p:spPr>
          <a:xfrm>
            <a:off x="441325" y="8061325"/>
            <a:ext cx="428625" cy="406400"/>
          </a:xfrm>
          <a:prstGeom prst="rect">
            <a:avLst/>
          </a:prstGeom>
        </p:spPr>
      </p:pic>
      <p:pic>
        <p:nvPicPr>
          <p:cNvPr id="85" name="Picture 84">
            <a:extLst>
              <a:ext uri="{FF2B5EF4-FFF2-40B4-BE49-F238E27FC236}">
                <a16:creationId xmlns:a16="http://schemas.microsoft.com/office/drawing/2014/main" id="{2B711F94-2F47-09EA-A4EC-35235AE3E34B}"/>
              </a:ext>
            </a:extLst>
          </p:cNvPr>
          <p:cNvPicPr>
            <a:picLocks noChangeAspect="1"/>
          </p:cNvPicPr>
          <p:nvPr/>
        </p:nvPicPr>
        <p:blipFill>
          <a:blip r:embed="rId13"/>
          <a:stretch>
            <a:fillRect/>
          </a:stretch>
        </p:blipFill>
        <p:spPr>
          <a:xfrm>
            <a:off x="473075" y="8512175"/>
            <a:ext cx="438150" cy="444500"/>
          </a:xfrm>
          <a:prstGeom prst="rect">
            <a:avLst/>
          </a:prstGeom>
        </p:spPr>
      </p:pic>
      <p:pic>
        <p:nvPicPr>
          <p:cNvPr id="90" name="Picture 89">
            <a:extLst>
              <a:ext uri="{FF2B5EF4-FFF2-40B4-BE49-F238E27FC236}">
                <a16:creationId xmlns:a16="http://schemas.microsoft.com/office/drawing/2014/main" id="{8EB7C525-D77E-11C4-1AD0-8B1D2368F774}"/>
              </a:ext>
            </a:extLst>
          </p:cNvPr>
          <p:cNvPicPr>
            <a:picLocks noChangeAspect="1"/>
          </p:cNvPicPr>
          <p:nvPr/>
        </p:nvPicPr>
        <p:blipFill>
          <a:blip r:embed="rId14"/>
          <a:stretch>
            <a:fillRect/>
          </a:stretch>
        </p:blipFill>
        <p:spPr>
          <a:xfrm rot="15300000">
            <a:off x="285750" y="6203950"/>
            <a:ext cx="622300" cy="596900"/>
          </a:xfrm>
          <a:prstGeom prst="rect">
            <a:avLst/>
          </a:prstGeom>
        </p:spPr>
      </p:pic>
      <p:pic>
        <p:nvPicPr>
          <p:cNvPr id="91" name="Picture 90">
            <a:extLst>
              <a:ext uri="{FF2B5EF4-FFF2-40B4-BE49-F238E27FC236}">
                <a16:creationId xmlns:a16="http://schemas.microsoft.com/office/drawing/2014/main" id="{C6473D31-7F4B-4857-808D-4B1C0E8477C4}"/>
              </a:ext>
            </a:extLst>
          </p:cNvPr>
          <p:cNvPicPr>
            <a:picLocks noChangeAspect="1"/>
          </p:cNvPicPr>
          <p:nvPr/>
        </p:nvPicPr>
        <p:blipFill>
          <a:blip r:embed="rId3"/>
          <a:stretch>
            <a:fillRect/>
          </a:stretch>
        </p:blipFill>
        <p:spPr>
          <a:xfrm>
            <a:off x="454025" y="9064625"/>
            <a:ext cx="527050" cy="384175"/>
          </a:xfrm>
          <a:prstGeom prst="rect">
            <a:avLst/>
          </a:prstGeom>
        </p:spPr>
      </p:pic>
      <p:pic>
        <p:nvPicPr>
          <p:cNvPr id="94" name="Picture 93">
            <a:extLst>
              <a:ext uri="{FF2B5EF4-FFF2-40B4-BE49-F238E27FC236}">
                <a16:creationId xmlns:a16="http://schemas.microsoft.com/office/drawing/2014/main" id="{5767DD77-0217-2318-7D10-4B20B3304162}"/>
              </a:ext>
            </a:extLst>
          </p:cNvPr>
          <p:cNvPicPr>
            <a:picLocks noChangeAspect="1"/>
          </p:cNvPicPr>
          <p:nvPr/>
        </p:nvPicPr>
        <p:blipFill>
          <a:blip r:embed="rId15"/>
          <a:stretch>
            <a:fillRect/>
          </a:stretch>
        </p:blipFill>
        <p:spPr>
          <a:xfrm rot="3660000">
            <a:off x="326649" y="9489680"/>
            <a:ext cx="622300" cy="606425"/>
          </a:xfrm>
          <a:prstGeom prst="rect">
            <a:avLst/>
          </a:prstGeom>
        </p:spPr>
      </p:pic>
      <p:pic>
        <p:nvPicPr>
          <p:cNvPr id="96" name="Picture 95">
            <a:extLst>
              <a:ext uri="{FF2B5EF4-FFF2-40B4-BE49-F238E27FC236}">
                <a16:creationId xmlns:a16="http://schemas.microsoft.com/office/drawing/2014/main" id="{73FBE2A0-5A9C-56E3-0B36-0F8B05CE3AD2}"/>
              </a:ext>
            </a:extLst>
          </p:cNvPr>
          <p:cNvPicPr>
            <a:picLocks noChangeAspect="1"/>
          </p:cNvPicPr>
          <p:nvPr/>
        </p:nvPicPr>
        <p:blipFill>
          <a:blip r:embed="rId16"/>
          <a:stretch>
            <a:fillRect/>
          </a:stretch>
        </p:blipFill>
        <p:spPr>
          <a:xfrm rot="-4320000">
            <a:off x="412494" y="7598208"/>
            <a:ext cx="523875" cy="552450"/>
          </a:xfrm>
          <a:prstGeom prst="rect">
            <a:avLst/>
          </a:prstGeom>
        </p:spPr>
      </p:pic>
    </p:spTree>
    <p:extLst>
      <p:ext uri="{BB962C8B-B14F-4D97-AF65-F5344CB8AC3E}">
        <p14:creationId xmlns:p14="http://schemas.microsoft.com/office/powerpoint/2010/main" val="252321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Props1.xml><?xml version="1.0" encoding="utf-8"?>
<ds:datastoreItem xmlns:ds="http://schemas.openxmlformats.org/officeDocument/2006/customXml" ds:itemID="{6F05F426-F476-4FCE-AE90-197A41CE7F36}">
  <ds:schemaRefs>
    <ds:schemaRef ds:uri="http://schemas.microsoft.com/sharepoint/v3/contenttype/forms"/>
  </ds:schemaRefs>
</ds:datastoreItem>
</file>

<file path=customXml/itemProps2.xml><?xml version="1.0" encoding="utf-8"?>
<ds:datastoreItem xmlns:ds="http://schemas.openxmlformats.org/officeDocument/2006/customXml" ds:itemID="{DBB2D0E8-3D58-470B-A15E-390ACDEB79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254C88D-5EF4-43D4-9C4A-836B235F8428}">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197</Words>
  <Application>Microsoft Office PowerPoint</Application>
  <PresentationFormat>Custom</PresentationFormat>
  <Paragraphs>48</Paragraphs>
  <Slides>3</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vt:i4>
      </vt:variant>
    </vt:vector>
  </HeadingPairs>
  <TitlesOfParts>
    <vt:vector size="13" baseType="lpstr">
      <vt:lpstr>Aptos</vt:lpstr>
      <vt:lpstr>Aptos Display</vt:lpstr>
      <vt:lpstr>Arial</vt:lpstr>
      <vt:lpstr>Calibri</vt:lpstr>
      <vt:lpstr>Calibri Light</vt:lpstr>
      <vt:lpstr>Century Gothic</vt:lpstr>
      <vt:lpstr>Wingdings</vt:lpstr>
      <vt:lpstr>Wingdings,Sans-Serif</vt:lpstr>
      <vt:lpstr>office theme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Aran Oberle</dc:creator>
  <cp:lastModifiedBy>Laura Dunn</cp:lastModifiedBy>
  <cp:revision>586</cp:revision>
  <dcterms:created xsi:type="dcterms:W3CDTF">2024-07-04T18:18:14Z</dcterms:created>
  <dcterms:modified xsi:type="dcterms:W3CDTF">2024-12-02T20:42:03Z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