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 id="2147483686" r:id="rId5"/>
  </p:sldMasterIdLst>
  <p:sldIdLst>
    <p:sldId id="327" r:id="rId6"/>
    <p:sldId id="268" r:id="rId7"/>
    <p:sldId id="271" r:id="rId8"/>
    <p:sldId id="267" r:id="rId9"/>
    <p:sldId id="272" r:id="rId10"/>
    <p:sldId id="269" r:id="rId11"/>
    <p:sldId id="274" r:id="rId12"/>
    <p:sldId id="270" r:id="rId13"/>
    <p:sldId id="273" r:id="rId14"/>
  </p:sldIdLst>
  <p:sldSz cx="73152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8C7281-4C83-41B9-AED5-FB9A3860DE69}" v="1" dt="2024-12-02T20:07:38.68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214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a Dunn" userId="S::laudunn@toh.ca::a1b48991-b855-4e9d-9b46-097d553f086f" providerId="AD" clId="Web-{67CFCC65-5D9F-67E6-3EA8-5B9056AF02F4}"/>
    <pc:docChg chg="modSld">
      <pc:chgData name="Laura Dunn" userId="S::laudunn@toh.ca::a1b48991-b855-4e9d-9b46-097d553f086f" providerId="AD" clId="Web-{67CFCC65-5D9F-67E6-3EA8-5B9056AF02F4}" dt="2024-02-16T15:13:46.896" v="18" actId="20577"/>
      <pc:docMkLst>
        <pc:docMk/>
      </pc:docMkLst>
      <pc:sldChg chg="modSp">
        <pc:chgData name="Laura Dunn" userId="S::laudunn@toh.ca::a1b48991-b855-4e9d-9b46-097d553f086f" providerId="AD" clId="Web-{67CFCC65-5D9F-67E6-3EA8-5B9056AF02F4}" dt="2024-02-16T15:13:46.896" v="18" actId="20577"/>
        <pc:sldMkLst>
          <pc:docMk/>
          <pc:sldMk cId="2989216846" sldId="275"/>
        </pc:sldMkLst>
        <pc:spChg chg="mod">
          <ac:chgData name="Laura Dunn" userId="S::laudunn@toh.ca::a1b48991-b855-4e9d-9b46-097d553f086f" providerId="AD" clId="Web-{67CFCC65-5D9F-67E6-3EA8-5B9056AF02F4}" dt="2024-02-16T15:12:45.176" v="11" actId="1076"/>
          <ac:spMkLst>
            <pc:docMk/>
            <pc:sldMk cId="2989216846" sldId="275"/>
            <ac:spMk id="13" creationId="{A6870008-57C8-BB3B-5799-F1ACEC7D06B7}"/>
          </ac:spMkLst>
        </pc:spChg>
        <pc:spChg chg="mod">
          <ac:chgData name="Laura Dunn" userId="S::laudunn@toh.ca::a1b48991-b855-4e9d-9b46-097d553f086f" providerId="AD" clId="Web-{67CFCC65-5D9F-67E6-3EA8-5B9056AF02F4}" dt="2024-02-16T15:13:46.896" v="18" actId="20577"/>
          <ac:spMkLst>
            <pc:docMk/>
            <pc:sldMk cId="2989216846" sldId="275"/>
            <ac:spMk id="14" creationId="{B8F0E10C-0B93-8AC6-6AA6-4A72A1327D2A}"/>
          </ac:spMkLst>
        </pc:spChg>
      </pc:sldChg>
    </pc:docChg>
  </pc:docChgLst>
  <pc:docChgLst>
    <pc:chgData name="Laura Dunn" userId="a1b48991-b855-4e9d-9b46-097d553f086f" providerId="ADAL" clId="{098C7281-4C83-41B9-AED5-FB9A3860DE69}"/>
    <pc:docChg chg="addSld delSld modSld delMainMaster">
      <pc:chgData name="Laura Dunn" userId="a1b48991-b855-4e9d-9b46-097d553f086f" providerId="ADAL" clId="{098C7281-4C83-41B9-AED5-FB9A3860DE69}" dt="2024-12-02T20:07:40.331" v="1" actId="47"/>
      <pc:docMkLst>
        <pc:docMk/>
      </pc:docMkLst>
      <pc:sldChg chg="del">
        <pc:chgData name="Laura Dunn" userId="a1b48991-b855-4e9d-9b46-097d553f086f" providerId="ADAL" clId="{098C7281-4C83-41B9-AED5-FB9A3860DE69}" dt="2024-12-02T20:07:40.331" v="1" actId="47"/>
        <pc:sldMkLst>
          <pc:docMk/>
          <pc:sldMk cId="2989216846" sldId="275"/>
        </pc:sldMkLst>
      </pc:sldChg>
      <pc:sldChg chg="add">
        <pc:chgData name="Laura Dunn" userId="a1b48991-b855-4e9d-9b46-097d553f086f" providerId="ADAL" clId="{098C7281-4C83-41B9-AED5-FB9A3860DE69}" dt="2024-12-02T20:07:38.680" v="0"/>
        <pc:sldMkLst>
          <pc:docMk/>
          <pc:sldMk cId="1638391698" sldId="327"/>
        </pc:sldMkLst>
      </pc:sldChg>
      <pc:sldMasterChg chg="del delSldLayout">
        <pc:chgData name="Laura Dunn" userId="a1b48991-b855-4e9d-9b46-097d553f086f" providerId="ADAL" clId="{098C7281-4C83-41B9-AED5-FB9A3860DE69}" dt="2024-12-02T20:07:40.331" v="1" actId="47"/>
        <pc:sldMasterMkLst>
          <pc:docMk/>
          <pc:sldMasterMk cId="2612415189" sldId="2147483672"/>
        </pc:sldMasterMkLst>
        <pc:sldLayoutChg chg="del">
          <pc:chgData name="Laura Dunn" userId="a1b48991-b855-4e9d-9b46-097d553f086f" providerId="ADAL" clId="{098C7281-4C83-41B9-AED5-FB9A3860DE69}" dt="2024-12-02T20:07:40.331" v="1" actId="47"/>
          <pc:sldLayoutMkLst>
            <pc:docMk/>
            <pc:sldMasterMk cId="2612415189" sldId="2147483672"/>
            <pc:sldLayoutMk cId="2355928783" sldId="2147483674"/>
          </pc:sldLayoutMkLst>
        </pc:sldLayoutChg>
      </pc:sldMasterChg>
    </pc:docChg>
  </pc:docChgLst>
  <pc:docChgLst>
    <pc:chgData name="Laura Dunn" userId="S::laudunn@toh.ca::a1b48991-b855-4e9d-9b46-097d553f086f" providerId="AD" clId="Web-{13B8E71F-5962-2008-2CE0-0F73C729C3B3}"/>
    <pc:docChg chg="addSld modSld sldOrd addMainMaster modMainMaster">
      <pc:chgData name="Laura Dunn" userId="S::laudunn@toh.ca::a1b48991-b855-4e9d-9b46-097d553f086f" providerId="AD" clId="Web-{13B8E71F-5962-2008-2CE0-0F73C729C3B3}" dt="2024-02-16T14:51:24.603" v="11"/>
      <pc:docMkLst>
        <pc:docMk/>
      </pc:docMkLst>
      <pc:sldChg chg="modSp add ord">
        <pc:chgData name="Laura Dunn" userId="S::laudunn@toh.ca::a1b48991-b855-4e9d-9b46-097d553f086f" providerId="AD" clId="Web-{13B8E71F-5962-2008-2CE0-0F73C729C3B3}" dt="2024-02-16T14:51:24.603" v="11"/>
        <pc:sldMkLst>
          <pc:docMk/>
          <pc:sldMk cId="2989216846" sldId="275"/>
        </pc:sldMkLst>
        <pc:spChg chg="mod">
          <ac:chgData name="Laura Dunn" userId="S::laudunn@toh.ca::a1b48991-b855-4e9d-9b46-097d553f086f" providerId="AD" clId="Web-{13B8E71F-5962-2008-2CE0-0F73C729C3B3}" dt="2024-02-16T14:51:15.134" v="10" actId="20577"/>
          <ac:spMkLst>
            <pc:docMk/>
            <pc:sldMk cId="2989216846" sldId="275"/>
            <ac:spMk id="13" creationId="{A6870008-57C8-BB3B-5799-F1ACEC7D06B7}"/>
          </ac:spMkLst>
        </pc:spChg>
        <pc:picChg chg="mod">
          <ac:chgData name="Laura Dunn" userId="S::laudunn@toh.ca::a1b48991-b855-4e9d-9b46-097d553f086f" providerId="AD" clId="Web-{13B8E71F-5962-2008-2CE0-0F73C729C3B3}" dt="2024-02-16T14:51:03.150" v="3" actId="1076"/>
          <ac:picMkLst>
            <pc:docMk/>
            <pc:sldMk cId="2989216846" sldId="275"/>
            <ac:picMk id="11" creationId="{98A2A019-BE29-0455-AEE3-1A9A685D247F}"/>
          </ac:picMkLst>
        </pc:picChg>
      </pc:sldChg>
      <pc:sldMasterChg chg="add addSldLayout">
        <pc:chgData name="Laura Dunn" userId="S::laudunn@toh.ca::a1b48991-b855-4e9d-9b46-097d553f086f" providerId="AD" clId="Web-{13B8E71F-5962-2008-2CE0-0F73C729C3B3}" dt="2024-02-16T14:50:48.603" v="0"/>
        <pc:sldMasterMkLst>
          <pc:docMk/>
          <pc:sldMasterMk cId="2612415189" sldId="2147483672"/>
        </pc:sldMasterMkLst>
        <pc:sldLayoutChg chg="add">
          <pc:chgData name="Laura Dunn" userId="S::laudunn@toh.ca::a1b48991-b855-4e9d-9b46-097d553f086f" providerId="AD" clId="Web-{13B8E71F-5962-2008-2CE0-0F73C729C3B3}" dt="2024-02-16T14:50:48.603" v="0"/>
          <pc:sldLayoutMkLst>
            <pc:docMk/>
            <pc:sldMasterMk cId="2612415189" sldId="2147483672"/>
            <pc:sldLayoutMk cId="2355928783" sldId="2147483674"/>
          </pc:sldLayoutMkLst>
        </pc:sldLayoutChg>
      </pc:sldMasterChg>
      <pc:sldMasterChg chg="replId modSldLayout">
        <pc:chgData name="Laura Dunn" userId="S::laudunn@toh.ca::a1b48991-b855-4e9d-9b46-097d553f086f" providerId="AD" clId="Web-{13B8E71F-5962-2008-2CE0-0F73C729C3B3}" dt="2024-02-16T14:50:48.603" v="0"/>
        <pc:sldMasterMkLst>
          <pc:docMk/>
          <pc:sldMasterMk cId="2161031838" sldId="2147483684"/>
        </pc:sldMasterMkLst>
        <pc:sldLayoutChg chg="replId">
          <pc:chgData name="Laura Dunn" userId="S::laudunn@toh.ca::a1b48991-b855-4e9d-9b46-097d553f086f" providerId="AD" clId="Web-{13B8E71F-5962-2008-2CE0-0F73C729C3B3}" dt="2024-02-16T14:50:48.603" v="0"/>
          <pc:sldLayoutMkLst>
            <pc:docMk/>
            <pc:sldMasterMk cId="2161031838" sldId="2147483684"/>
            <pc:sldLayoutMk cId="3943543548" sldId="2147483685"/>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646133"/>
            <a:ext cx="6217920" cy="3501813"/>
          </a:xfrm>
        </p:spPr>
        <p:txBody>
          <a:bodyPr anchor="b"/>
          <a:lstStyle>
            <a:lvl1pPr algn="ctr">
              <a:defRPr sz="4364"/>
            </a:lvl1pPr>
          </a:lstStyle>
          <a:p>
            <a:r>
              <a:rPr lang="en-US"/>
              <a:t>Click to edit Master title style</a:t>
            </a:r>
          </a:p>
        </p:txBody>
      </p:sp>
      <p:sp>
        <p:nvSpPr>
          <p:cNvPr id="3" name="Subtitle 2"/>
          <p:cNvSpPr>
            <a:spLocks noGrp="1"/>
          </p:cNvSpPr>
          <p:nvPr>
            <p:ph type="subTitle" idx="1"/>
          </p:nvPr>
        </p:nvSpPr>
        <p:spPr>
          <a:xfrm>
            <a:off x="914400" y="5282989"/>
            <a:ext cx="5486400" cy="2428451"/>
          </a:xfrm>
        </p:spPr>
        <p:txBody>
          <a:bodyPr/>
          <a:lstStyle>
            <a:lvl1pPr marL="0" indent="0" algn="ctr">
              <a:buNone/>
              <a:defRPr sz="1746"/>
            </a:lvl1pPr>
            <a:lvl2pPr marL="332522" indent="0" algn="ctr">
              <a:buNone/>
              <a:defRPr sz="1455"/>
            </a:lvl2pPr>
            <a:lvl3pPr marL="665043" indent="0" algn="ctr">
              <a:buNone/>
              <a:defRPr sz="1309"/>
            </a:lvl3pPr>
            <a:lvl4pPr marL="997565" indent="0" algn="ctr">
              <a:buNone/>
              <a:defRPr sz="1164"/>
            </a:lvl4pPr>
            <a:lvl5pPr marL="1330086" indent="0" algn="ctr">
              <a:buNone/>
              <a:defRPr sz="1164"/>
            </a:lvl5pPr>
            <a:lvl6pPr marL="1662608" indent="0" algn="ctr">
              <a:buNone/>
              <a:defRPr sz="1164"/>
            </a:lvl6pPr>
            <a:lvl7pPr marL="1995129" indent="0" algn="ctr">
              <a:buNone/>
              <a:defRPr sz="1164"/>
            </a:lvl7pPr>
            <a:lvl8pPr marL="2327651" indent="0" algn="ctr">
              <a:buNone/>
              <a:defRPr sz="1164"/>
            </a:lvl8pPr>
            <a:lvl9pPr marL="2660172" indent="0" algn="ctr">
              <a:buNone/>
              <a:defRPr sz="1164"/>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3563781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67849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535517"/>
            <a:ext cx="1577340"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02920" y="535517"/>
            <a:ext cx="4640580"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7099510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646133"/>
            <a:ext cx="6217920" cy="3501813"/>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1" y="5282989"/>
            <a:ext cx="5486400" cy="2428451"/>
          </a:xfrm>
        </p:spPr>
        <p:txBody>
          <a:bodyPr/>
          <a:lstStyle>
            <a:lvl1pPr marL="0" indent="0" algn="ctr">
              <a:buNone/>
              <a:defRPr sz="1920"/>
            </a:lvl1pPr>
            <a:lvl2pPr marL="365728" indent="0" algn="ctr">
              <a:buNone/>
              <a:defRPr sz="1600"/>
            </a:lvl2pPr>
            <a:lvl3pPr marL="731456" indent="0" algn="ctr">
              <a:buNone/>
              <a:defRPr sz="1440"/>
            </a:lvl3pPr>
            <a:lvl4pPr marL="1097184" indent="0" algn="ctr">
              <a:buNone/>
              <a:defRPr sz="1280"/>
            </a:lvl4pPr>
            <a:lvl5pPr marL="1462912" indent="0" algn="ctr">
              <a:buNone/>
              <a:defRPr sz="1280"/>
            </a:lvl5pPr>
            <a:lvl6pPr marL="1828640" indent="0" algn="ctr">
              <a:buNone/>
              <a:defRPr sz="1280"/>
            </a:lvl6pPr>
            <a:lvl7pPr marL="2194368" indent="0" algn="ctr">
              <a:buNone/>
              <a:defRPr sz="1280"/>
            </a:lvl7pPr>
            <a:lvl8pPr marL="2560095" indent="0" algn="ctr">
              <a:buNone/>
              <a:defRPr sz="1280"/>
            </a:lvl8pPr>
            <a:lvl9pPr marL="2925823"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2579824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41453558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1" y="2507619"/>
            <a:ext cx="6309360" cy="4184014"/>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1" y="6731215"/>
            <a:ext cx="6309360" cy="2200274"/>
          </a:xfrm>
        </p:spPr>
        <p:txBody>
          <a:bodyPr/>
          <a:lstStyle>
            <a:lvl1pPr marL="0" indent="0">
              <a:buNone/>
              <a:defRPr sz="1920">
                <a:solidFill>
                  <a:schemeClr val="tx1"/>
                </a:solidFill>
              </a:defRPr>
            </a:lvl1pPr>
            <a:lvl2pPr marL="365728" indent="0">
              <a:buNone/>
              <a:defRPr sz="1600">
                <a:solidFill>
                  <a:schemeClr val="tx1">
                    <a:tint val="75000"/>
                  </a:schemeClr>
                </a:solidFill>
              </a:defRPr>
            </a:lvl2pPr>
            <a:lvl3pPr marL="731456" indent="0">
              <a:buNone/>
              <a:defRPr sz="1440">
                <a:solidFill>
                  <a:schemeClr val="tx1">
                    <a:tint val="75000"/>
                  </a:schemeClr>
                </a:solidFill>
              </a:defRPr>
            </a:lvl3pPr>
            <a:lvl4pPr marL="1097184" indent="0">
              <a:buNone/>
              <a:defRPr sz="1280">
                <a:solidFill>
                  <a:schemeClr val="tx1">
                    <a:tint val="75000"/>
                  </a:schemeClr>
                </a:solidFill>
              </a:defRPr>
            </a:lvl4pPr>
            <a:lvl5pPr marL="1462912" indent="0">
              <a:buNone/>
              <a:defRPr sz="1280">
                <a:solidFill>
                  <a:schemeClr val="tx1">
                    <a:tint val="75000"/>
                  </a:schemeClr>
                </a:solidFill>
              </a:defRPr>
            </a:lvl5pPr>
            <a:lvl6pPr marL="1828640" indent="0">
              <a:buNone/>
              <a:defRPr sz="1280">
                <a:solidFill>
                  <a:schemeClr val="tx1">
                    <a:tint val="75000"/>
                  </a:schemeClr>
                </a:solidFill>
              </a:defRPr>
            </a:lvl6pPr>
            <a:lvl7pPr marL="2194368" indent="0">
              <a:buNone/>
              <a:defRPr sz="1280">
                <a:solidFill>
                  <a:schemeClr val="tx1">
                    <a:tint val="75000"/>
                  </a:schemeClr>
                </a:solidFill>
              </a:defRPr>
            </a:lvl7pPr>
            <a:lvl8pPr marL="2560095" indent="0">
              <a:buNone/>
              <a:defRPr sz="1280">
                <a:solidFill>
                  <a:schemeClr val="tx1">
                    <a:tint val="75000"/>
                  </a:schemeClr>
                </a:solidFill>
              </a:defRPr>
            </a:lvl8pPr>
            <a:lvl9pPr marL="2925823" indent="0">
              <a:buNone/>
              <a:defRPr sz="12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0144109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677584"/>
            <a:ext cx="310896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677584"/>
            <a:ext cx="310896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0914737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535519"/>
            <a:ext cx="630936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465706"/>
            <a:ext cx="3094672" cy="1208404"/>
          </a:xfrm>
        </p:spPr>
        <p:txBody>
          <a:bodyPr anchor="b"/>
          <a:lstStyle>
            <a:lvl1pPr marL="0" indent="0">
              <a:buNone/>
              <a:defRPr sz="1920" b="1"/>
            </a:lvl1pPr>
            <a:lvl2pPr marL="365728" indent="0">
              <a:buNone/>
              <a:defRPr sz="1600" b="1"/>
            </a:lvl2pPr>
            <a:lvl3pPr marL="731456" indent="0">
              <a:buNone/>
              <a:defRPr sz="1440" b="1"/>
            </a:lvl3pPr>
            <a:lvl4pPr marL="1097184" indent="0">
              <a:buNone/>
              <a:defRPr sz="1280" b="1"/>
            </a:lvl4pPr>
            <a:lvl5pPr marL="1462912" indent="0">
              <a:buNone/>
              <a:defRPr sz="1280" b="1"/>
            </a:lvl5pPr>
            <a:lvl6pPr marL="1828640" indent="0">
              <a:buNone/>
              <a:defRPr sz="1280" b="1"/>
            </a:lvl6pPr>
            <a:lvl7pPr marL="2194368" indent="0">
              <a:buNone/>
              <a:defRPr sz="1280" b="1"/>
            </a:lvl7pPr>
            <a:lvl8pPr marL="2560095" indent="0">
              <a:buNone/>
              <a:defRPr sz="1280" b="1"/>
            </a:lvl8pPr>
            <a:lvl9pPr marL="2925823" indent="0">
              <a:buNone/>
              <a:defRPr sz="1280" b="1"/>
            </a:lvl9pPr>
          </a:lstStyle>
          <a:p>
            <a:pPr lvl="0"/>
            <a:r>
              <a:rPr lang="en-US"/>
              <a:t>Click to edit Master text styles</a:t>
            </a:r>
          </a:p>
        </p:txBody>
      </p:sp>
      <p:sp>
        <p:nvSpPr>
          <p:cNvPr id="4" name="Content Placeholder 3"/>
          <p:cNvSpPr>
            <a:spLocks noGrp="1"/>
          </p:cNvSpPr>
          <p:nvPr>
            <p:ph sz="half" idx="2"/>
          </p:nvPr>
        </p:nvSpPr>
        <p:spPr>
          <a:xfrm>
            <a:off x="503874" y="3674110"/>
            <a:ext cx="309467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1" y="2465706"/>
            <a:ext cx="3109913" cy="1208404"/>
          </a:xfrm>
        </p:spPr>
        <p:txBody>
          <a:bodyPr anchor="b"/>
          <a:lstStyle>
            <a:lvl1pPr marL="0" indent="0">
              <a:buNone/>
              <a:defRPr sz="1920" b="1"/>
            </a:lvl1pPr>
            <a:lvl2pPr marL="365728" indent="0">
              <a:buNone/>
              <a:defRPr sz="1600" b="1"/>
            </a:lvl2pPr>
            <a:lvl3pPr marL="731456" indent="0">
              <a:buNone/>
              <a:defRPr sz="1440" b="1"/>
            </a:lvl3pPr>
            <a:lvl4pPr marL="1097184" indent="0">
              <a:buNone/>
              <a:defRPr sz="1280" b="1"/>
            </a:lvl4pPr>
            <a:lvl5pPr marL="1462912" indent="0">
              <a:buNone/>
              <a:defRPr sz="1280" b="1"/>
            </a:lvl5pPr>
            <a:lvl6pPr marL="1828640" indent="0">
              <a:buNone/>
              <a:defRPr sz="1280" b="1"/>
            </a:lvl6pPr>
            <a:lvl7pPr marL="2194368" indent="0">
              <a:buNone/>
              <a:defRPr sz="1280" b="1"/>
            </a:lvl7pPr>
            <a:lvl8pPr marL="2560095" indent="0">
              <a:buNone/>
              <a:defRPr sz="1280" b="1"/>
            </a:lvl8pPr>
            <a:lvl9pPr marL="2925823"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03321" y="3674110"/>
            <a:ext cx="3109913"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70760C5-09C6-4343-B9A5-08EF06F5C243}" type="datetimeFigureOut">
              <a:rPr lang="en-CA" smtClean="0"/>
              <a:t>2024-12-02</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0068001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70760C5-09C6-4343-B9A5-08EF06F5C243}" type="datetimeFigureOut">
              <a:rPr lang="en-CA" smtClean="0"/>
              <a:t>2024-12-02</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1788503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0760C5-09C6-4343-B9A5-08EF06F5C243}" type="datetimeFigureOut">
              <a:rPr lang="en-CA" smtClean="0"/>
              <a:t>2024-12-02</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92253390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70560"/>
            <a:ext cx="2359342" cy="234696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448226"/>
            <a:ext cx="3703320" cy="7147983"/>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3017521"/>
            <a:ext cx="2359342" cy="5590329"/>
          </a:xfrm>
        </p:spPr>
        <p:txBody>
          <a:bodyPr/>
          <a:lstStyle>
            <a:lvl1pPr marL="0" indent="0">
              <a:buNone/>
              <a:defRPr sz="1280"/>
            </a:lvl1pPr>
            <a:lvl2pPr marL="365728" indent="0">
              <a:buNone/>
              <a:defRPr sz="1120"/>
            </a:lvl2pPr>
            <a:lvl3pPr marL="731456" indent="0">
              <a:buNone/>
              <a:defRPr sz="960"/>
            </a:lvl3pPr>
            <a:lvl4pPr marL="1097184" indent="0">
              <a:buNone/>
              <a:defRPr sz="800"/>
            </a:lvl4pPr>
            <a:lvl5pPr marL="1462912" indent="0">
              <a:buNone/>
              <a:defRPr sz="800"/>
            </a:lvl5pPr>
            <a:lvl6pPr marL="1828640" indent="0">
              <a:buNone/>
              <a:defRPr sz="800"/>
            </a:lvl6pPr>
            <a:lvl7pPr marL="2194368" indent="0">
              <a:buNone/>
              <a:defRPr sz="800"/>
            </a:lvl7pPr>
            <a:lvl8pPr marL="2560095" indent="0">
              <a:buNone/>
              <a:defRPr sz="800"/>
            </a:lvl8pPr>
            <a:lvl9pPr marL="2925823"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355370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94354354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70560"/>
            <a:ext cx="2359342" cy="234696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448226"/>
            <a:ext cx="3703320" cy="7147983"/>
          </a:xfrm>
        </p:spPr>
        <p:txBody>
          <a:bodyPr anchor="t"/>
          <a:lstStyle>
            <a:lvl1pPr marL="0" indent="0">
              <a:buNone/>
              <a:defRPr sz="2560"/>
            </a:lvl1pPr>
            <a:lvl2pPr marL="365728" indent="0">
              <a:buNone/>
              <a:defRPr sz="2240"/>
            </a:lvl2pPr>
            <a:lvl3pPr marL="731456" indent="0">
              <a:buNone/>
              <a:defRPr sz="1920"/>
            </a:lvl3pPr>
            <a:lvl4pPr marL="1097184" indent="0">
              <a:buNone/>
              <a:defRPr sz="1600"/>
            </a:lvl4pPr>
            <a:lvl5pPr marL="1462912" indent="0">
              <a:buNone/>
              <a:defRPr sz="1600"/>
            </a:lvl5pPr>
            <a:lvl6pPr marL="1828640" indent="0">
              <a:buNone/>
              <a:defRPr sz="1600"/>
            </a:lvl6pPr>
            <a:lvl7pPr marL="2194368" indent="0">
              <a:buNone/>
              <a:defRPr sz="1600"/>
            </a:lvl7pPr>
            <a:lvl8pPr marL="2560095" indent="0">
              <a:buNone/>
              <a:defRPr sz="1600"/>
            </a:lvl8pPr>
            <a:lvl9pPr marL="2925823"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3873" y="3017521"/>
            <a:ext cx="2359342" cy="5590329"/>
          </a:xfrm>
        </p:spPr>
        <p:txBody>
          <a:bodyPr/>
          <a:lstStyle>
            <a:lvl1pPr marL="0" indent="0">
              <a:buNone/>
              <a:defRPr sz="1280"/>
            </a:lvl1pPr>
            <a:lvl2pPr marL="365728" indent="0">
              <a:buNone/>
              <a:defRPr sz="1120"/>
            </a:lvl2pPr>
            <a:lvl3pPr marL="731456" indent="0">
              <a:buNone/>
              <a:defRPr sz="960"/>
            </a:lvl3pPr>
            <a:lvl4pPr marL="1097184" indent="0">
              <a:buNone/>
              <a:defRPr sz="800"/>
            </a:lvl4pPr>
            <a:lvl5pPr marL="1462912" indent="0">
              <a:buNone/>
              <a:defRPr sz="800"/>
            </a:lvl5pPr>
            <a:lvl6pPr marL="1828640" indent="0">
              <a:buNone/>
              <a:defRPr sz="800"/>
            </a:lvl6pPr>
            <a:lvl7pPr marL="2194368" indent="0">
              <a:buNone/>
              <a:defRPr sz="800"/>
            </a:lvl7pPr>
            <a:lvl8pPr marL="2560095" indent="0">
              <a:buNone/>
              <a:defRPr sz="800"/>
            </a:lvl8pPr>
            <a:lvl9pPr marL="2925823"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16585834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8716911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1" y="535517"/>
            <a:ext cx="1577340"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535517"/>
            <a:ext cx="4640580"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999336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507618"/>
            <a:ext cx="6309360" cy="4184014"/>
          </a:xfrm>
        </p:spPr>
        <p:txBody>
          <a:bodyPr anchor="b"/>
          <a:lstStyle>
            <a:lvl1pPr>
              <a:defRPr sz="4364"/>
            </a:lvl1pPr>
          </a:lstStyle>
          <a:p>
            <a:r>
              <a:rPr lang="en-US"/>
              <a:t>Click to edit Master title style</a:t>
            </a:r>
          </a:p>
        </p:txBody>
      </p:sp>
      <p:sp>
        <p:nvSpPr>
          <p:cNvPr id="3" name="Text Placeholder 2"/>
          <p:cNvSpPr>
            <a:spLocks noGrp="1"/>
          </p:cNvSpPr>
          <p:nvPr>
            <p:ph type="body" idx="1"/>
          </p:nvPr>
        </p:nvSpPr>
        <p:spPr>
          <a:xfrm>
            <a:off x="499110" y="6731215"/>
            <a:ext cx="6309360" cy="2200274"/>
          </a:xfrm>
        </p:spPr>
        <p:txBody>
          <a:bodyPr/>
          <a:lstStyle>
            <a:lvl1pPr marL="0" indent="0">
              <a:buNone/>
              <a:defRPr sz="1746">
                <a:solidFill>
                  <a:schemeClr val="tx1"/>
                </a:solidFill>
              </a:defRPr>
            </a:lvl1pPr>
            <a:lvl2pPr marL="332522" indent="0">
              <a:buNone/>
              <a:defRPr sz="1455">
                <a:solidFill>
                  <a:schemeClr val="tx1">
                    <a:tint val="75000"/>
                  </a:schemeClr>
                </a:solidFill>
              </a:defRPr>
            </a:lvl2pPr>
            <a:lvl3pPr marL="665043" indent="0">
              <a:buNone/>
              <a:defRPr sz="1309">
                <a:solidFill>
                  <a:schemeClr val="tx1">
                    <a:tint val="75000"/>
                  </a:schemeClr>
                </a:solidFill>
              </a:defRPr>
            </a:lvl3pPr>
            <a:lvl4pPr marL="997565" indent="0">
              <a:buNone/>
              <a:defRPr sz="1164">
                <a:solidFill>
                  <a:schemeClr val="tx1">
                    <a:tint val="75000"/>
                  </a:schemeClr>
                </a:solidFill>
              </a:defRPr>
            </a:lvl4pPr>
            <a:lvl5pPr marL="1330086" indent="0">
              <a:buNone/>
              <a:defRPr sz="1164">
                <a:solidFill>
                  <a:schemeClr val="tx1">
                    <a:tint val="75000"/>
                  </a:schemeClr>
                </a:solidFill>
              </a:defRPr>
            </a:lvl5pPr>
            <a:lvl6pPr marL="1662608" indent="0">
              <a:buNone/>
              <a:defRPr sz="1164">
                <a:solidFill>
                  <a:schemeClr val="tx1">
                    <a:tint val="75000"/>
                  </a:schemeClr>
                </a:solidFill>
              </a:defRPr>
            </a:lvl6pPr>
            <a:lvl7pPr marL="1995129" indent="0">
              <a:buNone/>
              <a:defRPr sz="1164">
                <a:solidFill>
                  <a:schemeClr val="tx1">
                    <a:tint val="75000"/>
                  </a:schemeClr>
                </a:solidFill>
              </a:defRPr>
            </a:lvl7pPr>
            <a:lvl8pPr marL="2327651" indent="0">
              <a:buNone/>
              <a:defRPr sz="1164">
                <a:solidFill>
                  <a:schemeClr val="tx1">
                    <a:tint val="75000"/>
                  </a:schemeClr>
                </a:solidFill>
              </a:defRPr>
            </a:lvl8pPr>
            <a:lvl9pPr marL="2660172" indent="0">
              <a:buNone/>
              <a:defRPr sz="116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6356692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02920" y="2677584"/>
            <a:ext cx="310896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03320" y="2677584"/>
            <a:ext cx="310896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079958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535519"/>
            <a:ext cx="6309360" cy="1944159"/>
          </a:xfrm>
        </p:spPr>
        <p:txBody>
          <a:bodyPr/>
          <a:lstStyle/>
          <a:p>
            <a:r>
              <a:rPr lang="en-US"/>
              <a:t>Click to edit Master title style</a:t>
            </a:r>
          </a:p>
        </p:txBody>
      </p:sp>
      <p:sp>
        <p:nvSpPr>
          <p:cNvPr id="3" name="Text Placeholder 2"/>
          <p:cNvSpPr>
            <a:spLocks noGrp="1"/>
          </p:cNvSpPr>
          <p:nvPr>
            <p:ph type="body" idx="1"/>
          </p:nvPr>
        </p:nvSpPr>
        <p:spPr>
          <a:xfrm>
            <a:off x="503874" y="2465706"/>
            <a:ext cx="3094672" cy="1208404"/>
          </a:xfrm>
        </p:spPr>
        <p:txBody>
          <a:bodyPr anchor="b"/>
          <a:lstStyle>
            <a:lvl1pPr marL="0" indent="0">
              <a:buNone/>
              <a:defRPr sz="1746" b="1"/>
            </a:lvl1pPr>
            <a:lvl2pPr marL="332522" indent="0">
              <a:buNone/>
              <a:defRPr sz="1455" b="1"/>
            </a:lvl2pPr>
            <a:lvl3pPr marL="665043" indent="0">
              <a:buNone/>
              <a:defRPr sz="1309" b="1"/>
            </a:lvl3pPr>
            <a:lvl4pPr marL="997565" indent="0">
              <a:buNone/>
              <a:defRPr sz="1164" b="1"/>
            </a:lvl4pPr>
            <a:lvl5pPr marL="1330086" indent="0">
              <a:buNone/>
              <a:defRPr sz="1164" b="1"/>
            </a:lvl5pPr>
            <a:lvl6pPr marL="1662608" indent="0">
              <a:buNone/>
              <a:defRPr sz="1164" b="1"/>
            </a:lvl6pPr>
            <a:lvl7pPr marL="1995129" indent="0">
              <a:buNone/>
              <a:defRPr sz="1164" b="1"/>
            </a:lvl7pPr>
            <a:lvl8pPr marL="2327651" indent="0">
              <a:buNone/>
              <a:defRPr sz="1164" b="1"/>
            </a:lvl8pPr>
            <a:lvl9pPr marL="2660172" indent="0">
              <a:buNone/>
              <a:defRPr sz="1164" b="1"/>
            </a:lvl9pPr>
          </a:lstStyle>
          <a:p>
            <a:pPr lvl="0"/>
            <a:r>
              <a:rPr lang="en-US"/>
              <a:t>Click to edit Master text styles</a:t>
            </a:r>
          </a:p>
        </p:txBody>
      </p:sp>
      <p:sp>
        <p:nvSpPr>
          <p:cNvPr id="4" name="Content Placeholder 3"/>
          <p:cNvSpPr>
            <a:spLocks noGrp="1"/>
          </p:cNvSpPr>
          <p:nvPr>
            <p:ph sz="half" idx="2"/>
          </p:nvPr>
        </p:nvSpPr>
        <p:spPr>
          <a:xfrm>
            <a:off x="503874" y="3674110"/>
            <a:ext cx="309467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03320" y="2465706"/>
            <a:ext cx="3109913" cy="1208404"/>
          </a:xfrm>
        </p:spPr>
        <p:txBody>
          <a:bodyPr anchor="b"/>
          <a:lstStyle>
            <a:lvl1pPr marL="0" indent="0">
              <a:buNone/>
              <a:defRPr sz="1746" b="1"/>
            </a:lvl1pPr>
            <a:lvl2pPr marL="332522" indent="0">
              <a:buNone/>
              <a:defRPr sz="1455" b="1"/>
            </a:lvl2pPr>
            <a:lvl3pPr marL="665043" indent="0">
              <a:buNone/>
              <a:defRPr sz="1309" b="1"/>
            </a:lvl3pPr>
            <a:lvl4pPr marL="997565" indent="0">
              <a:buNone/>
              <a:defRPr sz="1164" b="1"/>
            </a:lvl4pPr>
            <a:lvl5pPr marL="1330086" indent="0">
              <a:buNone/>
              <a:defRPr sz="1164" b="1"/>
            </a:lvl5pPr>
            <a:lvl6pPr marL="1662608" indent="0">
              <a:buNone/>
              <a:defRPr sz="1164" b="1"/>
            </a:lvl6pPr>
            <a:lvl7pPr marL="1995129" indent="0">
              <a:buNone/>
              <a:defRPr sz="1164" b="1"/>
            </a:lvl7pPr>
            <a:lvl8pPr marL="2327651" indent="0">
              <a:buNone/>
              <a:defRPr sz="1164" b="1"/>
            </a:lvl8pPr>
            <a:lvl9pPr marL="2660172" indent="0">
              <a:buNone/>
              <a:defRPr sz="1164" b="1"/>
            </a:lvl9pPr>
          </a:lstStyle>
          <a:p>
            <a:pPr lvl="0"/>
            <a:r>
              <a:rPr lang="en-US"/>
              <a:t>Click to edit Master text styles</a:t>
            </a:r>
          </a:p>
        </p:txBody>
      </p:sp>
      <p:sp>
        <p:nvSpPr>
          <p:cNvPr id="6" name="Content Placeholder 5"/>
          <p:cNvSpPr>
            <a:spLocks noGrp="1"/>
          </p:cNvSpPr>
          <p:nvPr>
            <p:ph sz="quarter" idx="4"/>
          </p:nvPr>
        </p:nvSpPr>
        <p:spPr>
          <a:xfrm>
            <a:off x="3703320" y="3674110"/>
            <a:ext cx="3109913"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24779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0359417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223870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70560"/>
            <a:ext cx="2359342" cy="2346960"/>
          </a:xfrm>
        </p:spPr>
        <p:txBody>
          <a:bodyPr anchor="b"/>
          <a:lstStyle>
            <a:lvl1pPr>
              <a:defRPr sz="2327"/>
            </a:lvl1pPr>
          </a:lstStyle>
          <a:p>
            <a:r>
              <a:rPr lang="en-US"/>
              <a:t>Click to edit Master title style</a:t>
            </a:r>
          </a:p>
        </p:txBody>
      </p:sp>
      <p:sp>
        <p:nvSpPr>
          <p:cNvPr id="3" name="Content Placeholder 2"/>
          <p:cNvSpPr>
            <a:spLocks noGrp="1"/>
          </p:cNvSpPr>
          <p:nvPr>
            <p:ph idx="1"/>
          </p:nvPr>
        </p:nvSpPr>
        <p:spPr>
          <a:xfrm>
            <a:off x="3109913" y="1448226"/>
            <a:ext cx="3703320" cy="7147983"/>
          </a:xfrm>
        </p:spPr>
        <p:txBody>
          <a:bodyPr/>
          <a:lstStyle>
            <a:lvl1pPr>
              <a:defRPr sz="2327"/>
            </a:lvl1pPr>
            <a:lvl2pPr>
              <a:defRPr sz="2036"/>
            </a:lvl2pPr>
            <a:lvl3pPr>
              <a:defRPr sz="1746"/>
            </a:lvl3pPr>
            <a:lvl4pPr>
              <a:defRPr sz="1455"/>
            </a:lvl4pPr>
            <a:lvl5pPr>
              <a:defRPr sz="1455"/>
            </a:lvl5pPr>
            <a:lvl6pPr>
              <a:defRPr sz="1455"/>
            </a:lvl6pPr>
            <a:lvl7pPr>
              <a:defRPr sz="1455"/>
            </a:lvl7pPr>
            <a:lvl8pPr>
              <a:defRPr sz="1455"/>
            </a:lvl8pPr>
            <a:lvl9pPr>
              <a:defRPr sz="145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03873" y="3017520"/>
            <a:ext cx="2359342" cy="5590329"/>
          </a:xfrm>
        </p:spPr>
        <p:txBody>
          <a:bodyPr/>
          <a:lstStyle>
            <a:lvl1pPr marL="0" indent="0">
              <a:buNone/>
              <a:defRPr sz="1164"/>
            </a:lvl1pPr>
            <a:lvl2pPr marL="332522" indent="0">
              <a:buNone/>
              <a:defRPr sz="1018"/>
            </a:lvl2pPr>
            <a:lvl3pPr marL="665043" indent="0">
              <a:buNone/>
              <a:defRPr sz="873"/>
            </a:lvl3pPr>
            <a:lvl4pPr marL="997565" indent="0">
              <a:buNone/>
              <a:defRPr sz="727"/>
            </a:lvl4pPr>
            <a:lvl5pPr marL="1330086" indent="0">
              <a:buNone/>
              <a:defRPr sz="727"/>
            </a:lvl5pPr>
            <a:lvl6pPr marL="1662608" indent="0">
              <a:buNone/>
              <a:defRPr sz="727"/>
            </a:lvl6pPr>
            <a:lvl7pPr marL="1995129" indent="0">
              <a:buNone/>
              <a:defRPr sz="727"/>
            </a:lvl7pPr>
            <a:lvl8pPr marL="2327651" indent="0">
              <a:buNone/>
              <a:defRPr sz="727"/>
            </a:lvl8pPr>
            <a:lvl9pPr marL="2660172" indent="0">
              <a:buNone/>
              <a:defRPr sz="727"/>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7883662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70560"/>
            <a:ext cx="2359342" cy="2346960"/>
          </a:xfrm>
        </p:spPr>
        <p:txBody>
          <a:bodyPr anchor="b"/>
          <a:lstStyle>
            <a:lvl1pPr>
              <a:defRPr sz="2327"/>
            </a:lvl1pPr>
          </a:lstStyle>
          <a:p>
            <a:r>
              <a:rPr lang="en-US"/>
              <a:t>Click to edit Master title style</a:t>
            </a:r>
          </a:p>
        </p:txBody>
      </p:sp>
      <p:sp>
        <p:nvSpPr>
          <p:cNvPr id="3" name="Picture Placeholder 2"/>
          <p:cNvSpPr>
            <a:spLocks noGrp="1" noChangeAspect="1"/>
          </p:cNvSpPr>
          <p:nvPr>
            <p:ph type="pic" idx="1"/>
          </p:nvPr>
        </p:nvSpPr>
        <p:spPr>
          <a:xfrm>
            <a:off x="3109913" y="1448226"/>
            <a:ext cx="3703320" cy="7147983"/>
          </a:xfrm>
        </p:spPr>
        <p:txBody>
          <a:bodyPr anchor="t"/>
          <a:lstStyle>
            <a:lvl1pPr marL="0" indent="0">
              <a:buNone/>
              <a:defRPr sz="2327"/>
            </a:lvl1pPr>
            <a:lvl2pPr marL="332522" indent="0">
              <a:buNone/>
              <a:defRPr sz="2036"/>
            </a:lvl2pPr>
            <a:lvl3pPr marL="665043" indent="0">
              <a:buNone/>
              <a:defRPr sz="1746"/>
            </a:lvl3pPr>
            <a:lvl4pPr marL="997565" indent="0">
              <a:buNone/>
              <a:defRPr sz="1455"/>
            </a:lvl4pPr>
            <a:lvl5pPr marL="1330086" indent="0">
              <a:buNone/>
              <a:defRPr sz="1455"/>
            </a:lvl5pPr>
            <a:lvl6pPr marL="1662608" indent="0">
              <a:buNone/>
              <a:defRPr sz="1455"/>
            </a:lvl6pPr>
            <a:lvl7pPr marL="1995129" indent="0">
              <a:buNone/>
              <a:defRPr sz="1455"/>
            </a:lvl7pPr>
            <a:lvl8pPr marL="2327651" indent="0">
              <a:buNone/>
              <a:defRPr sz="1455"/>
            </a:lvl8pPr>
            <a:lvl9pPr marL="2660172" indent="0">
              <a:buNone/>
              <a:defRPr sz="1455"/>
            </a:lvl9pPr>
          </a:lstStyle>
          <a:p>
            <a:endParaRPr lang="en-US"/>
          </a:p>
        </p:txBody>
      </p:sp>
      <p:sp>
        <p:nvSpPr>
          <p:cNvPr id="4" name="Text Placeholder 3"/>
          <p:cNvSpPr>
            <a:spLocks noGrp="1"/>
          </p:cNvSpPr>
          <p:nvPr>
            <p:ph type="body" sz="half" idx="2"/>
          </p:nvPr>
        </p:nvSpPr>
        <p:spPr>
          <a:xfrm>
            <a:off x="503873" y="3017520"/>
            <a:ext cx="2359342" cy="5590329"/>
          </a:xfrm>
        </p:spPr>
        <p:txBody>
          <a:bodyPr/>
          <a:lstStyle>
            <a:lvl1pPr marL="0" indent="0">
              <a:buNone/>
              <a:defRPr sz="1164"/>
            </a:lvl1pPr>
            <a:lvl2pPr marL="332522" indent="0">
              <a:buNone/>
              <a:defRPr sz="1018"/>
            </a:lvl2pPr>
            <a:lvl3pPr marL="665043" indent="0">
              <a:buNone/>
              <a:defRPr sz="873"/>
            </a:lvl3pPr>
            <a:lvl4pPr marL="997565" indent="0">
              <a:buNone/>
              <a:defRPr sz="727"/>
            </a:lvl4pPr>
            <a:lvl5pPr marL="1330086" indent="0">
              <a:buNone/>
              <a:defRPr sz="727"/>
            </a:lvl5pPr>
            <a:lvl6pPr marL="1662608" indent="0">
              <a:buNone/>
              <a:defRPr sz="727"/>
            </a:lvl6pPr>
            <a:lvl7pPr marL="1995129" indent="0">
              <a:buNone/>
              <a:defRPr sz="727"/>
            </a:lvl7pPr>
            <a:lvl8pPr marL="2327651" indent="0">
              <a:buNone/>
              <a:defRPr sz="727"/>
            </a:lvl8pPr>
            <a:lvl9pPr marL="2660172" indent="0">
              <a:buNone/>
              <a:defRPr sz="727"/>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50938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535519"/>
            <a:ext cx="6309360"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02920" y="2677584"/>
            <a:ext cx="630936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02920" y="9322649"/>
            <a:ext cx="1645920" cy="535517"/>
          </a:xfrm>
          <a:prstGeom prst="rect">
            <a:avLst/>
          </a:prstGeom>
        </p:spPr>
        <p:txBody>
          <a:bodyPr vert="horz" lIns="91440" tIns="45720" rIns="91440" bIns="45720" rtlCol="0" anchor="ctr"/>
          <a:lstStyle>
            <a:lvl1pPr algn="l">
              <a:defRPr sz="873">
                <a:solidFill>
                  <a:schemeClr val="tx1">
                    <a:tint val="75000"/>
                  </a:schemeClr>
                </a:solidFill>
              </a:defRPr>
            </a:lvl1pPr>
          </a:lstStyle>
          <a:p>
            <a:fld id="{C764DE79-268F-4C1A-8933-263129D2AF90}" type="datetimeFigureOut">
              <a:rPr lang="en-US" dirty="0"/>
              <a:t>12/2/2024</a:t>
            </a:fld>
            <a:endParaRPr lang="en-US"/>
          </a:p>
        </p:txBody>
      </p:sp>
      <p:sp>
        <p:nvSpPr>
          <p:cNvPr id="5" name="Footer Placeholder 4"/>
          <p:cNvSpPr>
            <a:spLocks noGrp="1"/>
          </p:cNvSpPr>
          <p:nvPr>
            <p:ph type="ftr" sz="quarter" idx="3"/>
          </p:nvPr>
        </p:nvSpPr>
        <p:spPr>
          <a:xfrm>
            <a:off x="2423160" y="9322649"/>
            <a:ext cx="2468880" cy="535517"/>
          </a:xfrm>
          <a:prstGeom prst="rect">
            <a:avLst/>
          </a:prstGeom>
        </p:spPr>
        <p:txBody>
          <a:bodyPr vert="horz" lIns="91440" tIns="45720" rIns="91440" bIns="45720" rtlCol="0" anchor="ctr"/>
          <a:lstStyle>
            <a:lvl1pPr algn="ctr">
              <a:defRPr sz="873">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66360" y="9322649"/>
            <a:ext cx="1645920" cy="535517"/>
          </a:xfrm>
          <a:prstGeom prst="rect">
            <a:avLst/>
          </a:prstGeom>
        </p:spPr>
        <p:txBody>
          <a:bodyPr vert="horz" lIns="91440" tIns="45720" rIns="91440" bIns="45720" rtlCol="0" anchor="ctr"/>
          <a:lstStyle>
            <a:lvl1pPr algn="r">
              <a:defRPr sz="873">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2161031838"/>
      </p:ext>
    </p:extLst>
  </p:cSld>
  <p:clrMap bg1="lt1" tx1="dk1" bg2="lt2" tx2="dk2" accent1="accent1" accent2="accent2" accent3="accent3" accent4="accent4" accent5="accent5" accent6="accent6" hlink="hlink" folHlink="folHlink"/>
  <p:sldLayoutIdLst>
    <p:sldLayoutId id="2147483673" r:id="rId1"/>
    <p:sldLayoutId id="2147483685"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1" y="535519"/>
            <a:ext cx="630936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1" y="2677584"/>
            <a:ext cx="630936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9322649"/>
            <a:ext cx="1645920" cy="535517"/>
          </a:xfrm>
          <a:prstGeom prst="rect">
            <a:avLst/>
          </a:prstGeom>
        </p:spPr>
        <p:txBody>
          <a:bodyPr vert="horz" lIns="91440" tIns="45720" rIns="91440" bIns="45720" rtlCol="0" anchor="ctr"/>
          <a:lstStyle>
            <a:lvl1pPr algn="l">
              <a:defRPr sz="960">
                <a:solidFill>
                  <a:schemeClr val="tx1">
                    <a:tint val="75000"/>
                  </a:schemeClr>
                </a:solidFill>
              </a:defRPr>
            </a:lvl1pPr>
          </a:lstStyle>
          <a:p>
            <a:fld id="{F70760C5-09C6-4343-B9A5-08EF06F5C243}" type="datetimeFigureOut">
              <a:rPr lang="en-CA" smtClean="0"/>
              <a:t>2024-12-02</a:t>
            </a:fld>
            <a:endParaRPr lang="en-CA"/>
          </a:p>
        </p:txBody>
      </p:sp>
      <p:sp>
        <p:nvSpPr>
          <p:cNvPr id="5" name="Footer Placeholder 4"/>
          <p:cNvSpPr>
            <a:spLocks noGrp="1"/>
          </p:cNvSpPr>
          <p:nvPr>
            <p:ph type="ftr" sz="quarter" idx="3"/>
          </p:nvPr>
        </p:nvSpPr>
        <p:spPr>
          <a:xfrm>
            <a:off x="2423161" y="9322649"/>
            <a:ext cx="2468880" cy="535517"/>
          </a:xfrm>
          <a:prstGeom prst="rect">
            <a:avLst/>
          </a:prstGeom>
        </p:spPr>
        <p:txBody>
          <a:bodyPr vert="horz" lIns="91440" tIns="45720" rIns="91440" bIns="45720" rtlCol="0" anchor="ctr"/>
          <a:lstStyle>
            <a:lvl1pPr algn="ctr">
              <a:defRPr sz="96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5166361" y="9322649"/>
            <a:ext cx="1645920" cy="535517"/>
          </a:xfrm>
          <a:prstGeom prst="rect">
            <a:avLst/>
          </a:prstGeom>
        </p:spPr>
        <p:txBody>
          <a:bodyPr vert="horz" lIns="91440" tIns="45720" rIns="91440" bIns="45720" rtlCol="0" anchor="ctr"/>
          <a:lstStyle>
            <a:lvl1pPr algn="r">
              <a:defRPr sz="960">
                <a:solidFill>
                  <a:schemeClr val="tx1">
                    <a:tint val="75000"/>
                  </a:schemeClr>
                </a:solidFill>
              </a:defRPr>
            </a:lvl1pPr>
          </a:lstStyle>
          <a:p>
            <a:fld id="{8E624044-7726-4473-8343-C2078F3DA86D}" type="slidenum">
              <a:rPr lang="en-CA" smtClean="0"/>
              <a:t>‹#›</a:t>
            </a:fld>
            <a:endParaRPr lang="en-CA"/>
          </a:p>
        </p:txBody>
      </p:sp>
    </p:spTree>
    <p:extLst>
      <p:ext uri="{BB962C8B-B14F-4D97-AF65-F5344CB8AC3E}">
        <p14:creationId xmlns:p14="http://schemas.microsoft.com/office/powerpoint/2010/main" val="3185092454"/>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xStyles>
    <p:titleStyle>
      <a:lvl1pPr algn="l" defTabSz="731456"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64" indent="-182864" algn="l" defTabSz="731456"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592" indent="-182864" algn="l" defTabSz="731456"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320" indent="-182864" algn="l" defTabSz="731456"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048" indent="-182864" algn="l" defTabSz="731456"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776" indent="-182864" algn="l" defTabSz="731456"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504" indent="-182864" algn="l" defTabSz="731456"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232" indent="-182864" algn="l" defTabSz="731456"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2960" indent="-182864" algn="l" defTabSz="731456"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688" indent="-182864" algn="l" defTabSz="731456"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456" rtl="0" eaLnBrk="1" latinLnBrk="0" hangingPunct="1">
        <a:defRPr sz="1440" kern="1200">
          <a:solidFill>
            <a:schemeClr val="tx1"/>
          </a:solidFill>
          <a:latin typeface="+mn-lt"/>
          <a:ea typeface="+mn-ea"/>
          <a:cs typeface="+mn-cs"/>
        </a:defRPr>
      </a:lvl1pPr>
      <a:lvl2pPr marL="365728" algn="l" defTabSz="731456" rtl="0" eaLnBrk="1" latinLnBrk="0" hangingPunct="1">
        <a:defRPr sz="1440" kern="1200">
          <a:solidFill>
            <a:schemeClr val="tx1"/>
          </a:solidFill>
          <a:latin typeface="+mn-lt"/>
          <a:ea typeface="+mn-ea"/>
          <a:cs typeface="+mn-cs"/>
        </a:defRPr>
      </a:lvl2pPr>
      <a:lvl3pPr marL="731456" algn="l" defTabSz="731456" rtl="0" eaLnBrk="1" latinLnBrk="0" hangingPunct="1">
        <a:defRPr sz="1440" kern="1200">
          <a:solidFill>
            <a:schemeClr val="tx1"/>
          </a:solidFill>
          <a:latin typeface="+mn-lt"/>
          <a:ea typeface="+mn-ea"/>
          <a:cs typeface="+mn-cs"/>
        </a:defRPr>
      </a:lvl3pPr>
      <a:lvl4pPr marL="1097184" algn="l" defTabSz="731456" rtl="0" eaLnBrk="1" latinLnBrk="0" hangingPunct="1">
        <a:defRPr sz="1440" kern="1200">
          <a:solidFill>
            <a:schemeClr val="tx1"/>
          </a:solidFill>
          <a:latin typeface="+mn-lt"/>
          <a:ea typeface="+mn-ea"/>
          <a:cs typeface="+mn-cs"/>
        </a:defRPr>
      </a:lvl4pPr>
      <a:lvl5pPr marL="1462912" algn="l" defTabSz="731456" rtl="0" eaLnBrk="1" latinLnBrk="0" hangingPunct="1">
        <a:defRPr sz="1440" kern="1200">
          <a:solidFill>
            <a:schemeClr val="tx1"/>
          </a:solidFill>
          <a:latin typeface="+mn-lt"/>
          <a:ea typeface="+mn-ea"/>
          <a:cs typeface="+mn-cs"/>
        </a:defRPr>
      </a:lvl5pPr>
      <a:lvl6pPr marL="1828640" algn="l" defTabSz="731456" rtl="0" eaLnBrk="1" latinLnBrk="0" hangingPunct="1">
        <a:defRPr sz="1440" kern="1200">
          <a:solidFill>
            <a:schemeClr val="tx1"/>
          </a:solidFill>
          <a:latin typeface="+mn-lt"/>
          <a:ea typeface="+mn-ea"/>
          <a:cs typeface="+mn-cs"/>
        </a:defRPr>
      </a:lvl6pPr>
      <a:lvl7pPr marL="2194368" algn="l" defTabSz="731456" rtl="0" eaLnBrk="1" latinLnBrk="0" hangingPunct="1">
        <a:defRPr sz="1440" kern="1200">
          <a:solidFill>
            <a:schemeClr val="tx1"/>
          </a:solidFill>
          <a:latin typeface="+mn-lt"/>
          <a:ea typeface="+mn-ea"/>
          <a:cs typeface="+mn-cs"/>
        </a:defRPr>
      </a:lvl7pPr>
      <a:lvl8pPr marL="2560095" algn="l" defTabSz="731456" rtl="0" eaLnBrk="1" latinLnBrk="0" hangingPunct="1">
        <a:defRPr sz="1440" kern="1200">
          <a:solidFill>
            <a:schemeClr val="tx1"/>
          </a:solidFill>
          <a:latin typeface="+mn-lt"/>
          <a:ea typeface="+mn-ea"/>
          <a:cs typeface="+mn-cs"/>
        </a:defRPr>
      </a:lvl8pPr>
      <a:lvl9pPr marL="2925823" algn="l" defTabSz="731456"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14.pn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18.pn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5.png"/></Relationships>
</file>

<file path=ppt/slides/_rels/slide6.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14.pn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18.pn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820F36B-1165-8106-6531-4A22156AA99D}"/>
              </a:ext>
            </a:extLst>
          </p:cNvPr>
          <p:cNvSpPr txBox="1"/>
          <p:nvPr/>
        </p:nvSpPr>
        <p:spPr>
          <a:xfrm>
            <a:off x="736221" y="7362442"/>
            <a:ext cx="5842757" cy="1481366"/>
          </a:xfrm>
          <a:prstGeom prst="rect">
            <a:avLst/>
          </a:prstGeom>
          <a:noFill/>
        </p:spPr>
        <p:txBody>
          <a:bodyPr rot="0" spcFirstLastPara="0" vertOverflow="overflow" horzOverflow="overflow" vert="horz" wrap="square" lIns="84643" tIns="42322" rIns="84643" bIns="42322" numCol="1" spcCol="0" rtlCol="0" fromWordArt="0" anchor="t" anchorCtr="0" forceAA="0" compatLnSpc="1">
            <a:prstTxWarp prst="textNoShape">
              <a:avLst/>
            </a:prstTxWarp>
            <a:spAutoFit/>
          </a:bodyPr>
          <a:lstStyle/>
          <a:p>
            <a:pPr defTabSz="846431">
              <a:defRPr/>
            </a:pPr>
            <a:r>
              <a:rPr lang="en-US" sz="1296" i="1" dirty="0">
                <a:solidFill>
                  <a:prstClr val="black"/>
                </a:solidFill>
                <a:latin typeface="Calibri"/>
                <a:ea typeface="Open Sans"/>
                <a:cs typeface="Open Sans"/>
              </a:rPr>
              <a:t>Disclaimer: These materials were created using funding from the Provincial Community Stroke Rehabilitation Initiative and crafted by Aran Oberle, Speech Language Pathologist, with input from regional rehab programs. They are not meant to replace professional expertise. Readers should seek advice from a qualified healthcare provider for any concerns. The content of this PowerPoint can be adjusted to suit the needs of healthcare professionals. Users are accountable for confirming the accuracy and suitability of the information for their unique situations.</a:t>
            </a:r>
          </a:p>
        </p:txBody>
      </p:sp>
      <p:sp>
        <p:nvSpPr>
          <p:cNvPr id="8" name="TextBox 7">
            <a:extLst>
              <a:ext uri="{FF2B5EF4-FFF2-40B4-BE49-F238E27FC236}">
                <a16:creationId xmlns:a16="http://schemas.microsoft.com/office/drawing/2014/main" id="{F39DB895-8B62-40C9-A32B-E8F6B6FA410A}"/>
              </a:ext>
            </a:extLst>
          </p:cNvPr>
          <p:cNvSpPr txBox="1"/>
          <p:nvPr/>
        </p:nvSpPr>
        <p:spPr>
          <a:xfrm>
            <a:off x="530568" y="4218313"/>
            <a:ext cx="6254061" cy="1628716"/>
          </a:xfrm>
          <a:prstGeom prst="rect">
            <a:avLst/>
          </a:prstGeom>
          <a:noFill/>
        </p:spPr>
        <p:txBody>
          <a:bodyPr wrap="square">
            <a:spAutoFit/>
          </a:bodyPr>
          <a:lstStyle/>
          <a:p>
            <a:pPr algn="ctr" defTabSz="844572">
              <a:defRPr/>
            </a:pPr>
            <a:r>
              <a:rPr lang="en-CA" sz="5542" dirty="0">
                <a:solidFill>
                  <a:prstClr val="black"/>
                </a:solidFill>
                <a:latin typeface="Calibri"/>
                <a:ea typeface="Open Sans"/>
                <a:cs typeface="Calibri"/>
              </a:rPr>
              <a:t>Sleep Hygiene</a:t>
            </a:r>
            <a:endParaRPr lang="en-CA" sz="5542" dirty="0">
              <a:solidFill>
                <a:prstClr val="black"/>
              </a:solidFill>
              <a:latin typeface="Calibri"/>
              <a:ea typeface="Open Sans" panose="020B0606030504020204" pitchFamily="34" charset="0"/>
              <a:cs typeface="Calibri"/>
            </a:endParaRPr>
          </a:p>
          <a:p>
            <a:pPr algn="ctr" defTabSz="846431">
              <a:defRPr/>
            </a:pPr>
            <a:endParaRPr lang="en-US" sz="2221" b="1" dirty="0">
              <a:solidFill>
                <a:srgbClr val="E7E6E6">
                  <a:lumMod val="10000"/>
                </a:srgbClr>
              </a:solidFill>
              <a:latin typeface="Calibri"/>
              <a:ea typeface="+mn-lt"/>
              <a:cs typeface="Calibri" panose="020F0502020204030204"/>
            </a:endParaRPr>
          </a:p>
          <a:p>
            <a:pPr algn="ctr" defTabSz="846431">
              <a:defRPr/>
            </a:pPr>
            <a:r>
              <a:rPr lang="en-US" sz="2221" b="1" dirty="0">
                <a:solidFill>
                  <a:srgbClr val="E7E6E6">
                    <a:lumMod val="10000"/>
                  </a:srgbClr>
                </a:solidFill>
                <a:latin typeface="Calibri"/>
                <a:ea typeface="+mn-lt"/>
                <a:cs typeface="Calibri" panose="020F0502020204030204"/>
              </a:rPr>
              <a:t>Aphasia-friendly toolkit March 2024 </a:t>
            </a:r>
            <a:endParaRPr lang="en-US" sz="2221" b="1" dirty="0">
              <a:solidFill>
                <a:srgbClr val="E7E6E6">
                  <a:lumMod val="10000"/>
                </a:srgbClr>
              </a:solidFill>
              <a:latin typeface="Calibri"/>
              <a:cs typeface="Calibri"/>
            </a:endParaRPr>
          </a:p>
        </p:txBody>
      </p:sp>
      <p:pic>
        <p:nvPicPr>
          <p:cNvPr id="12" name="Graphic 11">
            <a:extLst>
              <a:ext uri="{FF2B5EF4-FFF2-40B4-BE49-F238E27FC236}">
                <a16:creationId xmlns:a16="http://schemas.microsoft.com/office/drawing/2014/main" id="{281D7713-493E-E832-5B32-52AAD6EF66F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945290" y="1214653"/>
            <a:ext cx="2633688" cy="957704"/>
          </a:xfrm>
          <a:prstGeom prst="rect">
            <a:avLst/>
          </a:prstGeom>
        </p:spPr>
      </p:pic>
      <p:pic>
        <p:nvPicPr>
          <p:cNvPr id="4" name="Picture 3" descr="A logo for a company&#10;&#10;Description automatically generated">
            <a:extLst>
              <a:ext uri="{FF2B5EF4-FFF2-40B4-BE49-F238E27FC236}">
                <a16:creationId xmlns:a16="http://schemas.microsoft.com/office/drawing/2014/main" id="{BD3C9FC3-EE05-9FCD-C1A8-8F791827A23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6223" y="1087756"/>
            <a:ext cx="2633688" cy="1211497"/>
          </a:xfrm>
          <a:prstGeom prst="rect">
            <a:avLst/>
          </a:prstGeom>
        </p:spPr>
      </p:pic>
    </p:spTree>
    <p:extLst>
      <p:ext uri="{BB962C8B-B14F-4D97-AF65-F5344CB8AC3E}">
        <p14:creationId xmlns:p14="http://schemas.microsoft.com/office/powerpoint/2010/main" val="1638391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865E901C-86AB-B1EF-A14E-93C95149535C}"/>
              </a:ext>
            </a:extLst>
          </p:cNvPr>
          <p:cNvSpPr txBox="1"/>
          <p:nvPr/>
        </p:nvSpPr>
        <p:spPr>
          <a:xfrm>
            <a:off x="-3579" y="-1917"/>
            <a:ext cx="5126875"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a:latin typeface="Century Gothic"/>
                <a:cs typeface="Cavolini"/>
              </a:rPr>
              <a:t>Tips to Help you Sleep Better</a:t>
            </a:r>
          </a:p>
        </p:txBody>
      </p:sp>
      <p:pic>
        <p:nvPicPr>
          <p:cNvPr id="5" name="Picture 2" descr="A picture containing text, sign&#10;&#10;Description automatically generated">
            <a:extLst>
              <a:ext uri="{FF2B5EF4-FFF2-40B4-BE49-F238E27FC236}">
                <a16:creationId xmlns:a16="http://schemas.microsoft.com/office/drawing/2014/main" id="{D0B7C51A-16D9-D70E-6CAE-6E8274E53BC7}"/>
              </a:ext>
            </a:extLst>
          </p:cNvPr>
          <p:cNvPicPr>
            <a:picLocks noChangeAspect="1"/>
          </p:cNvPicPr>
          <p:nvPr/>
        </p:nvPicPr>
        <p:blipFill>
          <a:blip r:embed="rId2"/>
          <a:stretch>
            <a:fillRect/>
          </a:stretch>
        </p:blipFill>
        <p:spPr>
          <a:xfrm>
            <a:off x="6486023" y="61160"/>
            <a:ext cx="824164" cy="824164"/>
          </a:xfrm>
          <a:prstGeom prst="rect">
            <a:avLst/>
          </a:prstGeom>
        </p:spPr>
      </p:pic>
      <p:sp>
        <p:nvSpPr>
          <p:cNvPr id="4" name="TextBox 3">
            <a:extLst>
              <a:ext uri="{FF2B5EF4-FFF2-40B4-BE49-F238E27FC236}">
                <a16:creationId xmlns:a16="http://schemas.microsoft.com/office/drawing/2014/main" id="{77661BDE-B2CB-64B0-D473-3B33C5B20CA2}"/>
              </a:ext>
            </a:extLst>
          </p:cNvPr>
          <p:cNvSpPr txBox="1"/>
          <p:nvPr/>
        </p:nvSpPr>
        <p:spPr>
          <a:xfrm>
            <a:off x="175558" y="597716"/>
            <a:ext cx="7072423" cy="88639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latin typeface="Century Gothic"/>
                <a:ea typeface="+mn-lt"/>
                <a:cs typeface="+mn-lt"/>
              </a:rPr>
              <a:t>Adults need </a:t>
            </a:r>
            <a:r>
              <a:rPr lang="en-US" sz="2400" b="1" dirty="0">
                <a:latin typeface="Century Gothic"/>
                <a:ea typeface="+mn-lt"/>
                <a:cs typeface="+mn-lt"/>
              </a:rPr>
              <a:t>6-9 hours</a:t>
            </a:r>
            <a:r>
              <a:rPr lang="en-US" sz="2400" dirty="0">
                <a:latin typeface="Century Gothic"/>
                <a:ea typeface="+mn-lt"/>
                <a:cs typeface="+mn-lt"/>
              </a:rPr>
              <a:t> of sleep </a:t>
            </a:r>
            <a:r>
              <a:rPr lang="en-US" sz="2400" b="1" dirty="0">
                <a:latin typeface="Century Gothic"/>
                <a:ea typeface="+mn-lt"/>
                <a:cs typeface="+mn-lt"/>
              </a:rPr>
              <a:t>every night</a:t>
            </a:r>
          </a:p>
          <a:p>
            <a:pPr marL="342900" indent="-342900" algn="ctr">
              <a:buFont typeface="Calibri"/>
              <a:buChar char="-"/>
            </a:pPr>
            <a:endParaRPr lang="en-US" sz="600">
              <a:latin typeface="Century Gothic"/>
              <a:ea typeface="+mn-lt"/>
              <a:cs typeface="+mn-lt"/>
            </a:endParaRPr>
          </a:p>
          <a:p>
            <a:pPr algn="ctr"/>
            <a:r>
              <a:rPr lang="en-US" sz="600" dirty="0">
                <a:latin typeface="Century Gothic"/>
                <a:ea typeface="+mn-lt"/>
                <a:cs typeface="+mn-lt"/>
              </a:rPr>
              <a:t>    </a:t>
            </a:r>
            <a:endParaRPr lang="en-US" sz="600" dirty="0">
              <a:latin typeface="Century Gothic"/>
              <a:cs typeface="Calibri"/>
            </a:endParaRPr>
          </a:p>
          <a:p>
            <a:pPr algn="ctr"/>
            <a:r>
              <a:rPr lang="en-US" sz="2400" u="sng" dirty="0">
                <a:latin typeface="Century Gothic"/>
                <a:cs typeface="Calibri"/>
              </a:rPr>
              <a:t>Tips to</a:t>
            </a:r>
            <a:r>
              <a:rPr lang="en-US" sz="2400" b="1" u="sng" dirty="0">
                <a:latin typeface="Century Gothic"/>
                <a:cs typeface="Calibri"/>
              </a:rPr>
              <a:t> sleep better</a:t>
            </a:r>
            <a:endParaRPr lang="en-US" sz="2400" u="sng" dirty="0">
              <a:latin typeface="Century Gothic"/>
              <a:cs typeface="Calibri"/>
            </a:endParaRPr>
          </a:p>
          <a:p>
            <a:r>
              <a:rPr lang="en-US" sz="2400" u="sng" dirty="0">
                <a:latin typeface="Century Gothic"/>
                <a:cs typeface="Calibri"/>
              </a:rPr>
              <a:t>Things to </a:t>
            </a:r>
            <a:r>
              <a:rPr lang="en-US" sz="2400" b="1" u="sng" dirty="0">
                <a:latin typeface="Century Gothic"/>
                <a:cs typeface="Calibri"/>
              </a:rPr>
              <a:t>TRY</a:t>
            </a:r>
            <a:r>
              <a:rPr lang="en-US" sz="2400" u="sng" dirty="0">
                <a:latin typeface="Century Gothic"/>
                <a:cs typeface="Calibri"/>
              </a:rPr>
              <a:t>: </a:t>
            </a:r>
          </a:p>
          <a:p>
            <a:endParaRPr lang="en-US" sz="2400" u="sng">
              <a:latin typeface="Century Gothic"/>
              <a:ea typeface="+mn-lt"/>
              <a:cs typeface="+mn-lt"/>
            </a:endParaRPr>
          </a:p>
          <a:p>
            <a:pPr marL="742950" lvl="1" indent="-285750">
              <a:buFont typeface="Calibri,Sans-Serif"/>
              <a:buChar char="-"/>
            </a:pPr>
            <a:r>
              <a:rPr lang="en-US" sz="2100" dirty="0">
                <a:latin typeface="Century Gothic"/>
                <a:ea typeface="+mn-lt"/>
                <a:cs typeface="+mn-lt"/>
              </a:rPr>
              <a:t>TRY To keep </a:t>
            </a:r>
            <a:r>
              <a:rPr lang="en-US" sz="2100" b="1" dirty="0">
                <a:latin typeface="Century Gothic"/>
                <a:ea typeface="+mn-lt"/>
                <a:cs typeface="+mn-lt"/>
              </a:rPr>
              <a:t>bedroom dark</a:t>
            </a:r>
            <a:r>
              <a:rPr lang="en-US" sz="2100" dirty="0">
                <a:latin typeface="Century Gothic"/>
                <a:ea typeface="+mn-lt"/>
                <a:cs typeface="+mn-lt"/>
              </a:rPr>
              <a:t>, </a:t>
            </a:r>
            <a:r>
              <a:rPr lang="en-US" sz="2100" b="1" dirty="0">
                <a:latin typeface="Century Gothic"/>
                <a:ea typeface="+mn-lt"/>
                <a:cs typeface="+mn-lt"/>
              </a:rPr>
              <a:t>cool</a:t>
            </a:r>
            <a:r>
              <a:rPr lang="en-US" sz="2100" dirty="0">
                <a:latin typeface="Century Gothic"/>
                <a:ea typeface="+mn-lt"/>
                <a:cs typeface="+mn-lt"/>
              </a:rPr>
              <a:t>, and </a:t>
            </a:r>
            <a:r>
              <a:rPr lang="en-US" sz="2100" b="1" dirty="0">
                <a:latin typeface="Century Gothic"/>
                <a:ea typeface="+mn-lt"/>
                <a:cs typeface="+mn-lt"/>
              </a:rPr>
              <a:t>comfortable</a:t>
            </a:r>
          </a:p>
          <a:p>
            <a:pPr marL="742950" lvl="1" indent="-285750">
              <a:buFont typeface="Calibri,Sans-Serif"/>
              <a:buChar char="-"/>
            </a:pPr>
            <a:endParaRPr lang="en-US" sz="2100" b="1" dirty="0">
              <a:latin typeface="Century Gothic"/>
              <a:ea typeface="+mn-lt"/>
              <a:cs typeface="+mn-lt"/>
            </a:endParaRPr>
          </a:p>
          <a:p>
            <a:pPr lvl="2"/>
            <a:r>
              <a:rPr lang="en-US" sz="2100" dirty="0">
                <a:latin typeface="Century Gothic"/>
                <a:ea typeface="+mn-lt"/>
                <a:cs typeface="+mn-lt"/>
              </a:rPr>
              <a:t>Use a nightlight for safety </a:t>
            </a:r>
            <a:endParaRPr lang="en-US" sz="2100" dirty="0">
              <a:latin typeface="Century Gothic"/>
              <a:cs typeface="Calibri" panose="020F0502020204030204"/>
            </a:endParaRPr>
          </a:p>
          <a:p>
            <a:pPr lvl="2"/>
            <a:endParaRPr lang="en-US" sz="2100">
              <a:latin typeface="Century Gothic"/>
              <a:ea typeface="+mn-lt"/>
              <a:cs typeface="+mn-lt"/>
            </a:endParaRPr>
          </a:p>
          <a:p>
            <a:pPr lvl="2"/>
            <a:endParaRPr lang="en-US" sz="2100">
              <a:latin typeface="Century Gothic"/>
              <a:ea typeface="+mn-lt"/>
              <a:cs typeface="+mn-lt"/>
            </a:endParaRPr>
          </a:p>
          <a:p>
            <a:pPr marL="742950" lvl="1" indent="-285750">
              <a:buFont typeface="Calibri,Sans-Serif"/>
              <a:buChar char="-"/>
            </a:pPr>
            <a:endParaRPr lang="en-US" sz="2100">
              <a:latin typeface="Century Gothic"/>
              <a:ea typeface="+mn-lt"/>
              <a:cs typeface="+mn-lt"/>
            </a:endParaRPr>
          </a:p>
          <a:p>
            <a:pPr marL="742950" lvl="1" indent="-285750">
              <a:buFont typeface="Calibri,Sans-Serif"/>
              <a:buChar char="-"/>
            </a:pPr>
            <a:r>
              <a:rPr lang="en-US" sz="2100" dirty="0">
                <a:latin typeface="Century Gothic"/>
                <a:ea typeface="+mn-lt"/>
                <a:cs typeface="+mn-lt"/>
              </a:rPr>
              <a:t>TRY Using </a:t>
            </a:r>
            <a:r>
              <a:rPr lang="en-US" sz="2100" b="1" dirty="0">
                <a:latin typeface="Century Gothic"/>
                <a:ea typeface="+mn-lt"/>
                <a:cs typeface="+mn-lt"/>
              </a:rPr>
              <a:t>ear plugs/fan/white noise</a:t>
            </a:r>
            <a:r>
              <a:rPr lang="en-US" sz="2100" dirty="0">
                <a:latin typeface="Century Gothic"/>
                <a:ea typeface="+mn-lt"/>
                <a:cs typeface="+mn-lt"/>
              </a:rPr>
              <a:t> to block sound</a:t>
            </a:r>
          </a:p>
          <a:p>
            <a:pPr marL="742950" lvl="1" indent="-285750">
              <a:buFont typeface="Calibri,Sans-Serif"/>
              <a:buChar char="-"/>
            </a:pPr>
            <a:endParaRPr lang="en-US" sz="2100" dirty="0">
              <a:latin typeface="Century Gothic"/>
              <a:ea typeface="+mn-lt"/>
              <a:cs typeface="+mn-lt"/>
            </a:endParaRPr>
          </a:p>
          <a:p>
            <a:pPr lvl="2"/>
            <a:r>
              <a:rPr lang="en-US" sz="2100" dirty="0">
                <a:latin typeface="Century Gothic"/>
                <a:ea typeface="+mn-lt"/>
                <a:cs typeface="+mn-lt"/>
              </a:rPr>
              <a:t>Make sure you can still hear fire alarm </a:t>
            </a:r>
          </a:p>
          <a:p>
            <a:pPr lvl="2"/>
            <a:endParaRPr lang="en-US" sz="2100">
              <a:latin typeface="Century Gothic"/>
              <a:ea typeface="+mn-lt"/>
              <a:cs typeface="+mn-lt"/>
            </a:endParaRPr>
          </a:p>
          <a:p>
            <a:pPr lvl="2"/>
            <a:endParaRPr lang="en-US" sz="2100">
              <a:latin typeface="Century Gothic"/>
              <a:ea typeface="+mn-lt"/>
              <a:cs typeface="+mn-lt"/>
            </a:endParaRPr>
          </a:p>
          <a:p>
            <a:pPr marL="742950" lvl="1" indent="-285750">
              <a:buFont typeface="Calibri,Sans-Serif"/>
              <a:buChar char="-"/>
            </a:pPr>
            <a:endParaRPr lang="en-US" sz="2100">
              <a:latin typeface="Century Gothic"/>
              <a:ea typeface="+mn-lt"/>
              <a:cs typeface="+mn-lt"/>
            </a:endParaRPr>
          </a:p>
          <a:p>
            <a:pPr marL="742950" lvl="1" indent="-285750">
              <a:buFont typeface="Calibri,Sans-Serif"/>
              <a:buChar char="-"/>
            </a:pPr>
            <a:r>
              <a:rPr lang="en-US" sz="2100" dirty="0">
                <a:latin typeface="Century Gothic"/>
                <a:ea typeface="+mn-lt"/>
                <a:cs typeface="+mn-lt"/>
              </a:rPr>
              <a:t>TRY </a:t>
            </a:r>
            <a:r>
              <a:rPr lang="en-US" sz="2100" b="1" dirty="0">
                <a:latin typeface="Century Gothic"/>
                <a:ea typeface="+mn-lt"/>
                <a:cs typeface="+mn-lt"/>
              </a:rPr>
              <a:t>Exercising</a:t>
            </a:r>
            <a:r>
              <a:rPr lang="en-US" sz="2100" dirty="0">
                <a:latin typeface="Century Gothic"/>
                <a:ea typeface="+mn-lt"/>
                <a:cs typeface="+mn-lt"/>
              </a:rPr>
              <a:t> during the day</a:t>
            </a:r>
          </a:p>
          <a:p>
            <a:pPr marL="742950" lvl="1" indent="-285750">
              <a:buFont typeface="Calibri,Sans-Serif"/>
              <a:buChar char="-"/>
            </a:pPr>
            <a:endParaRPr lang="en-US" sz="2100">
              <a:latin typeface="Century Gothic"/>
              <a:ea typeface="+mn-lt"/>
              <a:cs typeface="+mn-lt"/>
            </a:endParaRPr>
          </a:p>
          <a:p>
            <a:pPr marL="742950" lvl="1" indent="-285750">
              <a:buFont typeface="Calibri,Sans-Serif"/>
              <a:buChar char="-"/>
            </a:pPr>
            <a:endParaRPr lang="en-US" sz="2100">
              <a:latin typeface="Century Gothic"/>
              <a:ea typeface="+mn-lt"/>
              <a:cs typeface="+mn-lt"/>
            </a:endParaRPr>
          </a:p>
          <a:p>
            <a:pPr marL="742950" lvl="1" indent="-285750">
              <a:buFont typeface="Calibri,Sans-Serif"/>
              <a:buChar char="-"/>
            </a:pPr>
            <a:endParaRPr lang="en-US" sz="2100">
              <a:latin typeface="Century Gothic"/>
              <a:ea typeface="+mn-lt"/>
              <a:cs typeface="+mn-lt"/>
            </a:endParaRPr>
          </a:p>
          <a:p>
            <a:pPr marL="285750" indent="-285750">
              <a:buFont typeface="Calibri,Sans-Serif"/>
              <a:buChar char="-"/>
            </a:pPr>
            <a:endParaRPr lang="en-US" sz="2100">
              <a:latin typeface="Century Gothic"/>
              <a:ea typeface="+mn-lt"/>
              <a:cs typeface="+mn-lt"/>
            </a:endParaRPr>
          </a:p>
          <a:p>
            <a:pPr marL="742950" lvl="1" indent="-285750">
              <a:buFont typeface="Calibri,Sans-Serif"/>
              <a:buChar char="-"/>
            </a:pPr>
            <a:r>
              <a:rPr lang="en-US" sz="2100" dirty="0">
                <a:latin typeface="Century Gothic"/>
                <a:ea typeface="+mn-lt"/>
                <a:cs typeface="+mn-lt"/>
              </a:rPr>
              <a:t>TRY To </a:t>
            </a:r>
            <a:r>
              <a:rPr lang="en-US" sz="2100" b="1" dirty="0">
                <a:latin typeface="Century Gothic"/>
                <a:ea typeface="+mn-lt"/>
                <a:cs typeface="+mn-lt"/>
              </a:rPr>
              <a:t>write</a:t>
            </a:r>
            <a:r>
              <a:rPr lang="en-US" sz="2100" dirty="0">
                <a:latin typeface="Century Gothic"/>
                <a:ea typeface="+mn-lt"/>
                <a:cs typeface="+mn-lt"/>
              </a:rPr>
              <a:t> a</a:t>
            </a:r>
            <a:r>
              <a:rPr lang="en-US" sz="2100" b="1" dirty="0">
                <a:latin typeface="Century Gothic"/>
                <a:ea typeface="+mn-lt"/>
                <a:cs typeface="+mn-lt"/>
              </a:rPr>
              <a:t> list of ideas</a:t>
            </a:r>
            <a:r>
              <a:rPr lang="en-US" sz="2100" dirty="0">
                <a:latin typeface="Century Gothic"/>
                <a:ea typeface="+mn-lt"/>
                <a:cs typeface="+mn-lt"/>
              </a:rPr>
              <a:t> in your mind</a:t>
            </a:r>
          </a:p>
          <a:p>
            <a:pPr marL="742950" lvl="1" indent="-285750">
              <a:buFont typeface="Calibri,Sans-Serif"/>
              <a:buChar char="-"/>
            </a:pPr>
            <a:endParaRPr lang="en-US" sz="2100" dirty="0">
              <a:latin typeface="Century Gothic"/>
              <a:ea typeface="+mn-lt"/>
              <a:cs typeface="+mn-lt"/>
            </a:endParaRPr>
          </a:p>
          <a:p>
            <a:pPr lvl="2"/>
            <a:r>
              <a:rPr lang="en-US" sz="2100" dirty="0">
                <a:latin typeface="Century Gothic"/>
                <a:ea typeface="+mn-lt"/>
                <a:cs typeface="+mn-lt"/>
              </a:rPr>
              <a:t>Helps </a:t>
            </a:r>
            <a:r>
              <a:rPr lang="en-US" sz="2100" b="1" dirty="0">
                <a:latin typeface="Century Gothic"/>
                <a:ea typeface="+mn-lt"/>
                <a:cs typeface="+mn-lt"/>
              </a:rPr>
              <a:t>clear mind/ manage stress/ relax</a:t>
            </a:r>
            <a:endParaRPr lang="en-US" sz="2100" dirty="0">
              <a:ea typeface="+mn-lt"/>
              <a:cs typeface="+mn-lt"/>
            </a:endParaRPr>
          </a:p>
        </p:txBody>
      </p:sp>
      <p:pic>
        <p:nvPicPr>
          <p:cNvPr id="3" name="Picture 6">
            <a:extLst>
              <a:ext uri="{FF2B5EF4-FFF2-40B4-BE49-F238E27FC236}">
                <a16:creationId xmlns:a16="http://schemas.microsoft.com/office/drawing/2014/main" id="{74DD7B9C-F431-8D04-EE6A-4444BF7640F6}"/>
              </a:ext>
            </a:extLst>
          </p:cNvPr>
          <p:cNvPicPr>
            <a:picLocks noChangeAspect="1"/>
          </p:cNvPicPr>
          <p:nvPr/>
        </p:nvPicPr>
        <p:blipFill>
          <a:blip r:embed="rId3"/>
          <a:stretch>
            <a:fillRect/>
          </a:stretch>
        </p:blipFill>
        <p:spPr>
          <a:xfrm>
            <a:off x="4265457" y="-6027"/>
            <a:ext cx="740222" cy="754708"/>
          </a:xfrm>
          <a:prstGeom prst="rect">
            <a:avLst/>
          </a:prstGeom>
        </p:spPr>
      </p:pic>
      <p:pic>
        <p:nvPicPr>
          <p:cNvPr id="2" name="Picture 6">
            <a:extLst>
              <a:ext uri="{FF2B5EF4-FFF2-40B4-BE49-F238E27FC236}">
                <a16:creationId xmlns:a16="http://schemas.microsoft.com/office/drawing/2014/main" id="{B2D95DFA-177D-CB4E-2B19-0AD8887E560D}"/>
              </a:ext>
            </a:extLst>
          </p:cNvPr>
          <p:cNvPicPr>
            <a:picLocks noChangeAspect="1"/>
          </p:cNvPicPr>
          <p:nvPr/>
        </p:nvPicPr>
        <p:blipFill>
          <a:blip r:embed="rId4"/>
          <a:stretch>
            <a:fillRect/>
          </a:stretch>
        </p:blipFill>
        <p:spPr>
          <a:xfrm>
            <a:off x="38984" y="6635832"/>
            <a:ext cx="708239" cy="708021"/>
          </a:xfrm>
          <a:prstGeom prst="rect">
            <a:avLst/>
          </a:prstGeom>
        </p:spPr>
      </p:pic>
      <p:pic>
        <p:nvPicPr>
          <p:cNvPr id="8" name="Picture 8">
            <a:extLst>
              <a:ext uri="{FF2B5EF4-FFF2-40B4-BE49-F238E27FC236}">
                <a16:creationId xmlns:a16="http://schemas.microsoft.com/office/drawing/2014/main" id="{DB28FDCA-825B-3685-A71F-4BD27B3D3738}"/>
              </a:ext>
            </a:extLst>
          </p:cNvPr>
          <p:cNvPicPr>
            <a:picLocks noChangeAspect="1"/>
          </p:cNvPicPr>
          <p:nvPr/>
        </p:nvPicPr>
        <p:blipFill>
          <a:blip r:embed="rId5"/>
          <a:stretch>
            <a:fillRect/>
          </a:stretch>
        </p:blipFill>
        <p:spPr>
          <a:xfrm>
            <a:off x="35181" y="4436130"/>
            <a:ext cx="405405" cy="436711"/>
          </a:xfrm>
          <a:prstGeom prst="rect">
            <a:avLst/>
          </a:prstGeom>
        </p:spPr>
      </p:pic>
      <p:pic>
        <p:nvPicPr>
          <p:cNvPr id="9" name="Picture 9">
            <a:extLst>
              <a:ext uri="{FF2B5EF4-FFF2-40B4-BE49-F238E27FC236}">
                <a16:creationId xmlns:a16="http://schemas.microsoft.com/office/drawing/2014/main" id="{1A578183-D9D4-E467-AD86-C60A17FD6ECF}"/>
              </a:ext>
            </a:extLst>
          </p:cNvPr>
          <p:cNvPicPr>
            <a:picLocks noChangeAspect="1"/>
          </p:cNvPicPr>
          <p:nvPr/>
        </p:nvPicPr>
        <p:blipFill>
          <a:blip r:embed="rId6"/>
          <a:stretch>
            <a:fillRect/>
          </a:stretch>
        </p:blipFill>
        <p:spPr>
          <a:xfrm>
            <a:off x="190079" y="4050520"/>
            <a:ext cx="877878" cy="876868"/>
          </a:xfrm>
          <a:prstGeom prst="rect">
            <a:avLst/>
          </a:prstGeom>
        </p:spPr>
      </p:pic>
      <p:pic>
        <p:nvPicPr>
          <p:cNvPr id="11" name="Picture 11">
            <a:extLst>
              <a:ext uri="{FF2B5EF4-FFF2-40B4-BE49-F238E27FC236}">
                <a16:creationId xmlns:a16="http://schemas.microsoft.com/office/drawing/2014/main" id="{AEE134C8-29EF-64F2-3659-194518D19FDA}"/>
              </a:ext>
            </a:extLst>
          </p:cNvPr>
          <p:cNvPicPr>
            <a:picLocks noChangeAspect="1"/>
          </p:cNvPicPr>
          <p:nvPr/>
        </p:nvPicPr>
        <p:blipFill>
          <a:blip r:embed="rId7"/>
          <a:stretch>
            <a:fillRect/>
          </a:stretch>
        </p:blipFill>
        <p:spPr>
          <a:xfrm>
            <a:off x="-59727" y="2083630"/>
            <a:ext cx="991923" cy="1023587"/>
          </a:xfrm>
          <a:prstGeom prst="rect">
            <a:avLst/>
          </a:prstGeom>
        </p:spPr>
      </p:pic>
      <p:pic>
        <p:nvPicPr>
          <p:cNvPr id="12" name="Picture 12">
            <a:extLst>
              <a:ext uri="{FF2B5EF4-FFF2-40B4-BE49-F238E27FC236}">
                <a16:creationId xmlns:a16="http://schemas.microsoft.com/office/drawing/2014/main" id="{52883394-426D-5FF3-F9C2-2E8F7A714D9C}"/>
              </a:ext>
            </a:extLst>
          </p:cNvPr>
          <p:cNvPicPr>
            <a:picLocks noChangeAspect="1"/>
          </p:cNvPicPr>
          <p:nvPr/>
        </p:nvPicPr>
        <p:blipFill>
          <a:blip r:embed="rId8"/>
          <a:stretch>
            <a:fillRect/>
          </a:stretch>
        </p:blipFill>
        <p:spPr>
          <a:xfrm>
            <a:off x="132443" y="8230996"/>
            <a:ext cx="796417" cy="795357"/>
          </a:xfrm>
          <a:prstGeom prst="rect">
            <a:avLst/>
          </a:prstGeom>
        </p:spPr>
      </p:pic>
      <p:sp>
        <p:nvSpPr>
          <p:cNvPr id="13" name="TextBox 12">
            <a:extLst>
              <a:ext uri="{FF2B5EF4-FFF2-40B4-BE49-F238E27FC236}">
                <a16:creationId xmlns:a16="http://schemas.microsoft.com/office/drawing/2014/main" id="{BA47E20E-68BA-9DF2-9089-786F5901D2D1}"/>
              </a:ext>
            </a:extLst>
          </p:cNvPr>
          <p:cNvSpPr txBox="1"/>
          <p:nvPr/>
        </p:nvSpPr>
        <p:spPr>
          <a:xfrm>
            <a:off x="-2738" y="9840757"/>
            <a:ext cx="4856723"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a:t>Adapted from: Bruyere Continuing Care. (2020). Occupational Therapy Tips to Help you Sleep Better. </a:t>
            </a:r>
            <a:endParaRPr lang="en-US"/>
          </a:p>
        </p:txBody>
      </p:sp>
    </p:spTree>
    <p:extLst>
      <p:ext uri="{BB962C8B-B14F-4D97-AF65-F5344CB8AC3E}">
        <p14:creationId xmlns:p14="http://schemas.microsoft.com/office/powerpoint/2010/main" val="502176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865E901C-86AB-B1EF-A14E-93C95149535C}"/>
              </a:ext>
            </a:extLst>
          </p:cNvPr>
          <p:cNvSpPr txBox="1"/>
          <p:nvPr/>
        </p:nvSpPr>
        <p:spPr>
          <a:xfrm>
            <a:off x="-3579" y="-1917"/>
            <a:ext cx="5126875"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a:latin typeface="Century Gothic"/>
                <a:cs typeface="Cavolini"/>
              </a:rPr>
              <a:t>Tips to Help you Sleep Better</a:t>
            </a:r>
          </a:p>
        </p:txBody>
      </p:sp>
      <p:pic>
        <p:nvPicPr>
          <p:cNvPr id="5" name="Picture 2" descr="A picture containing text, sign&#10;&#10;Description automatically generated">
            <a:extLst>
              <a:ext uri="{FF2B5EF4-FFF2-40B4-BE49-F238E27FC236}">
                <a16:creationId xmlns:a16="http://schemas.microsoft.com/office/drawing/2014/main" id="{D0B7C51A-16D9-D70E-6CAE-6E8274E53BC7}"/>
              </a:ext>
            </a:extLst>
          </p:cNvPr>
          <p:cNvPicPr>
            <a:picLocks noChangeAspect="1"/>
          </p:cNvPicPr>
          <p:nvPr/>
        </p:nvPicPr>
        <p:blipFill>
          <a:blip r:embed="rId2"/>
          <a:stretch>
            <a:fillRect/>
          </a:stretch>
        </p:blipFill>
        <p:spPr>
          <a:xfrm>
            <a:off x="6486023" y="61160"/>
            <a:ext cx="824164" cy="824164"/>
          </a:xfrm>
          <a:prstGeom prst="rect">
            <a:avLst/>
          </a:prstGeom>
        </p:spPr>
      </p:pic>
      <p:sp>
        <p:nvSpPr>
          <p:cNvPr id="4" name="TextBox 3">
            <a:extLst>
              <a:ext uri="{FF2B5EF4-FFF2-40B4-BE49-F238E27FC236}">
                <a16:creationId xmlns:a16="http://schemas.microsoft.com/office/drawing/2014/main" id="{77661BDE-B2CB-64B0-D473-3B33C5B20CA2}"/>
              </a:ext>
            </a:extLst>
          </p:cNvPr>
          <p:cNvSpPr txBox="1"/>
          <p:nvPr/>
        </p:nvSpPr>
        <p:spPr>
          <a:xfrm>
            <a:off x="283531" y="611217"/>
            <a:ext cx="7072423" cy="88177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latin typeface="Century Gothic"/>
                <a:ea typeface="+mn-lt"/>
                <a:cs typeface="+mn-lt"/>
              </a:rPr>
              <a:t>Adults need </a:t>
            </a:r>
            <a:r>
              <a:rPr lang="en-US" sz="2400" b="1" dirty="0">
                <a:latin typeface="Century Gothic"/>
                <a:ea typeface="+mn-lt"/>
                <a:cs typeface="+mn-lt"/>
              </a:rPr>
              <a:t>6-9 hours</a:t>
            </a:r>
            <a:r>
              <a:rPr lang="en-US" sz="2400" dirty="0">
                <a:latin typeface="Century Gothic"/>
                <a:ea typeface="+mn-lt"/>
                <a:cs typeface="+mn-lt"/>
              </a:rPr>
              <a:t> of sleep </a:t>
            </a:r>
            <a:r>
              <a:rPr lang="en-US" sz="2400" b="1" dirty="0">
                <a:latin typeface="Century Gothic"/>
                <a:ea typeface="+mn-lt"/>
                <a:cs typeface="+mn-lt"/>
              </a:rPr>
              <a:t>every night</a:t>
            </a:r>
          </a:p>
          <a:p>
            <a:pPr marL="342900" indent="-342900" algn="ctr">
              <a:buFont typeface="Calibri"/>
              <a:buChar char="-"/>
            </a:pPr>
            <a:endParaRPr lang="en-US" sz="600">
              <a:latin typeface="Century Gothic"/>
              <a:ea typeface="+mn-lt"/>
              <a:cs typeface="+mn-lt"/>
            </a:endParaRPr>
          </a:p>
          <a:p>
            <a:pPr algn="ctr"/>
            <a:r>
              <a:rPr lang="en-US" sz="600" dirty="0">
                <a:latin typeface="Century Gothic"/>
                <a:ea typeface="+mn-lt"/>
                <a:cs typeface="+mn-lt"/>
              </a:rPr>
              <a:t>    </a:t>
            </a:r>
            <a:endParaRPr lang="en-US" sz="600" dirty="0">
              <a:latin typeface="Century Gothic"/>
              <a:cs typeface="Calibri"/>
            </a:endParaRPr>
          </a:p>
          <a:p>
            <a:pPr algn="ctr"/>
            <a:r>
              <a:rPr lang="en-US" sz="2400" u="sng" dirty="0">
                <a:latin typeface="Century Gothic"/>
                <a:cs typeface="Calibri"/>
              </a:rPr>
              <a:t>Tips to</a:t>
            </a:r>
            <a:r>
              <a:rPr lang="en-US" sz="2400" b="1" u="sng" dirty="0">
                <a:latin typeface="Century Gothic"/>
                <a:cs typeface="Calibri"/>
              </a:rPr>
              <a:t> sleep better</a:t>
            </a:r>
            <a:endParaRPr lang="en-US" sz="2400" u="sng" dirty="0">
              <a:latin typeface="Century Gothic"/>
              <a:cs typeface="Calibri"/>
            </a:endParaRPr>
          </a:p>
          <a:p>
            <a:r>
              <a:rPr lang="en-US" sz="2400" u="sng" dirty="0">
                <a:latin typeface="Century Gothic"/>
                <a:cs typeface="Calibri"/>
              </a:rPr>
              <a:t>Things to </a:t>
            </a:r>
            <a:r>
              <a:rPr lang="en-US" sz="2400" b="1" u="sng" dirty="0">
                <a:latin typeface="Century Gothic"/>
                <a:cs typeface="Calibri"/>
              </a:rPr>
              <a:t>TRY</a:t>
            </a:r>
            <a:r>
              <a:rPr lang="en-US" sz="2400" u="sng" dirty="0">
                <a:latin typeface="Century Gothic"/>
                <a:cs typeface="Calibri"/>
              </a:rPr>
              <a:t>: </a:t>
            </a:r>
          </a:p>
          <a:p>
            <a:pPr marL="742950" lvl="1" indent="-285750">
              <a:buFont typeface="Calibri,Sans-Serif"/>
              <a:buChar char="-"/>
            </a:pPr>
            <a:endParaRPr lang="en-US" sz="2100" b="1">
              <a:latin typeface="Century Gothic"/>
              <a:ea typeface="+mn-lt"/>
              <a:cs typeface="+mn-lt"/>
            </a:endParaRPr>
          </a:p>
          <a:p>
            <a:pPr marL="742950" lvl="1" indent="-285750">
              <a:buFont typeface="Calibri,Sans-Serif"/>
              <a:buChar char="-"/>
            </a:pPr>
            <a:endParaRPr lang="en-US" sz="2100">
              <a:latin typeface="Century Gothic"/>
              <a:ea typeface="+mn-lt"/>
              <a:cs typeface="+mn-lt"/>
            </a:endParaRPr>
          </a:p>
          <a:p>
            <a:pPr marL="742950" lvl="1" indent="-285750">
              <a:buFont typeface="Calibri,Sans-Serif"/>
              <a:buChar char="-"/>
            </a:pPr>
            <a:r>
              <a:rPr lang="en-US" sz="2100" dirty="0">
                <a:latin typeface="Century Gothic"/>
                <a:ea typeface="+mn-lt"/>
                <a:cs typeface="+mn-lt"/>
              </a:rPr>
              <a:t>TRY To </a:t>
            </a:r>
            <a:r>
              <a:rPr lang="en-US" sz="2100" b="1" dirty="0">
                <a:latin typeface="Century Gothic"/>
                <a:ea typeface="+mn-lt"/>
                <a:cs typeface="+mn-lt"/>
              </a:rPr>
              <a:t>go to bed</a:t>
            </a:r>
            <a:r>
              <a:rPr lang="en-US" sz="2100" dirty="0">
                <a:latin typeface="Century Gothic"/>
                <a:ea typeface="+mn-lt"/>
                <a:cs typeface="+mn-lt"/>
              </a:rPr>
              <a:t> and </a:t>
            </a:r>
            <a:r>
              <a:rPr lang="en-US" sz="2100" b="1" dirty="0">
                <a:latin typeface="Century Gothic"/>
                <a:ea typeface="+mn-lt"/>
                <a:cs typeface="+mn-lt"/>
              </a:rPr>
              <a:t>wake up</a:t>
            </a:r>
            <a:r>
              <a:rPr lang="en-US" sz="2100" dirty="0">
                <a:latin typeface="Century Gothic"/>
                <a:ea typeface="+mn-lt"/>
                <a:cs typeface="+mn-lt"/>
              </a:rPr>
              <a:t> at the</a:t>
            </a:r>
            <a:r>
              <a:rPr lang="en-US" sz="2100" b="1" dirty="0">
                <a:latin typeface="Century Gothic"/>
                <a:ea typeface="+mn-lt"/>
                <a:cs typeface="+mn-lt"/>
              </a:rPr>
              <a:t> same time</a:t>
            </a:r>
            <a:r>
              <a:rPr lang="en-US" sz="2100" dirty="0">
                <a:latin typeface="Century Gothic"/>
                <a:ea typeface="+mn-lt"/>
                <a:cs typeface="+mn-lt"/>
              </a:rPr>
              <a:t> </a:t>
            </a:r>
            <a:r>
              <a:rPr lang="en-US" sz="2100" b="1" dirty="0">
                <a:latin typeface="Century Gothic"/>
                <a:ea typeface="+mn-lt"/>
                <a:cs typeface="+mn-lt"/>
              </a:rPr>
              <a:t>every day</a:t>
            </a:r>
            <a:r>
              <a:rPr lang="en-US" sz="2100" dirty="0">
                <a:latin typeface="Century Gothic"/>
                <a:ea typeface="+mn-lt"/>
                <a:cs typeface="+mn-lt"/>
              </a:rPr>
              <a:t> - even on the weekends!</a:t>
            </a:r>
          </a:p>
          <a:p>
            <a:pPr marL="285750" indent="-285750">
              <a:buFont typeface="Calibri,Sans-Serif"/>
              <a:buChar char="-"/>
            </a:pPr>
            <a:endParaRPr lang="en-US" sz="2100">
              <a:latin typeface="Century Gothic"/>
              <a:ea typeface="+mn-lt"/>
              <a:cs typeface="+mn-lt"/>
            </a:endParaRPr>
          </a:p>
          <a:p>
            <a:pPr marL="285750" indent="-285750">
              <a:buFont typeface="Calibri,Sans-Serif"/>
              <a:buChar char="-"/>
            </a:pPr>
            <a:endParaRPr lang="en-US" sz="2100">
              <a:latin typeface="Century Gothic"/>
              <a:ea typeface="+mn-lt"/>
              <a:cs typeface="+mn-lt"/>
            </a:endParaRPr>
          </a:p>
          <a:p>
            <a:pPr marL="285750" indent="-285750">
              <a:buFont typeface="Calibri,Sans-Serif"/>
              <a:buChar char="-"/>
            </a:pPr>
            <a:endParaRPr lang="en-US" sz="2100">
              <a:latin typeface="Century Gothic"/>
              <a:ea typeface="+mn-lt"/>
              <a:cs typeface="+mn-lt"/>
            </a:endParaRPr>
          </a:p>
          <a:p>
            <a:pPr marL="285750" indent="-285750">
              <a:buFont typeface="Calibri,Sans-Serif"/>
              <a:buChar char="-"/>
            </a:pPr>
            <a:endParaRPr lang="en-US" sz="2100">
              <a:latin typeface="Century Gothic"/>
              <a:ea typeface="+mn-lt"/>
              <a:cs typeface="+mn-lt"/>
            </a:endParaRPr>
          </a:p>
          <a:p>
            <a:pPr marL="742950" lvl="1" indent="-285750">
              <a:buFont typeface="Calibri,Sans-Serif"/>
              <a:buChar char="-"/>
            </a:pPr>
            <a:r>
              <a:rPr lang="en-US" sz="2100" dirty="0">
                <a:latin typeface="Century Gothic"/>
                <a:ea typeface="+mn-lt"/>
                <a:cs typeface="+mn-lt"/>
              </a:rPr>
              <a:t>TRY To get some </a:t>
            </a:r>
            <a:r>
              <a:rPr lang="en-US" sz="2100" b="1" dirty="0">
                <a:latin typeface="Century Gothic"/>
                <a:ea typeface="+mn-lt"/>
                <a:cs typeface="+mn-lt"/>
              </a:rPr>
              <a:t>sunlight every day</a:t>
            </a:r>
          </a:p>
          <a:p>
            <a:pPr marL="742950" lvl="1" indent="-285750">
              <a:buFont typeface="Calibri,Sans-Serif"/>
              <a:buChar char="-"/>
            </a:pPr>
            <a:endParaRPr lang="en-US" sz="2100" b="1" dirty="0">
              <a:latin typeface="Century Gothic"/>
              <a:ea typeface="+mn-lt"/>
              <a:cs typeface="+mn-lt"/>
            </a:endParaRPr>
          </a:p>
          <a:p>
            <a:pPr lvl="2"/>
            <a:r>
              <a:rPr lang="en-US" sz="2100" dirty="0">
                <a:latin typeface="Century Gothic"/>
                <a:ea typeface="+mn-lt"/>
                <a:cs typeface="+mn-lt"/>
              </a:rPr>
              <a:t>Helps reset biological clock</a:t>
            </a:r>
          </a:p>
          <a:p>
            <a:pPr marL="742950" lvl="1" indent="-285750">
              <a:buFont typeface="Calibri,Sans-Serif"/>
              <a:buChar char="-"/>
            </a:pPr>
            <a:endParaRPr lang="en-US" sz="2100">
              <a:latin typeface="Century Gothic"/>
              <a:ea typeface="+mn-lt"/>
              <a:cs typeface="+mn-lt"/>
            </a:endParaRPr>
          </a:p>
          <a:p>
            <a:pPr marL="742950" lvl="1" indent="-285750">
              <a:buFont typeface="Calibri,Sans-Serif"/>
              <a:buChar char="-"/>
            </a:pPr>
            <a:endParaRPr lang="en-US" sz="2100">
              <a:latin typeface="Century Gothic"/>
              <a:ea typeface="+mn-lt"/>
              <a:cs typeface="+mn-lt"/>
            </a:endParaRPr>
          </a:p>
          <a:p>
            <a:pPr marL="742950" lvl="1" indent="-285750">
              <a:buFont typeface="Calibri,Sans-Serif"/>
              <a:buChar char="-"/>
            </a:pPr>
            <a:endParaRPr lang="en-US" sz="2100">
              <a:latin typeface="Century Gothic"/>
              <a:ea typeface="+mn-lt"/>
              <a:cs typeface="+mn-lt"/>
            </a:endParaRPr>
          </a:p>
          <a:p>
            <a:pPr marL="742950" lvl="1" indent="-285750">
              <a:buFont typeface="Calibri,Sans-Serif"/>
              <a:buChar char="-"/>
            </a:pPr>
            <a:r>
              <a:rPr lang="en-US" sz="2100" dirty="0">
                <a:latin typeface="Century Gothic"/>
                <a:ea typeface="+mn-lt"/>
                <a:cs typeface="+mn-lt"/>
              </a:rPr>
              <a:t>TRY To use a </a:t>
            </a:r>
            <a:r>
              <a:rPr lang="en-US" sz="2100" b="1" dirty="0">
                <a:latin typeface="Century Gothic"/>
                <a:ea typeface="+mn-lt"/>
                <a:cs typeface="+mn-lt"/>
              </a:rPr>
              <a:t>relaxing routine</a:t>
            </a:r>
            <a:r>
              <a:rPr lang="en-US" sz="2100" dirty="0">
                <a:latin typeface="Century Gothic"/>
                <a:ea typeface="+mn-lt"/>
                <a:cs typeface="+mn-lt"/>
              </a:rPr>
              <a:t> </a:t>
            </a:r>
            <a:r>
              <a:rPr lang="en-US" sz="2100" b="1" dirty="0">
                <a:latin typeface="Century Gothic"/>
                <a:ea typeface="+mn-lt"/>
                <a:cs typeface="+mn-lt"/>
              </a:rPr>
              <a:t>before bedtime</a:t>
            </a:r>
          </a:p>
          <a:p>
            <a:pPr lvl="1"/>
            <a:endParaRPr lang="en-US" sz="2100" b="1" dirty="0">
              <a:latin typeface="Century Gothic"/>
              <a:ea typeface="+mn-lt"/>
              <a:cs typeface="+mn-lt"/>
            </a:endParaRPr>
          </a:p>
          <a:p>
            <a:pPr lvl="2"/>
            <a:r>
              <a:rPr lang="en-US" sz="2100" dirty="0">
                <a:latin typeface="Century Gothic"/>
                <a:ea typeface="+mn-lt"/>
                <a:cs typeface="+mn-lt"/>
              </a:rPr>
              <a:t>Bathing/ music/ reading / candle </a:t>
            </a:r>
          </a:p>
          <a:p>
            <a:pPr marL="1200150" lvl="2" indent="-285750">
              <a:buFont typeface="Calibri,Sans-Serif"/>
              <a:buChar char="-"/>
            </a:pPr>
            <a:endParaRPr lang="en-US" sz="2100">
              <a:latin typeface="Century Gothic"/>
              <a:ea typeface="+mn-lt"/>
              <a:cs typeface="+mn-lt"/>
            </a:endParaRPr>
          </a:p>
          <a:p>
            <a:pPr marL="1200150" lvl="2" indent="-285750">
              <a:buFont typeface="Calibri,Sans-Serif"/>
              <a:buChar char="-"/>
            </a:pPr>
            <a:endParaRPr lang="en-US" sz="2100">
              <a:latin typeface="Century Gothic"/>
              <a:ea typeface="+mn-lt"/>
              <a:cs typeface="+mn-lt"/>
            </a:endParaRPr>
          </a:p>
          <a:p>
            <a:pPr marL="1200150" lvl="2" indent="-285750">
              <a:buFont typeface="Calibri,Sans-Serif"/>
              <a:buChar char="-"/>
            </a:pPr>
            <a:endParaRPr lang="en-US" sz="2100">
              <a:latin typeface="Century Gothic"/>
              <a:ea typeface="+mn-lt"/>
              <a:cs typeface="+mn-lt"/>
            </a:endParaRPr>
          </a:p>
          <a:p>
            <a:pPr marL="742950" lvl="1" indent="-285750">
              <a:buFont typeface="Calibri,Sans-Serif"/>
              <a:buChar char="-"/>
            </a:pPr>
            <a:r>
              <a:rPr lang="en-US" sz="2100" dirty="0">
                <a:latin typeface="Century Gothic"/>
                <a:ea typeface="+mn-lt"/>
                <a:cs typeface="+mn-lt"/>
              </a:rPr>
              <a:t>TRY Listening to </a:t>
            </a:r>
            <a:r>
              <a:rPr lang="en-US" sz="2100" b="1" dirty="0">
                <a:latin typeface="Century Gothic"/>
                <a:ea typeface="+mn-lt"/>
                <a:cs typeface="+mn-lt"/>
              </a:rPr>
              <a:t>guided meditations</a:t>
            </a:r>
          </a:p>
          <a:p>
            <a:pPr marL="742950" lvl="1" indent="-285750">
              <a:buFont typeface="Calibri,Sans-Serif"/>
              <a:buChar char="-"/>
            </a:pPr>
            <a:endParaRPr lang="en-US" sz="2100" b="1" dirty="0">
              <a:latin typeface="Century Gothic"/>
              <a:ea typeface="+mn-lt"/>
              <a:cs typeface="+mn-lt"/>
            </a:endParaRPr>
          </a:p>
          <a:p>
            <a:pPr lvl="2"/>
            <a:r>
              <a:rPr lang="en-US" sz="2100" dirty="0">
                <a:latin typeface="Century Gothic"/>
                <a:ea typeface="+mn-lt"/>
                <a:cs typeface="+mn-lt"/>
              </a:rPr>
              <a:t>Calm/Headspace apps, podcasts etc.</a:t>
            </a:r>
            <a:r>
              <a:rPr lang="en-US" sz="2100" dirty="0">
                <a:ea typeface="+mn-lt"/>
                <a:cs typeface="+mn-lt"/>
              </a:rPr>
              <a:t> </a:t>
            </a:r>
          </a:p>
        </p:txBody>
      </p:sp>
      <p:pic>
        <p:nvPicPr>
          <p:cNvPr id="3" name="Picture 6">
            <a:extLst>
              <a:ext uri="{FF2B5EF4-FFF2-40B4-BE49-F238E27FC236}">
                <a16:creationId xmlns:a16="http://schemas.microsoft.com/office/drawing/2014/main" id="{74DD7B9C-F431-8D04-EE6A-4444BF7640F6}"/>
              </a:ext>
            </a:extLst>
          </p:cNvPr>
          <p:cNvPicPr>
            <a:picLocks noChangeAspect="1"/>
          </p:cNvPicPr>
          <p:nvPr/>
        </p:nvPicPr>
        <p:blipFill>
          <a:blip r:embed="rId3"/>
          <a:stretch>
            <a:fillRect/>
          </a:stretch>
        </p:blipFill>
        <p:spPr>
          <a:xfrm>
            <a:off x="4265457" y="-6027"/>
            <a:ext cx="740222" cy="754708"/>
          </a:xfrm>
          <a:prstGeom prst="rect">
            <a:avLst/>
          </a:prstGeom>
        </p:spPr>
      </p:pic>
      <p:pic>
        <p:nvPicPr>
          <p:cNvPr id="10" name="Picture 10">
            <a:extLst>
              <a:ext uri="{FF2B5EF4-FFF2-40B4-BE49-F238E27FC236}">
                <a16:creationId xmlns:a16="http://schemas.microsoft.com/office/drawing/2014/main" id="{983601C3-7CB4-6F70-F0D4-49A02FC78AC9}"/>
              </a:ext>
            </a:extLst>
          </p:cNvPr>
          <p:cNvPicPr>
            <a:picLocks noChangeAspect="1"/>
          </p:cNvPicPr>
          <p:nvPr/>
        </p:nvPicPr>
        <p:blipFill>
          <a:blip r:embed="rId4"/>
          <a:stretch>
            <a:fillRect/>
          </a:stretch>
        </p:blipFill>
        <p:spPr>
          <a:xfrm>
            <a:off x="210638" y="2515304"/>
            <a:ext cx="584618" cy="583430"/>
          </a:xfrm>
          <a:prstGeom prst="rect">
            <a:avLst/>
          </a:prstGeom>
        </p:spPr>
      </p:pic>
      <p:pic>
        <p:nvPicPr>
          <p:cNvPr id="13" name="Picture 13">
            <a:extLst>
              <a:ext uri="{FF2B5EF4-FFF2-40B4-BE49-F238E27FC236}">
                <a16:creationId xmlns:a16="http://schemas.microsoft.com/office/drawing/2014/main" id="{F1A515B1-7B05-1A62-BED9-75A5179C9A43}"/>
              </a:ext>
            </a:extLst>
          </p:cNvPr>
          <p:cNvPicPr>
            <a:picLocks noChangeAspect="1"/>
          </p:cNvPicPr>
          <p:nvPr/>
        </p:nvPicPr>
        <p:blipFill>
          <a:blip r:embed="rId5"/>
          <a:stretch>
            <a:fillRect/>
          </a:stretch>
        </p:blipFill>
        <p:spPr>
          <a:xfrm>
            <a:off x="102684" y="4386162"/>
            <a:ext cx="698664" cy="730150"/>
          </a:xfrm>
          <a:prstGeom prst="rect">
            <a:avLst/>
          </a:prstGeom>
        </p:spPr>
      </p:pic>
      <p:pic>
        <p:nvPicPr>
          <p:cNvPr id="14" name="Picture 14">
            <a:extLst>
              <a:ext uri="{FF2B5EF4-FFF2-40B4-BE49-F238E27FC236}">
                <a16:creationId xmlns:a16="http://schemas.microsoft.com/office/drawing/2014/main" id="{C69EE5D7-979C-B1E0-3C89-C0A77AA76464}"/>
              </a:ext>
            </a:extLst>
          </p:cNvPr>
          <p:cNvPicPr>
            <a:picLocks noChangeAspect="1"/>
          </p:cNvPicPr>
          <p:nvPr/>
        </p:nvPicPr>
        <p:blipFill>
          <a:blip r:embed="rId6"/>
          <a:stretch>
            <a:fillRect/>
          </a:stretch>
        </p:blipFill>
        <p:spPr>
          <a:xfrm rot="20700000" flipH="1">
            <a:off x="228386" y="6376394"/>
            <a:ext cx="555837" cy="664941"/>
          </a:xfrm>
          <a:prstGeom prst="rect">
            <a:avLst/>
          </a:prstGeom>
        </p:spPr>
      </p:pic>
      <p:pic>
        <p:nvPicPr>
          <p:cNvPr id="15" name="Picture 15">
            <a:extLst>
              <a:ext uri="{FF2B5EF4-FFF2-40B4-BE49-F238E27FC236}">
                <a16:creationId xmlns:a16="http://schemas.microsoft.com/office/drawing/2014/main" id="{A12DCBE4-39D6-CF81-2086-6001FDC972C5}"/>
              </a:ext>
            </a:extLst>
          </p:cNvPr>
          <p:cNvPicPr>
            <a:picLocks noChangeAspect="1"/>
          </p:cNvPicPr>
          <p:nvPr/>
        </p:nvPicPr>
        <p:blipFill>
          <a:blip r:embed="rId7"/>
          <a:stretch>
            <a:fillRect/>
          </a:stretch>
        </p:blipFill>
        <p:spPr>
          <a:xfrm>
            <a:off x="238062" y="8397893"/>
            <a:ext cx="552034" cy="567128"/>
          </a:xfrm>
          <a:prstGeom prst="rect">
            <a:avLst/>
          </a:prstGeom>
        </p:spPr>
      </p:pic>
      <p:sp>
        <p:nvSpPr>
          <p:cNvPr id="2" name="TextBox 1">
            <a:extLst>
              <a:ext uri="{FF2B5EF4-FFF2-40B4-BE49-F238E27FC236}">
                <a16:creationId xmlns:a16="http://schemas.microsoft.com/office/drawing/2014/main" id="{40881D6B-A75D-A042-C84F-B0A44EF6D0AE}"/>
              </a:ext>
            </a:extLst>
          </p:cNvPr>
          <p:cNvSpPr txBox="1"/>
          <p:nvPr/>
        </p:nvSpPr>
        <p:spPr>
          <a:xfrm>
            <a:off x="-2738" y="9840756"/>
            <a:ext cx="4736263"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a:t>Adapted from: Bruyere Continuing Care. (2020). Occupational Therapy Tips to Help you Sleep Better. </a:t>
            </a:r>
            <a:endParaRPr lang="en-US"/>
          </a:p>
        </p:txBody>
      </p:sp>
    </p:spTree>
    <p:extLst>
      <p:ext uri="{BB962C8B-B14F-4D97-AF65-F5344CB8AC3E}">
        <p14:creationId xmlns:p14="http://schemas.microsoft.com/office/powerpoint/2010/main" val="26293045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865E901C-86AB-B1EF-A14E-93C95149535C}"/>
              </a:ext>
            </a:extLst>
          </p:cNvPr>
          <p:cNvSpPr txBox="1"/>
          <p:nvPr/>
        </p:nvSpPr>
        <p:spPr>
          <a:xfrm>
            <a:off x="-3579" y="-1917"/>
            <a:ext cx="5126875"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a:latin typeface="Century Gothic"/>
                <a:cs typeface="Cavolini"/>
              </a:rPr>
              <a:t>Tips to Help you Sleep Better</a:t>
            </a:r>
          </a:p>
        </p:txBody>
      </p:sp>
      <p:pic>
        <p:nvPicPr>
          <p:cNvPr id="5" name="Picture 2" descr="A picture containing text, sign&#10;&#10;Description automatically generated">
            <a:extLst>
              <a:ext uri="{FF2B5EF4-FFF2-40B4-BE49-F238E27FC236}">
                <a16:creationId xmlns:a16="http://schemas.microsoft.com/office/drawing/2014/main" id="{D0B7C51A-16D9-D70E-6CAE-6E8274E53BC7}"/>
              </a:ext>
            </a:extLst>
          </p:cNvPr>
          <p:cNvPicPr>
            <a:picLocks noChangeAspect="1"/>
          </p:cNvPicPr>
          <p:nvPr/>
        </p:nvPicPr>
        <p:blipFill>
          <a:blip r:embed="rId2"/>
          <a:stretch>
            <a:fillRect/>
          </a:stretch>
        </p:blipFill>
        <p:spPr>
          <a:xfrm>
            <a:off x="6486023" y="61160"/>
            <a:ext cx="824164" cy="824164"/>
          </a:xfrm>
          <a:prstGeom prst="rect">
            <a:avLst/>
          </a:prstGeom>
        </p:spPr>
      </p:pic>
      <p:sp>
        <p:nvSpPr>
          <p:cNvPr id="4" name="TextBox 3">
            <a:extLst>
              <a:ext uri="{FF2B5EF4-FFF2-40B4-BE49-F238E27FC236}">
                <a16:creationId xmlns:a16="http://schemas.microsoft.com/office/drawing/2014/main" id="{77661BDE-B2CB-64B0-D473-3B33C5B20CA2}"/>
              </a:ext>
            </a:extLst>
          </p:cNvPr>
          <p:cNvSpPr txBox="1"/>
          <p:nvPr/>
        </p:nvSpPr>
        <p:spPr>
          <a:xfrm>
            <a:off x="93519" y="1067493"/>
            <a:ext cx="7620066" cy="784830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a:latin typeface="Century Gothic"/>
                <a:ea typeface="+mn-lt"/>
                <a:cs typeface="+mn-lt"/>
              </a:rPr>
              <a:t>Adults need </a:t>
            </a:r>
            <a:r>
              <a:rPr lang="en-US" sz="2400" b="1">
                <a:latin typeface="Century Gothic"/>
                <a:ea typeface="+mn-lt"/>
                <a:cs typeface="+mn-lt"/>
              </a:rPr>
              <a:t>6-9 hours</a:t>
            </a:r>
            <a:r>
              <a:rPr lang="en-US" sz="2400">
                <a:latin typeface="Century Gothic"/>
                <a:ea typeface="+mn-lt"/>
                <a:cs typeface="+mn-lt"/>
              </a:rPr>
              <a:t> of sleep </a:t>
            </a:r>
            <a:r>
              <a:rPr lang="en-US" sz="2400" b="1">
                <a:latin typeface="Century Gothic"/>
                <a:ea typeface="+mn-lt"/>
                <a:cs typeface="+mn-lt"/>
              </a:rPr>
              <a:t>every night</a:t>
            </a:r>
            <a:endParaRPr lang="en-US" sz="2400" b="1">
              <a:latin typeface="Century Gothic"/>
              <a:cs typeface="Calibri" panose="020F0502020204030204"/>
            </a:endParaRPr>
          </a:p>
          <a:p>
            <a:endParaRPr lang="en-US" sz="2400" b="1">
              <a:latin typeface="Century Gothic"/>
              <a:cs typeface="Calibri" panose="020F0502020204030204"/>
            </a:endParaRPr>
          </a:p>
          <a:p>
            <a:pPr algn="ctr"/>
            <a:r>
              <a:rPr lang="en-US" sz="600">
                <a:latin typeface="Century Gothic"/>
                <a:cs typeface="Calibri"/>
              </a:rPr>
              <a:t>   </a:t>
            </a:r>
          </a:p>
          <a:p>
            <a:pPr algn="ctr"/>
            <a:r>
              <a:rPr lang="en-US" sz="2400" u="sng">
                <a:latin typeface="Century Gothic"/>
                <a:cs typeface="Calibri"/>
              </a:rPr>
              <a:t>Tips to</a:t>
            </a:r>
            <a:r>
              <a:rPr lang="en-US" sz="2400" b="1" u="sng">
                <a:latin typeface="Century Gothic"/>
                <a:cs typeface="Calibri"/>
              </a:rPr>
              <a:t> sleep better</a:t>
            </a:r>
            <a:endParaRPr lang="en-US" sz="2400" u="sng">
              <a:latin typeface="Century Gothic"/>
              <a:cs typeface="Calibri"/>
            </a:endParaRPr>
          </a:p>
          <a:p>
            <a:pPr algn="ctr"/>
            <a:endParaRPr lang="en-US" sz="2400" b="1" u="sng">
              <a:latin typeface="Century Gothic"/>
              <a:cs typeface="Calibri"/>
            </a:endParaRPr>
          </a:p>
          <a:p>
            <a:r>
              <a:rPr lang="en-US" sz="2200" u="sng">
                <a:latin typeface="Century Gothic"/>
                <a:cs typeface="Calibri"/>
              </a:rPr>
              <a:t>Things to </a:t>
            </a:r>
            <a:r>
              <a:rPr lang="en-US" sz="2200" b="1" u="sng">
                <a:latin typeface="Century Gothic"/>
                <a:cs typeface="Calibri"/>
              </a:rPr>
              <a:t>STOP</a:t>
            </a:r>
            <a:r>
              <a:rPr lang="en-US" sz="2200" u="sng">
                <a:latin typeface="Century Gothic"/>
                <a:cs typeface="Calibri"/>
              </a:rPr>
              <a:t>:</a:t>
            </a:r>
          </a:p>
          <a:p>
            <a:endParaRPr lang="en-US" sz="2200" u="sng">
              <a:latin typeface="Century Gothic"/>
              <a:cs typeface="Calibri"/>
            </a:endParaRPr>
          </a:p>
          <a:p>
            <a:endParaRPr lang="en-US" sz="2100">
              <a:latin typeface="Century Gothic"/>
              <a:ea typeface="+mn-lt"/>
              <a:cs typeface="+mn-lt"/>
            </a:endParaRPr>
          </a:p>
          <a:p>
            <a:pPr marL="742950" lvl="1" indent="-285750">
              <a:buFont typeface="Calibri,Sans-Serif"/>
              <a:buChar char="-"/>
            </a:pPr>
            <a:r>
              <a:rPr lang="en-US" sz="2100" b="1">
                <a:latin typeface="Century Gothic"/>
                <a:ea typeface="+mn-lt"/>
                <a:cs typeface="+mn-lt"/>
              </a:rPr>
              <a:t>STOP Drinking caffeine</a:t>
            </a:r>
            <a:r>
              <a:rPr lang="en-US" sz="2100">
                <a:latin typeface="Century Gothic"/>
                <a:ea typeface="+mn-lt"/>
                <a:cs typeface="+mn-lt"/>
              </a:rPr>
              <a:t> in afternoon / evening</a:t>
            </a:r>
          </a:p>
          <a:p>
            <a:pPr marL="285750" indent="-285750">
              <a:buFont typeface="Calibri,Sans-Serif"/>
              <a:buChar char="-"/>
            </a:pPr>
            <a:endParaRPr lang="en-US" sz="2100">
              <a:latin typeface="Century Gothic"/>
              <a:ea typeface="+mn-lt"/>
              <a:cs typeface="+mn-lt"/>
            </a:endParaRPr>
          </a:p>
          <a:p>
            <a:pPr marL="285750" indent="-285750">
              <a:buFont typeface="Calibri,Sans-Serif"/>
              <a:buChar char="-"/>
            </a:pPr>
            <a:endParaRPr lang="en-US" sz="2100">
              <a:latin typeface="Century Gothic"/>
              <a:ea typeface="+mn-lt"/>
              <a:cs typeface="+mn-lt"/>
            </a:endParaRPr>
          </a:p>
          <a:p>
            <a:pPr marL="285750" indent="-285750">
              <a:buFont typeface="Calibri,Sans-Serif"/>
              <a:buChar char="-"/>
            </a:pPr>
            <a:endParaRPr lang="en-US" sz="2100">
              <a:latin typeface="Century Gothic"/>
              <a:ea typeface="+mn-lt"/>
              <a:cs typeface="+mn-lt"/>
            </a:endParaRPr>
          </a:p>
          <a:p>
            <a:pPr marL="285750" indent="-285750">
              <a:buFont typeface="Calibri,Sans-Serif"/>
              <a:buChar char="-"/>
            </a:pPr>
            <a:endParaRPr lang="en-US" sz="2100">
              <a:latin typeface="Century Gothic"/>
              <a:ea typeface="+mn-lt"/>
              <a:cs typeface="+mn-lt"/>
            </a:endParaRPr>
          </a:p>
          <a:p>
            <a:pPr marL="285750" indent="-285750">
              <a:buFont typeface="Calibri,Sans-Serif"/>
              <a:buChar char="-"/>
            </a:pPr>
            <a:endParaRPr lang="en-US" sz="2100">
              <a:latin typeface="Century Gothic"/>
              <a:ea typeface="+mn-lt"/>
              <a:cs typeface="+mn-lt"/>
            </a:endParaRPr>
          </a:p>
          <a:p>
            <a:pPr marL="742950" lvl="1" indent="-285750">
              <a:buFont typeface="Calibri,Sans-Serif"/>
              <a:buChar char="-"/>
            </a:pPr>
            <a:r>
              <a:rPr lang="en-US" sz="2100" b="1">
                <a:latin typeface="Century Gothic"/>
                <a:ea typeface="+mn-lt"/>
                <a:cs typeface="+mn-lt"/>
              </a:rPr>
              <a:t>STOP Drinking after dinner</a:t>
            </a:r>
            <a:r>
              <a:rPr lang="en-US" sz="2100">
                <a:latin typeface="Century Gothic"/>
                <a:ea typeface="+mn-lt"/>
                <a:cs typeface="+mn-lt"/>
              </a:rPr>
              <a:t>/before bed</a:t>
            </a:r>
          </a:p>
          <a:p>
            <a:pPr marL="285750" indent="-285750">
              <a:buFont typeface="Calibri,Sans-Serif"/>
              <a:buChar char="-"/>
            </a:pPr>
            <a:endParaRPr lang="en-US" sz="2100">
              <a:latin typeface="Century Gothic"/>
              <a:cs typeface="Calibri"/>
            </a:endParaRPr>
          </a:p>
          <a:p>
            <a:pPr marL="285750" indent="-285750">
              <a:buFont typeface="Calibri,Sans-Serif"/>
              <a:buChar char="-"/>
            </a:pPr>
            <a:endParaRPr lang="en-US" sz="2100">
              <a:latin typeface="Century Gothic"/>
              <a:cs typeface="Calibri"/>
            </a:endParaRPr>
          </a:p>
          <a:p>
            <a:pPr marL="285750" indent="-285750">
              <a:buFont typeface="Calibri,Sans-Serif"/>
              <a:buChar char="-"/>
            </a:pPr>
            <a:endParaRPr lang="en-US" sz="2100">
              <a:latin typeface="Century Gothic"/>
              <a:cs typeface="Calibri"/>
            </a:endParaRPr>
          </a:p>
          <a:p>
            <a:pPr marL="285750" indent="-285750">
              <a:buFont typeface="Calibri,Sans-Serif"/>
              <a:buChar char="-"/>
            </a:pPr>
            <a:endParaRPr lang="en-US" sz="2100">
              <a:latin typeface="Century Gothic"/>
              <a:cs typeface="Calibri"/>
            </a:endParaRPr>
          </a:p>
          <a:p>
            <a:pPr marL="285750" indent="-285750">
              <a:buFont typeface="Calibri,Sans-Serif"/>
              <a:buChar char="-"/>
            </a:pPr>
            <a:endParaRPr lang="en-US" sz="2100">
              <a:latin typeface="Century Gothic"/>
              <a:cs typeface="Calibri"/>
            </a:endParaRPr>
          </a:p>
          <a:p>
            <a:pPr marL="742950" lvl="1" indent="-285750">
              <a:buFont typeface="Calibri,Sans-Serif"/>
              <a:buChar char="-"/>
            </a:pPr>
            <a:r>
              <a:rPr lang="en-US" sz="2100" b="1">
                <a:latin typeface="Century Gothic"/>
                <a:cs typeface="Calibri"/>
              </a:rPr>
              <a:t>STOP Watching screens</a:t>
            </a:r>
            <a:r>
              <a:rPr lang="en-US" sz="2100">
                <a:latin typeface="Century Gothic"/>
                <a:cs typeface="Calibri"/>
              </a:rPr>
              <a:t> before bedtime </a:t>
            </a:r>
          </a:p>
          <a:p>
            <a:pPr lvl="2"/>
            <a:r>
              <a:rPr lang="en-US" sz="2100" b="1">
                <a:latin typeface="Century Gothic"/>
                <a:cs typeface="Calibri"/>
              </a:rPr>
              <a:t>No TV/phone/computer 30 minutes before bed</a:t>
            </a:r>
          </a:p>
          <a:p>
            <a:endParaRPr lang="en-US" sz="2200">
              <a:latin typeface="Century Gothic"/>
              <a:cs typeface="Calibri"/>
            </a:endParaRPr>
          </a:p>
          <a:p>
            <a:pPr marL="742950" lvl="1" indent="-285750">
              <a:buFont typeface="Calibri,Sans-Serif"/>
              <a:buChar char="-"/>
            </a:pPr>
            <a:endParaRPr lang="en-US" sz="2100">
              <a:latin typeface="Century Gothic"/>
              <a:ea typeface="+mn-lt"/>
              <a:cs typeface="+mn-lt"/>
            </a:endParaRPr>
          </a:p>
        </p:txBody>
      </p:sp>
      <p:pic>
        <p:nvPicPr>
          <p:cNvPr id="3" name="Picture 6">
            <a:extLst>
              <a:ext uri="{FF2B5EF4-FFF2-40B4-BE49-F238E27FC236}">
                <a16:creationId xmlns:a16="http://schemas.microsoft.com/office/drawing/2014/main" id="{74DD7B9C-F431-8D04-EE6A-4444BF7640F6}"/>
              </a:ext>
            </a:extLst>
          </p:cNvPr>
          <p:cNvPicPr>
            <a:picLocks noChangeAspect="1"/>
          </p:cNvPicPr>
          <p:nvPr/>
        </p:nvPicPr>
        <p:blipFill>
          <a:blip r:embed="rId3"/>
          <a:stretch>
            <a:fillRect/>
          </a:stretch>
        </p:blipFill>
        <p:spPr>
          <a:xfrm>
            <a:off x="4265457" y="-6027"/>
            <a:ext cx="740222" cy="754708"/>
          </a:xfrm>
          <a:prstGeom prst="rect">
            <a:avLst/>
          </a:prstGeom>
        </p:spPr>
      </p:pic>
      <p:sp>
        <p:nvSpPr>
          <p:cNvPr id="7" name="TextBox 6">
            <a:extLst>
              <a:ext uri="{FF2B5EF4-FFF2-40B4-BE49-F238E27FC236}">
                <a16:creationId xmlns:a16="http://schemas.microsoft.com/office/drawing/2014/main" id="{9A432FBE-249C-77E9-6B53-BE252821103C}"/>
              </a:ext>
            </a:extLst>
          </p:cNvPr>
          <p:cNvSpPr txBox="1"/>
          <p:nvPr/>
        </p:nvSpPr>
        <p:spPr>
          <a:xfrm>
            <a:off x="2403717" y="8691458"/>
            <a:ext cx="491253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latin typeface="Century Gothic"/>
            </a:endParaRPr>
          </a:p>
        </p:txBody>
      </p:sp>
      <p:pic>
        <p:nvPicPr>
          <p:cNvPr id="8" name="Picture 8">
            <a:extLst>
              <a:ext uri="{FF2B5EF4-FFF2-40B4-BE49-F238E27FC236}">
                <a16:creationId xmlns:a16="http://schemas.microsoft.com/office/drawing/2014/main" id="{8AB2CDC2-92C2-6D8C-68EC-7A4EF294BB04}"/>
              </a:ext>
            </a:extLst>
          </p:cNvPr>
          <p:cNvPicPr>
            <a:picLocks noChangeAspect="1"/>
          </p:cNvPicPr>
          <p:nvPr/>
        </p:nvPicPr>
        <p:blipFill>
          <a:blip r:embed="rId4"/>
          <a:stretch>
            <a:fillRect/>
          </a:stretch>
        </p:blipFill>
        <p:spPr>
          <a:xfrm>
            <a:off x="-4029" y="8693861"/>
            <a:ext cx="1133238" cy="1114425"/>
          </a:xfrm>
          <a:prstGeom prst="rect">
            <a:avLst/>
          </a:prstGeom>
        </p:spPr>
      </p:pic>
      <p:sp>
        <p:nvSpPr>
          <p:cNvPr id="9" name="TextBox 1">
            <a:extLst>
              <a:ext uri="{FF2B5EF4-FFF2-40B4-BE49-F238E27FC236}">
                <a16:creationId xmlns:a16="http://schemas.microsoft.com/office/drawing/2014/main" id="{F33847FF-D292-191E-D77E-25F18C58BB33}"/>
              </a:ext>
            </a:extLst>
          </p:cNvPr>
          <p:cNvSpPr txBox="1"/>
          <p:nvPr/>
        </p:nvSpPr>
        <p:spPr>
          <a:xfrm>
            <a:off x="920143" y="8686226"/>
            <a:ext cx="5736041" cy="123110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CA">
                <a:latin typeface="Century Gothic"/>
                <a:cs typeface="Segoe UI"/>
              </a:rPr>
              <a:t>​          </a:t>
            </a:r>
            <a:r>
              <a:rPr lang="en-CA" sz="2000" b="1">
                <a:latin typeface="Century Gothic"/>
                <a:cs typeface="Segoe UI"/>
              </a:rPr>
              <a:t>Questions? </a:t>
            </a:r>
            <a:r>
              <a:rPr lang="en-CA" sz="2000">
                <a:latin typeface="Century Gothic"/>
                <a:cs typeface="Segoe UI"/>
              </a:rPr>
              <a:t>​</a:t>
            </a:r>
            <a:endParaRPr lang="en-US" sz="2000">
              <a:cs typeface="Calibri"/>
            </a:endParaRPr>
          </a:p>
          <a:p>
            <a:r>
              <a:rPr lang="en-US">
                <a:latin typeface="Century Gothic"/>
                <a:cs typeface="Segoe UI"/>
              </a:rPr>
              <a:t>Ask your doctor about sleep problems in case there is a medical cause or solution</a:t>
            </a:r>
            <a:endParaRPr lang="en-CA">
              <a:ea typeface="+mn-lt"/>
              <a:cs typeface="+mn-lt"/>
            </a:endParaRPr>
          </a:p>
          <a:p>
            <a:endParaRPr lang="en-CA" b="1">
              <a:latin typeface="Century Gothic"/>
              <a:cs typeface="Segoe UI"/>
            </a:endParaRPr>
          </a:p>
        </p:txBody>
      </p:sp>
      <p:pic>
        <p:nvPicPr>
          <p:cNvPr id="10" name="Picture 10">
            <a:extLst>
              <a:ext uri="{FF2B5EF4-FFF2-40B4-BE49-F238E27FC236}">
                <a16:creationId xmlns:a16="http://schemas.microsoft.com/office/drawing/2014/main" id="{79B9BB23-3C40-2369-CB4D-07E40E70B7A8}"/>
              </a:ext>
            </a:extLst>
          </p:cNvPr>
          <p:cNvPicPr>
            <a:picLocks noChangeAspect="1"/>
          </p:cNvPicPr>
          <p:nvPr/>
        </p:nvPicPr>
        <p:blipFill>
          <a:blip r:embed="rId5"/>
          <a:stretch>
            <a:fillRect/>
          </a:stretch>
        </p:blipFill>
        <p:spPr>
          <a:xfrm>
            <a:off x="-5731" y="3296750"/>
            <a:ext cx="926754" cy="942076"/>
          </a:xfrm>
          <a:prstGeom prst="rect">
            <a:avLst/>
          </a:prstGeom>
        </p:spPr>
      </p:pic>
      <p:pic>
        <p:nvPicPr>
          <p:cNvPr id="11" name="Picture 11">
            <a:extLst>
              <a:ext uri="{FF2B5EF4-FFF2-40B4-BE49-F238E27FC236}">
                <a16:creationId xmlns:a16="http://schemas.microsoft.com/office/drawing/2014/main" id="{124FA906-A5D0-05F1-C409-6AFA6E9C6CB1}"/>
              </a:ext>
            </a:extLst>
          </p:cNvPr>
          <p:cNvPicPr>
            <a:picLocks noChangeAspect="1"/>
          </p:cNvPicPr>
          <p:nvPr/>
        </p:nvPicPr>
        <p:blipFill>
          <a:blip r:embed="rId6"/>
          <a:stretch>
            <a:fillRect/>
          </a:stretch>
        </p:blipFill>
        <p:spPr>
          <a:xfrm>
            <a:off x="70109" y="5265492"/>
            <a:ext cx="829001" cy="876868"/>
          </a:xfrm>
          <a:prstGeom prst="rect">
            <a:avLst/>
          </a:prstGeom>
        </p:spPr>
      </p:pic>
      <p:pic>
        <p:nvPicPr>
          <p:cNvPr id="12" name="Picture 12">
            <a:extLst>
              <a:ext uri="{FF2B5EF4-FFF2-40B4-BE49-F238E27FC236}">
                <a16:creationId xmlns:a16="http://schemas.microsoft.com/office/drawing/2014/main" id="{5A7940E3-030A-737B-B0FE-F6FDFAF0C59F}"/>
              </a:ext>
            </a:extLst>
          </p:cNvPr>
          <p:cNvPicPr>
            <a:picLocks noChangeAspect="1"/>
          </p:cNvPicPr>
          <p:nvPr/>
        </p:nvPicPr>
        <p:blipFill>
          <a:blip r:embed="rId7"/>
          <a:stretch>
            <a:fillRect/>
          </a:stretch>
        </p:blipFill>
        <p:spPr>
          <a:xfrm>
            <a:off x="-100639" y="7106943"/>
            <a:ext cx="1122261" cy="1137701"/>
          </a:xfrm>
          <a:prstGeom prst="rect">
            <a:avLst/>
          </a:prstGeom>
        </p:spPr>
      </p:pic>
      <p:sp>
        <p:nvSpPr>
          <p:cNvPr id="14" name="TextBox 13">
            <a:extLst>
              <a:ext uri="{FF2B5EF4-FFF2-40B4-BE49-F238E27FC236}">
                <a16:creationId xmlns:a16="http://schemas.microsoft.com/office/drawing/2014/main" id="{F4C5D9EE-C568-D385-4B55-089D99B9885D}"/>
              </a:ext>
            </a:extLst>
          </p:cNvPr>
          <p:cNvSpPr txBox="1"/>
          <p:nvPr/>
        </p:nvSpPr>
        <p:spPr>
          <a:xfrm>
            <a:off x="-2738" y="9840756"/>
            <a:ext cx="4736263"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a:t>Adapted from: Bruyere Continuing Care. (2020). Occupational Therapy Tips to Help you Sleep Better. </a:t>
            </a:r>
            <a:endParaRPr lang="en-US"/>
          </a:p>
        </p:txBody>
      </p:sp>
    </p:spTree>
    <p:extLst>
      <p:ext uri="{BB962C8B-B14F-4D97-AF65-F5344CB8AC3E}">
        <p14:creationId xmlns:p14="http://schemas.microsoft.com/office/powerpoint/2010/main" val="22535288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865E901C-86AB-B1EF-A14E-93C95149535C}"/>
              </a:ext>
            </a:extLst>
          </p:cNvPr>
          <p:cNvSpPr txBox="1"/>
          <p:nvPr/>
        </p:nvSpPr>
        <p:spPr>
          <a:xfrm>
            <a:off x="-3579" y="-1917"/>
            <a:ext cx="5126875"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a:latin typeface="Century Gothic"/>
                <a:cs typeface="Cavolini"/>
              </a:rPr>
              <a:t>Tips to Help you Sleep Better</a:t>
            </a:r>
          </a:p>
        </p:txBody>
      </p:sp>
      <p:pic>
        <p:nvPicPr>
          <p:cNvPr id="5" name="Picture 2" descr="A picture containing text, sign&#10;&#10;Description automatically generated">
            <a:extLst>
              <a:ext uri="{FF2B5EF4-FFF2-40B4-BE49-F238E27FC236}">
                <a16:creationId xmlns:a16="http://schemas.microsoft.com/office/drawing/2014/main" id="{D0B7C51A-16D9-D70E-6CAE-6E8274E53BC7}"/>
              </a:ext>
            </a:extLst>
          </p:cNvPr>
          <p:cNvPicPr>
            <a:picLocks noChangeAspect="1"/>
          </p:cNvPicPr>
          <p:nvPr/>
        </p:nvPicPr>
        <p:blipFill>
          <a:blip r:embed="rId2"/>
          <a:stretch>
            <a:fillRect/>
          </a:stretch>
        </p:blipFill>
        <p:spPr>
          <a:xfrm>
            <a:off x="6486023" y="61160"/>
            <a:ext cx="824164" cy="824164"/>
          </a:xfrm>
          <a:prstGeom prst="rect">
            <a:avLst/>
          </a:prstGeom>
        </p:spPr>
      </p:pic>
      <p:sp>
        <p:nvSpPr>
          <p:cNvPr id="4" name="TextBox 3">
            <a:extLst>
              <a:ext uri="{FF2B5EF4-FFF2-40B4-BE49-F238E27FC236}">
                <a16:creationId xmlns:a16="http://schemas.microsoft.com/office/drawing/2014/main" id="{77661BDE-B2CB-64B0-D473-3B33C5B20CA2}"/>
              </a:ext>
            </a:extLst>
          </p:cNvPr>
          <p:cNvSpPr txBox="1"/>
          <p:nvPr/>
        </p:nvSpPr>
        <p:spPr>
          <a:xfrm>
            <a:off x="93519" y="1067493"/>
            <a:ext cx="7620066" cy="654025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latin typeface="Century Gothic"/>
                <a:ea typeface="+mn-lt"/>
                <a:cs typeface="+mn-lt"/>
              </a:rPr>
              <a:t>Adults need </a:t>
            </a:r>
            <a:r>
              <a:rPr lang="en-US" sz="2400" b="1" dirty="0">
                <a:latin typeface="Century Gothic"/>
                <a:ea typeface="+mn-lt"/>
                <a:cs typeface="+mn-lt"/>
              </a:rPr>
              <a:t>6-9 hours</a:t>
            </a:r>
            <a:r>
              <a:rPr lang="en-US" sz="2400" dirty="0">
                <a:latin typeface="Century Gothic"/>
                <a:ea typeface="+mn-lt"/>
                <a:cs typeface="+mn-lt"/>
              </a:rPr>
              <a:t> of sleep </a:t>
            </a:r>
            <a:r>
              <a:rPr lang="en-US" sz="2400" b="1" dirty="0">
                <a:latin typeface="Century Gothic"/>
                <a:ea typeface="+mn-lt"/>
                <a:cs typeface="+mn-lt"/>
              </a:rPr>
              <a:t>every night</a:t>
            </a:r>
            <a:endParaRPr lang="en-US" sz="2400" b="1" dirty="0">
              <a:latin typeface="Century Gothic"/>
              <a:cs typeface="Calibri" panose="020F0502020204030204"/>
            </a:endParaRPr>
          </a:p>
          <a:p>
            <a:endParaRPr lang="en-US" sz="2400" b="1">
              <a:latin typeface="Century Gothic"/>
              <a:cs typeface="Calibri" panose="020F0502020204030204"/>
            </a:endParaRPr>
          </a:p>
          <a:p>
            <a:pPr algn="ctr"/>
            <a:r>
              <a:rPr lang="en-US" sz="600" dirty="0">
                <a:latin typeface="Century Gothic"/>
                <a:cs typeface="Calibri"/>
              </a:rPr>
              <a:t>   </a:t>
            </a:r>
          </a:p>
          <a:p>
            <a:pPr algn="ctr"/>
            <a:r>
              <a:rPr lang="en-US" sz="2400" u="sng" dirty="0">
                <a:latin typeface="Century Gothic"/>
                <a:cs typeface="Calibri"/>
              </a:rPr>
              <a:t>Tips to</a:t>
            </a:r>
            <a:r>
              <a:rPr lang="en-US" sz="2400" b="1" u="sng" dirty="0">
                <a:latin typeface="Century Gothic"/>
                <a:cs typeface="Calibri"/>
              </a:rPr>
              <a:t> sleep better</a:t>
            </a:r>
            <a:endParaRPr lang="en-US" sz="2400" u="sng" dirty="0">
              <a:latin typeface="Century Gothic"/>
              <a:cs typeface="Calibri"/>
            </a:endParaRPr>
          </a:p>
          <a:p>
            <a:pPr algn="ctr"/>
            <a:endParaRPr lang="en-US" sz="2400" b="1" u="sng">
              <a:latin typeface="Century Gothic"/>
              <a:cs typeface="Calibri"/>
            </a:endParaRPr>
          </a:p>
          <a:p>
            <a:r>
              <a:rPr lang="en-US" sz="2200" u="sng" dirty="0">
                <a:latin typeface="Century Gothic"/>
                <a:cs typeface="Calibri"/>
              </a:rPr>
              <a:t>Things to </a:t>
            </a:r>
            <a:r>
              <a:rPr lang="en-US" sz="2200" b="1" u="sng" dirty="0">
                <a:latin typeface="Century Gothic"/>
                <a:cs typeface="Calibri"/>
              </a:rPr>
              <a:t>STOP</a:t>
            </a:r>
            <a:r>
              <a:rPr lang="en-US" sz="2200" u="sng" dirty="0">
                <a:latin typeface="Century Gothic"/>
                <a:cs typeface="Calibri"/>
              </a:rPr>
              <a:t>:</a:t>
            </a:r>
          </a:p>
          <a:p>
            <a:endParaRPr lang="en-US" sz="2100">
              <a:latin typeface="Century Gothic"/>
              <a:cs typeface="Calibri"/>
            </a:endParaRPr>
          </a:p>
          <a:p>
            <a:pPr marL="742950" lvl="1" indent="-285750">
              <a:buFont typeface="Calibri,Sans-Serif"/>
              <a:buChar char="-"/>
            </a:pPr>
            <a:endParaRPr lang="en-US" sz="2100">
              <a:latin typeface="Century Gothic"/>
              <a:cs typeface="Calibri"/>
            </a:endParaRPr>
          </a:p>
          <a:p>
            <a:pPr marL="742950" lvl="1" indent="-285750">
              <a:buFont typeface="Calibri,Sans-Serif"/>
              <a:buChar char="-"/>
            </a:pPr>
            <a:endParaRPr lang="en-US" sz="2100">
              <a:latin typeface="Century Gothic"/>
              <a:cs typeface="Calibri"/>
            </a:endParaRPr>
          </a:p>
          <a:p>
            <a:pPr marL="742950" lvl="1" indent="-285750">
              <a:buFont typeface="Calibri,Sans-Serif"/>
              <a:buChar char="-"/>
            </a:pPr>
            <a:r>
              <a:rPr lang="en-US" sz="2100" dirty="0">
                <a:latin typeface="Century Gothic"/>
                <a:cs typeface="Calibri"/>
              </a:rPr>
              <a:t>STOP using bedroom as an office/living room</a:t>
            </a:r>
          </a:p>
          <a:p>
            <a:pPr marL="742950" lvl="1" indent="-285750">
              <a:buFont typeface="Calibri,Sans-Serif"/>
              <a:buChar char="-"/>
            </a:pPr>
            <a:endParaRPr lang="en-US" sz="2100" dirty="0">
              <a:latin typeface="Century Gothic"/>
              <a:cs typeface="Calibri"/>
            </a:endParaRPr>
          </a:p>
          <a:p>
            <a:pPr lvl="2"/>
            <a:r>
              <a:rPr lang="en-US" sz="2100" b="1" dirty="0">
                <a:latin typeface="Century Gothic"/>
                <a:cs typeface="Calibri"/>
              </a:rPr>
              <a:t>ONLY use bedroom</a:t>
            </a:r>
            <a:r>
              <a:rPr lang="en-US" sz="2100" dirty="0">
                <a:latin typeface="Century Gothic"/>
                <a:cs typeface="Calibri"/>
              </a:rPr>
              <a:t> for </a:t>
            </a:r>
            <a:r>
              <a:rPr lang="en-US" sz="2100" b="1" dirty="0">
                <a:latin typeface="Century Gothic"/>
                <a:cs typeface="Calibri"/>
              </a:rPr>
              <a:t>sleeping/relaxing</a:t>
            </a:r>
          </a:p>
          <a:p>
            <a:pPr marL="742950" lvl="1" indent="-285750">
              <a:buFont typeface="Calibri,Sans-Serif"/>
              <a:buChar char="-"/>
            </a:pPr>
            <a:endParaRPr lang="en-US" sz="2100">
              <a:latin typeface="Century Gothic"/>
              <a:cs typeface="Calibri"/>
            </a:endParaRPr>
          </a:p>
          <a:p>
            <a:pPr marL="742950" lvl="1" indent="-285750">
              <a:buFont typeface="Calibri,Sans-Serif"/>
              <a:buChar char="-"/>
            </a:pPr>
            <a:endParaRPr lang="en-US" sz="2100">
              <a:latin typeface="Century Gothic"/>
              <a:cs typeface="Calibri"/>
            </a:endParaRPr>
          </a:p>
          <a:p>
            <a:pPr marL="742950" lvl="1" indent="-285750">
              <a:buFont typeface="Calibri,Sans-Serif"/>
              <a:buChar char="-"/>
            </a:pPr>
            <a:endParaRPr lang="en-US" sz="2100">
              <a:latin typeface="Century Gothic"/>
              <a:cs typeface="Calibri"/>
            </a:endParaRPr>
          </a:p>
          <a:p>
            <a:pPr marL="742950" lvl="1" indent="-285750">
              <a:buFont typeface="Calibri,Sans-Serif"/>
              <a:buChar char="-"/>
            </a:pPr>
            <a:endParaRPr lang="en-US" sz="2100">
              <a:latin typeface="Century Gothic"/>
              <a:cs typeface="Calibri"/>
            </a:endParaRPr>
          </a:p>
          <a:p>
            <a:pPr marL="742950" lvl="1" indent="-285750">
              <a:buFont typeface="Calibri,Sans-Serif"/>
              <a:buChar char="-"/>
            </a:pPr>
            <a:r>
              <a:rPr lang="en-US" sz="2100" b="1" dirty="0">
                <a:latin typeface="Century Gothic"/>
                <a:cs typeface="Calibri"/>
              </a:rPr>
              <a:t>STOP taking naps</a:t>
            </a:r>
            <a:r>
              <a:rPr lang="en-US" sz="2100" dirty="0">
                <a:latin typeface="Century Gothic"/>
                <a:cs typeface="Calibri"/>
              </a:rPr>
              <a:t> during the day </a:t>
            </a:r>
          </a:p>
          <a:p>
            <a:pPr marL="742950" lvl="1" indent="-285750">
              <a:buFont typeface="Calibri,Sans-Serif"/>
              <a:buChar char="-"/>
            </a:pPr>
            <a:endParaRPr lang="en-US" sz="2100" dirty="0">
              <a:latin typeface="Century Gothic"/>
              <a:cs typeface="Calibri"/>
            </a:endParaRPr>
          </a:p>
          <a:p>
            <a:pPr lvl="2"/>
            <a:r>
              <a:rPr lang="en-US" sz="2100" dirty="0">
                <a:latin typeface="Century Gothic"/>
                <a:cs typeface="Calibri"/>
              </a:rPr>
              <a:t>Napping can cause of poor sleep at night</a:t>
            </a:r>
            <a:endParaRPr lang="en-US" sz="2100" dirty="0">
              <a:latin typeface="Century Gothic"/>
              <a:ea typeface="+mn-lt"/>
              <a:cs typeface="+mn-lt"/>
            </a:endParaRPr>
          </a:p>
          <a:p>
            <a:endParaRPr lang="en-US" sz="2200">
              <a:latin typeface="Century Gothic"/>
              <a:cs typeface="Calibri"/>
            </a:endParaRPr>
          </a:p>
        </p:txBody>
      </p:sp>
      <p:pic>
        <p:nvPicPr>
          <p:cNvPr id="3" name="Picture 6">
            <a:extLst>
              <a:ext uri="{FF2B5EF4-FFF2-40B4-BE49-F238E27FC236}">
                <a16:creationId xmlns:a16="http://schemas.microsoft.com/office/drawing/2014/main" id="{74DD7B9C-F431-8D04-EE6A-4444BF7640F6}"/>
              </a:ext>
            </a:extLst>
          </p:cNvPr>
          <p:cNvPicPr>
            <a:picLocks noChangeAspect="1"/>
          </p:cNvPicPr>
          <p:nvPr/>
        </p:nvPicPr>
        <p:blipFill>
          <a:blip r:embed="rId3"/>
          <a:stretch>
            <a:fillRect/>
          </a:stretch>
        </p:blipFill>
        <p:spPr>
          <a:xfrm>
            <a:off x="4265457" y="-6027"/>
            <a:ext cx="740222" cy="754708"/>
          </a:xfrm>
          <a:prstGeom prst="rect">
            <a:avLst/>
          </a:prstGeom>
        </p:spPr>
      </p:pic>
      <p:sp>
        <p:nvSpPr>
          <p:cNvPr id="7" name="TextBox 6">
            <a:extLst>
              <a:ext uri="{FF2B5EF4-FFF2-40B4-BE49-F238E27FC236}">
                <a16:creationId xmlns:a16="http://schemas.microsoft.com/office/drawing/2014/main" id="{9A432FBE-249C-77E9-6B53-BE252821103C}"/>
              </a:ext>
            </a:extLst>
          </p:cNvPr>
          <p:cNvSpPr txBox="1"/>
          <p:nvPr/>
        </p:nvSpPr>
        <p:spPr>
          <a:xfrm>
            <a:off x="2403717" y="8595271"/>
            <a:ext cx="491253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latin typeface="Century Gothic"/>
            </a:endParaRPr>
          </a:p>
        </p:txBody>
      </p:sp>
      <p:pic>
        <p:nvPicPr>
          <p:cNvPr id="8" name="Picture 8">
            <a:extLst>
              <a:ext uri="{FF2B5EF4-FFF2-40B4-BE49-F238E27FC236}">
                <a16:creationId xmlns:a16="http://schemas.microsoft.com/office/drawing/2014/main" id="{8AB2CDC2-92C2-6D8C-68EC-7A4EF294BB04}"/>
              </a:ext>
            </a:extLst>
          </p:cNvPr>
          <p:cNvPicPr>
            <a:picLocks noChangeAspect="1"/>
          </p:cNvPicPr>
          <p:nvPr/>
        </p:nvPicPr>
        <p:blipFill>
          <a:blip r:embed="rId4"/>
          <a:stretch>
            <a:fillRect/>
          </a:stretch>
        </p:blipFill>
        <p:spPr>
          <a:xfrm>
            <a:off x="-4029" y="8367580"/>
            <a:ext cx="1133238" cy="1114425"/>
          </a:xfrm>
          <a:prstGeom prst="rect">
            <a:avLst/>
          </a:prstGeom>
        </p:spPr>
      </p:pic>
      <p:sp>
        <p:nvSpPr>
          <p:cNvPr id="9" name="TextBox 1">
            <a:extLst>
              <a:ext uri="{FF2B5EF4-FFF2-40B4-BE49-F238E27FC236}">
                <a16:creationId xmlns:a16="http://schemas.microsoft.com/office/drawing/2014/main" id="{F33847FF-D292-191E-D77E-25F18C58BB33}"/>
              </a:ext>
            </a:extLst>
          </p:cNvPr>
          <p:cNvSpPr txBox="1"/>
          <p:nvPr/>
        </p:nvSpPr>
        <p:spPr>
          <a:xfrm>
            <a:off x="952996" y="8359945"/>
            <a:ext cx="5736041" cy="123110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CA">
                <a:latin typeface="Century Gothic"/>
                <a:cs typeface="Segoe UI"/>
              </a:rPr>
              <a:t>​          </a:t>
            </a:r>
            <a:r>
              <a:rPr lang="en-CA" sz="2000" b="1">
                <a:latin typeface="Century Gothic"/>
                <a:cs typeface="Segoe UI"/>
              </a:rPr>
              <a:t>Questions? </a:t>
            </a:r>
            <a:r>
              <a:rPr lang="en-CA" sz="2000">
                <a:latin typeface="Century Gothic"/>
                <a:cs typeface="Segoe UI"/>
              </a:rPr>
              <a:t>​</a:t>
            </a:r>
            <a:endParaRPr lang="en-US" sz="2000">
              <a:cs typeface="Calibri"/>
            </a:endParaRPr>
          </a:p>
          <a:p>
            <a:r>
              <a:rPr lang="en-US">
                <a:latin typeface="Century Gothic"/>
                <a:cs typeface="Segoe UI"/>
              </a:rPr>
              <a:t>Ask your doctor about sleep problems in case there is a medical cause or solution</a:t>
            </a:r>
            <a:endParaRPr lang="en-CA">
              <a:ea typeface="+mn-lt"/>
              <a:cs typeface="+mn-lt"/>
            </a:endParaRPr>
          </a:p>
          <a:p>
            <a:endParaRPr lang="en-CA" b="1">
              <a:latin typeface="Century Gothic"/>
              <a:cs typeface="Segoe UI"/>
            </a:endParaRPr>
          </a:p>
        </p:txBody>
      </p:sp>
      <p:pic>
        <p:nvPicPr>
          <p:cNvPr id="13" name="Picture 13" descr="A picture containing night sky&#10;&#10;Description automatically generated">
            <a:extLst>
              <a:ext uri="{FF2B5EF4-FFF2-40B4-BE49-F238E27FC236}">
                <a16:creationId xmlns:a16="http://schemas.microsoft.com/office/drawing/2014/main" id="{F6F804FA-415C-1282-8F06-FAD9A681FD5A}"/>
              </a:ext>
            </a:extLst>
          </p:cNvPr>
          <p:cNvPicPr>
            <a:picLocks noChangeAspect="1"/>
          </p:cNvPicPr>
          <p:nvPr/>
        </p:nvPicPr>
        <p:blipFill>
          <a:blip r:embed="rId5"/>
          <a:stretch>
            <a:fillRect/>
          </a:stretch>
        </p:blipFill>
        <p:spPr>
          <a:xfrm>
            <a:off x="43057" y="3624089"/>
            <a:ext cx="877877" cy="909471"/>
          </a:xfrm>
          <a:prstGeom prst="rect">
            <a:avLst/>
          </a:prstGeom>
        </p:spPr>
      </p:pic>
      <p:pic>
        <p:nvPicPr>
          <p:cNvPr id="14" name="Picture 14">
            <a:extLst>
              <a:ext uri="{FF2B5EF4-FFF2-40B4-BE49-F238E27FC236}">
                <a16:creationId xmlns:a16="http://schemas.microsoft.com/office/drawing/2014/main" id="{A9860D30-301A-4A48-2505-CC31C0E7629A}"/>
              </a:ext>
            </a:extLst>
          </p:cNvPr>
          <p:cNvPicPr>
            <a:picLocks noChangeAspect="1"/>
          </p:cNvPicPr>
          <p:nvPr/>
        </p:nvPicPr>
        <p:blipFill>
          <a:blip r:embed="rId6"/>
          <a:stretch>
            <a:fillRect/>
          </a:stretch>
        </p:blipFill>
        <p:spPr>
          <a:xfrm>
            <a:off x="59389" y="5815289"/>
            <a:ext cx="829002" cy="811660"/>
          </a:xfrm>
          <a:prstGeom prst="rect">
            <a:avLst/>
          </a:prstGeom>
        </p:spPr>
      </p:pic>
      <p:sp>
        <p:nvSpPr>
          <p:cNvPr id="11" name="TextBox 10">
            <a:extLst>
              <a:ext uri="{FF2B5EF4-FFF2-40B4-BE49-F238E27FC236}">
                <a16:creationId xmlns:a16="http://schemas.microsoft.com/office/drawing/2014/main" id="{2D7BFD32-66D9-A84A-3418-E84DA15CED31}"/>
              </a:ext>
            </a:extLst>
          </p:cNvPr>
          <p:cNvSpPr txBox="1"/>
          <p:nvPr/>
        </p:nvSpPr>
        <p:spPr>
          <a:xfrm>
            <a:off x="-2738" y="9840756"/>
            <a:ext cx="4736263"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a:t>Adapted from: Bruyere Continuing Care. (2020). Occupational Therapy Tips to Help you Sleep Better. </a:t>
            </a:r>
            <a:endParaRPr lang="en-US"/>
          </a:p>
        </p:txBody>
      </p:sp>
    </p:spTree>
    <p:extLst>
      <p:ext uri="{BB962C8B-B14F-4D97-AF65-F5344CB8AC3E}">
        <p14:creationId xmlns:p14="http://schemas.microsoft.com/office/powerpoint/2010/main" val="9361057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865E901C-86AB-B1EF-A14E-93C95149535C}"/>
              </a:ext>
            </a:extLst>
          </p:cNvPr>
          <p:cNvSpPr txBox="1"/>
          <p:nvPr/>
        </p:nvSpPr>
        <p:spPr>
          <a:xfrm>
            <a:off x="-3579" y="-1917"/>
            <a:ext cx="5126875"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a:latin typeface="Century Gothic"/>
                <a:cs typeface="Calibri"/>
              </a:rPr>
              <a:t>Conseils</a:t>
            </a:r>
            <a:r>
              <a:rPr lang="en-US" sz="2400" b="1">
                <a:latin typeface="Century Gothic"/>
                <a:ea typeface="+mn-lt"/>
                <a:cs typeface="+mn-lt"/>
              </a:rPr>
              <a:t> pour </a:t>
            </a:r>
            <a:r>
              <a:rPr lang="en-US" sz="2400" b="1" err="1">
                <a:latin typeface="Century Gothic"/>
                <a:ea typeface="+mn-lt"/>
                <a:cs typeface="+mn-lt"/>
              </a:rPr>
              <a:t>mieux</a:t>
            </a:r>
            <a:r>
              <a:rPr lang="en-US" sz="2400" b="1">
                <a:latin typeface="Century Gothic"/>
                <a:ea typeface="+mn-lt"/>
                <a:cs typeface="+mn-lt"/>
              </a:rPr>
              <a:t> </a:t>
            </a:r>
            <a:r>
              <a:rPr lang="en-US" sz="2400" b="1" err="1">
                <a:latin typeface="Century Gothic"/>
                <a:ea typeface="+mn-lt"/>
                <a:cs typeface="+mn-lt"/>
              </a:rPr>
              <a:t>dormir</a:t>
            </a:r>
            <a:endParaRPr lang="en-US" sz="2400" b="1" err="1">
              <a:latin typeface="Century Gothic"/>
              <a:cs typeface="Cavolini"/>
            </a:endParaRPr>
          </a:p>
        </p:txBody>
      </p:sp>
      <p:pic>
        <p:nvPicPr>
          <p:cNvPr id="5" name="Picture 2" descr="A picture containing text, sign&#10;&#10;Description automatically generated">
            <a:extLst>
              <a:ext uri="{FF2B5EF4-FFF2-40B4-BE49-F238E27FC236}">
                <a16:creationId xmlns:a16="http://schemas.microsoft.com/office/drawing/2014/main" id="{D0B7C51A-16D9-D70E-6CAE-6E8274E53BC7}"/>
              </a:ext>
            </a:extLst>
          </p:cNvPr>
          <p:cNvPicPr>
            <a:picLocks noChangeAspect="1"/>
          </p:cNvPicPr>
          <p:nvPr/>
        </p:nvPicPr>
        <p:blipFill>
          <a:blip r:embed="rId2"/>
          <a:stretch>
            <a:fillRect/>
          </a:stretch>
        </p:blipFill>
        <p:spPr>
          <a:xfrm>
            <a:off x="6486023" y="61160"/>
            <a:ext cx="824164" cy="824164"/>
          </a:xfrm>
          <a:prstGeom prst="rect">
            <a:avLst/>
          </a:prstGeom>
        </p:spPr>
      </p:pic>
      <p:sp>
        <p:nvSpPr>
          <p:cNvPr id="4" name="TextBox 3">
            <a:extLst>
              <a:ext uri="{FF2B5EF4-FFF2-40B4-BE49-F238E27FC236}">
                <a16:creationId xmlns:a16="http://schemas.microsoft.com/office/drawing/2014/main" id="{77661BDE-B2CB-64B0-D473-3B33C5B20CA2}"/>
              </a:ext>
            </a:extLst>
          </p:cNvPr>
          <p:cNvSpPr txBox="1"/>
          <p:nvPr/>
        </p:nvSpPr>
        <p:spPr>
          <a:xfrm>
            <a:off x="147792" y="684929"/>
            <a:ext cx="7346194" cy="900246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700" dirty="0">
                <a:latin typeface="Century Gothic"/>
                <a:ea typeface="+mn-lt"/>
                <a:cs typeface="+mn-lt"/>
              </a:rPr>
              <a:t>Les </a:t>
            </a:r>
            <a:r>
              <a:rPr lang="en-US" sz="1700" b="1" dirty="0" err="1">
                <a:latin typeface="Century Gothic"/>
                <a:ea typeface="+mn-lt"/>
                <a:cs typeface="+mn-lt"/>
              </a:rPr>
              <a:t>adultes</a:t>
            </a:r>
            <a:r>
              <a:rPr lang="en-US" sz="1700" dirty="0">
                <a:latin typeface="Century Gothic"/>
                <a:ea typeface="+mn-lt"/>
                <a:cs typeface="+mn-lt"/>
              </a:rPr>
              <a:t> </a:t>
            </a:r>
            <a:r>
              <a:rPr lang="en-US" sz="1700" dirty="0" err="1">
                <a:latin typeface="Century Gothic"/>
                <a:ea typeface="+mn-lt"/>
                <a:cs typeface="+mn-lt"/>
              </a:rPr>
              <a:t>ont</a:t>
            </a:r>
            <a:r>
              <a:rPr lang="en-US" sz="1700" dirty="0">
                <a:latin typeface="Century Gothic"/>
                <a:ea typeface="+mn-lt"/>
                <a:cs typeface="+mn-lt"/>
              </a:rPr>
              <a:t> </a:t>
            </a:r>
            <a:r>
              <a:rPr lang="en-US" sz="1700" dirty="0" err="1">
                <a:latin typeface="Century Gothic"/>
                <a:ea typeface="+mn-lt"/>
                <a:cs typeface="+mn-lt"/>
              </a:rPr>
              <a:t>besoin</a:t>
            </a:r>
            <a:r>
              <a:rPr lang="en-US" sz="1700" dirty="0">
                <a:latin typeface="Century Gothic"/>
                <a:ea typeface="+mn-lt"/>
                <a:cs typeface="+mn-lt"/>
              </a:rPr>
              <a:t> de </a:t>
            </a:r>
            <a:r>
              <a:rPr lang="en-US" sz="1700" b="1" dirty="0">
                <a:latin typeface="Century Gothic"/>
                <a:ea typeface="+mn-lt"/>
                <a:cs typeface="+mn-lt"/>
              </a:rPr>
              <a:t>6 à 9 </a:t>
            </a:r>
            <a:r>
              <a:rPr lang="en-US" sz="1700" b="1" dirty="0" err="1">
                <a:latin typeface="Century Gothic"/>
                <a:ea typeface="+mn-lt"/>
                <a:cs typeface="+mn-lt"/>
              </a:rPr>
              <a:t>heures</a:t>
            </a:r>
            <a:r>
              <a:rPr lang="en-US" sz="1700" dirty="0">
                <a:latin typeface="Century Gothic"/>
                <a:ea typeface="+mn-lt"/>
                <a:cs typeface="+mn-lt"/>
              </a:rPr>
              <a:t> de </a:t>
            </a:r>
            <a:r>
              <a:rPr lang="en-US" sz="1700" dirty="0" err="1">
                <a:latin typeface="Century Gothic"/>
                <a:ea typeface="+mn-lt"/>
                <a:cs typeface="+mn-lt"/>
              </a:rPr>
              <a:t>sommeil</a:t>
            </a:r>
            <a:r>
              <a:rPr lang="en-US" sz="1700" dirty="0">
                <a:latin typeface="Century Gothic"/>
                <a:ea typeface="+mn-lt"/>
                <a:cs typeface="+mn-lt"/>
              </a:rPr>
              <a:t> </a:t>
            </a:r>
            <a:r>
              <a:rPr lang="en-US" sz="1700" b="1" dirty="0" err="1">
                <a:latin typeface="Century Gothic"/>
                <a:ea typeface="+mn-lt"/>
                <a:cs typeface="+mn-lt"/>
              </a:rPr>
              <a:t>chaque</a:t>
            </a:r>
            <a:r>
              <a:rPr lang="en-US" sz="1700" b="1" dirty="0">
                <a:latin typeface="Century Gothic"/>
                <a:ea typeface="+mn-lt"/>
                <a:cs typeface="+mn-lt"/>
              </a:rPr>
              <a:t> </a:t>
            </a:r>
            <a:r>
              <a:rPr lang="en-US" sz="1700" b="1" dirty="0" err="1">
                <a:latin typeface="Century Gothic"/>
                <a:ea typeface="+mn-lt"/>
                <a:cs typeface="+mn-lt"/>
              </a:rPr>
              <a:t>nuit</a:t>
            </a:r>
            <a:r>
              <a:rPr lang="en-US" sz="1900" dirty="0">
                <a:latin typeface="Century Gothic"/>
                <a:ea typeface="+mn-lt"/>
                <a:cs typeface="+mn-lt"/>
              </a:rPr>
              <a:t> </a:t>
            </a:r>
            <a:endParaRPr lang="en-US" sz="1900" dirty="0">
              <a:latin typeface="Century Gothic"/>
              <a:cs typeface="Calibri"/>
            </a:endParaRPr>
          </a:p>
          <a:p>
            <a:pPr algn="ctr"/>
            <a:r>
              <a:rPr lang="en-US" sz="2000" u="sng" dirty="0">
                <a:latin typeface="Century Gothic"/>
                <a:cs typeface="Calibri"/>
              </a:rPr>
              <a:t>Comment</a:t>
            </a:r>
            <a:r>
              <a:rPr lang="en-US" sz="2000" b="1" u="sng" dirty="0">
                <a:latin typeface="Century Gothic"/>
                <a:cs typeface="Calibri"/>
              </a:rPr>
              <a:t> </a:t>
            </a:r>
            <a:r>
              <a:rPr lang="en-US" sz="2000" b="1" u="sng" dirty="0" err="1">
                <a:latin typeface="Century Gothic"/>
                <a:cs typeface="Calibri"/>
              </a:rPr>
              <a:t>mieux</a:t>
            </a:r>
            <a:r>
              <a:rPr lang="en-US" sz="2000" b="1" u="sng" dirty="0">
                <a:latin typeface="Century Gothic"/>
                <a:cs typeface="Calibri"/>
              </a:rPr>
              <a:t> </a:t>
            </a:r>
            <a:r>
              <a:rPr lang="en-US" sz="2000" b="1" u="sng" dirty="0" err="1">
                <a:latin typeface="Century Gothic"/>
                <a:cs typeface="Calibri"/>
              </a:rPr>
              <a:t>dormir</a:t>
            </a:r>
            <a:endParaRPr lang="en-US" sz="2000" u="sng" dirty="0">
              <a:latin typeface="Century Gothic"/>
              <a:cs typeface="Calibri"/>
            </a:endParaRPr>
          </a:p>
          <a:p>
            <a:r>
              <a:rPr lang="en-US" sz="2000" u="sng" dirty="0">
                <a:latin typeface="Century Gothic"/>
                <a:cs typeface="Calibri"/>
              </a:rPr>
              <a:t>À </a:t>
            </a:r>
            <a:r>
              <a:rPr lang="en-US" sz="2000" b="1" u="sng" dirty="0">
                <a:latin typeface="Century Gothic"/>
                <a:cs typeface="Calibri"/>
              </a:rPr>
              <a:t>ESSAYER</a:t>
            </a:r>
            <a:r>
              <a:rPr lang="en-US" sz="2000" u="sng" dirty="0">
                <a:latin typeface="Century Gothic"/>
                <a:cs typeface="Calibri"/>
              </a:rPr>
              <a:t>: </a:t>
            </a:r>
          </a:p>
          <a:p>
            <a:endParaRPr lang="en-US" sz="2000" u="sng">
              <a:latin typeface="Century Gothic"/>
              <a:ea typeface="+mn-lt"/>
              <a:cs typeface="+mn-lt"/>
            </a:endParaRPr>
          </a:p>
          <a:p>
            <a:endParaRPr lang="en-US" sz="2000" u="sng">
              <a:latin typeface="Century Gothic"/>
              <a:ea typeface="+mn-lt"/>
              <a:cs typeface="+mn-lt"/>
            </a:endParaRPr>
          </a:p>
          <a:p>
            <a:pPr marL="742950" lvl="1" indent="-285750">
              <a:buFont typeface="Calibri,Sans-Serif"/>
              <a:buChar char="-"/>
            </a:pPr>
            <a:r>
              <a:rPr lang="en-US" sz="2000" dirty="0">
                <a:latin typeface="Century Gothic"/>
                <a:ea typeface="+mn-lt"/>
                <a:cs typeface="+mn-lt"/>
              </a:rPr>
              <a:t>Garder la chambre </a:t>
            </a:r>
            <a:r>
              <a:rPr lang="en-US" sz="2000" b="1" dirty="0" err="1">
                <a:latin typeface="Century Gothic"/>
                <a:ea typeface="+mn-lt"/>
                <a:cs typeface="+mn-lt"/>
              </a:rPr>
              <a:t>sombre</a:t>
            </a:r>
            <a:r>
              <a:rPr lang="en-US" sz="2000" dirty="0">
                <a:latin typeface="Century Gothic"/>
                <a:ea typeface="+mn-lt"/>
                <a:cs typeface="+mn-lt"/>
              </a:rPr>
              <a:t>, </a:t>
            </a:r>
            <a:r>
              <a:rPr lang="en-US" sz="2000" b="1" dirty="0" err="1">
                <a:latin typeface="Century Gothic"/>
                <a:ea typeface="+mn-lt"/>
                <a:cs typeface="+mn-lt"/>
              </a:rPr>
              <a:t>fraîche</a:t>
            </a:r>
            <a:r>
              <a:rPr lang="en-US" sz="2000" dirty="0">
                <a:latin typeface="Century Gothic"/>
                <a:ea typeface="+mn-lt"/>
                <a:cs typeface="+mn-lt"/>
              </a:rPr>
              <a:t> et </a:t>
            </a:r>
            <a:r>
              <a:rPr lang="en-US" sz="2000" b="1" dirty="0" err="1">
                <a:latin typeface="Century Gothic"/>
                <a:ea typeface="+mn-lt"/>
                <a:cs typeface="+mn-lt"/>
              </a:rPr>
              <a:t>confortable</a:t>
            </a:r>
            <a:endParaRPr lang="en-US" sz="2000" b="1" dirty="0">
              <a:latin typeface="Century Gothic"/>
              <a:cs typeface="Calibri"/>
            </a:endParaRPr>
          </a:p>
          <a:p>
            <a:pPr lvl="2"/>
            <a:endParaRPr lang="en-US" sz="2000" dirty="0">
              <a:latin typeface="Century Gothic"/>
              <a:ea typeface="+mn-lt"/>
              <a:cs typeface="+mn-lt"/>
            </a:endParaRPr>
          </a:p>
          <a:p>
            <a:pPr lvl="2"/>
            <a:r>
              <a:rPr lang="en-US" sz="2000" dirty="0" err="1">
                <a:latin typeface="Century Gothic"/>
                <a:ea typeface="+mn-lt"/>
                <a:cs typeface="+mn-lt"/>
              </a:rPr>
              <a:t>Utiliser</a:t>
            </a:r>
            <a:r>
              <a:rPr lang="en-US" sz="2000" dirty="0">
                <a:latin typeface="Century Gothic"/>
                <a:ea typeface="+mn-lt"/>
                <a:cs typeface="+mn-lt"/>
              </a:rPr>
              <a:t> </a:t>
            </a:r>
            <a:r>
              <a:rPr lang="en-US" sz="2000" dirty="0" err="1">
                <a:latin typeface="Century Gothic"/>
                <a:ea typeface="+mn-lt"/>
                <a:cs typeface="+mn-lt"/>
              </a:rPr>
              <a:t>une</a:t>
            </a:r>
            <a:r>
              <a:rPr lang="en-US" sz="2000" dirty="0">
                <a:latin typeface="Century Gothic"/>
                <a:ea typeface="+mn-lt"/>
                <a:cs typeface="+mn-lt"/>
              </a:rPr>
              <a:t> </a:t>
            </a:r>
            <a:r>
              <a:rPr lang="en-US" sz="2000" dirty="0" err="1">
                <a:latin typeface="Century Gothic"/>
                <a:ea typeface="+mn-lt"/>
                <a:cs typeface="+mn-lt"/>
              </a:rPr>
              <a:t>veilleuse</a:t>
            </a:r>
            <a:r>
              <a:rPr lang="en-US" sz="2000" dirty="0">
                <a:latin typeface="Century Gothic"/>
                <a:ea typeface="+mn-lt"/>
                <a:cs typeface="+mn-lt"/>
              </a:rPr>
              <a:t> pour la </a:t>
            </a:r>
            <a:r>
              <a:rPr lang="en-US" sz="2000" dirty="0" err="1">
                <a:latin typeface="Century Gothic"/>
                <a:ea typeface="+mn-lt"/>
                <a:cs typeface="+mn-lt"/>
              </a:rPr>
              <a:t>sécurité</a:t>
            </a:r>
            <a:r>
              <a:rPr lang="en-US" sz="2000" dirty="0">
                <a:latin typeface="Century Gothic"/>
                <a:ea typeface="+mn-lt"/>
                <a:cs typeface="+mn-lt"/>
              </a:rPr>
              <a:t> </a:t>
            </a:r>
            <a:endParaRPr lang="en-US" sz="2000" dirty="0">
              <a:latin typeface="Century Gothic"/>
              <a:cs typeface="Calibri"/>
            </a:endParaRPr>
          </a:p>
          <a:p>
            <a:pPr lvl="2"/>
            <a:endParaRPr lang="en-US" sz="2000">
              <a:latin typeface="Century Gothic"/>
              <a:ea typeface="+mn-lt"/>
              <a:cs typeface="+mn-lt"/>
            </a:endParaRPr>
          </a:p>
          <a:p>
            <a:pPr lvl="2"/>
            <a:endParaRPr lang="en-US" sz="2000">
              <a:latin typeface="Century Gothic"/>
              <a:ea typeface="+mn-lt"/>
              <a:cs typeface="+mn-lt"/>
            </a:endParaRPr>
          </a:p>
          <a:p>
            <a:pPr lvl="2"/>
            <a:endParaRPr lang="en-US" sz="2000">
              <a:latin typeface="Century Gothic"/>
              <a:ea typeface="+mn-lt"/>
              <a:cs typeface="+mn-lt"/>
            </a:endParaRPr>
          </a:p>
          <a:p>
            <a:pPr marL="800100" indent="-342900">
              <a:buFont typeface="Calibri"/>
              <a:buChar char="-"/>
            </a:pPr>
            <a:r>
              <a:rPr lang="en-US" sz="2000" err="1">
                <a:latin typeface="Century Gothic"/>
                <a:ea typeface="+mn-lt"/>
                <a:cs typeface="+mn-lt"/>
              </a:rPr>
              <a:t>Utiliser</a:t>
            </a:r>
            <a:r>
              <a:rPr lang="en-US" sz="2000" dirty="0">
                <a:latin typeface="Century Gothic"/>
                <a:ea typeface="+mn-lt"/>
                <a:cs typeface="+mn-lt"/>
              </a:rPr>
              <a:t> des </a:t>
            </a:r>
            <a:r>
              <a:rPr lang="en-US" sz="2000" b="1" dirty="0">
                <a:latin typeface="Century Gothic"/>
                <a:ea typeface="+mn-lt"/>
                <a:cs typeface="+mn-lt"/>
              </a:rPr>
              <a:t>bouchons </a:t>
            </a:r>
            <a:r>
              <a:rPr lang="en-US" sz="2000" b="1" err="1">
                <a:latin typeface="Century Gothic"/>
                <a:ea typeface="+mn-lt"/>
                <a:cs typeface="+mn-lt"/>
              </a:rPr>
              <a:t>d’oreille</a:t>
            </a:r>
            <a:r>
              <a:rPr lang="en-US" sz="2000" b="1" dirty="0">
                <a:latin typeface="Century Gothic"/>
                <a:ea typeface="+mn-lt"/>
                <a:cs typeface="+mn-lt"/>
              </a:rPr>
              <a:t>/</a:t>
            </a:r>
            <a:r>
              <a:rPr lang="en-US" sz="2000" dirty="0">
                <a:latin typeface="Century Gothic"/>
                <a:ea typeface="+mn-lt"/>
                <a:cs typeface="+mn-lt"/>
              </a:rPr>
              <a:t>un </a:t>
            </a:r>
            <a:r>
              <a:rPr lang="en-US" sz="2000" b="1" err="1">
                <a:latin typeface="Century Gothic"/>
                <a:ea typeface="+mn-lt"/>
                <a:cs typeface="+mn-lt"/>
              </a:rPr>
              <a:t>ventilateur</a:t>
            </a:r>
            <a:r>
              <a:rPr lang="en-US" sz="2000" b="1" dirty="0">
                <a:latin typeface="Century Gothic"/>
                <a:ea typeface="+mn-lt"/>
                <a:cs typeface="+mn-lt"/>
              </a:rPr>
              <a:t>/ </a:t>
            </a:r>
            <a:r>
              <a:rPr lang="en-US" sz="2000" dirty="0">
                <a:latin typeface="Century Gothic"/>
                <a:ea typeface="+mn-lt"/>
                <a:cs typeface="+mn-lt"/>
              </a:rPr>
              <a:t>du </a:t>
            </a:r>
            <a:r>
              <a:rPr lang="en-US" sz="2000" b="1" dirty="0">
                <a:latin typeface="Century Gothic"/>
                <a:ea typeface="+mn-lt"/>
                <a:cs typeface="+mn-lt"/>
              </a:rPr>
              <a:t>bruit </a:t>
            </a:r>
            <a:r>
              <a:rPr lang="en-US" sz="2000" b="1" err="1">
                <a:latin typeface="Century Gothic"/>
                <a:ea typeface="+mn-lt"/>
                <a:cs typeface="+mn-lt"/>
              </a:rPr>
              <a:t>blanc</a:t>
            </a:r>
            <a:r>
              <a:rPr lang="en-US" sz="2000" dirty="0">
                <a:latin typeface="Century Gothic"/>
                <a:ea typeface="+mn-lt"/>
                <a:cs typeface="+mn-lt"/>
              </a:rPr>
              <a:t> pour </a:t>
            </a:r>
            <a:r>
              <a:rPr lang="en-US" sz="2000" err="1">
                <a:latin typeface="Century Gothic"/>
                <a:ea typeface="+mn-lt"/>
                <a:cs typeface="+mn-lt"/>
              </a:rPr>
              <a:t>bloquer</a:t>
            </a:r>
            <a:r>
              <a:rPr lang="en-US" sz="2000" dirty="0">
                <a:latin typeface="Century Gothic"/>
                <a:ea typeface="+mn-lt"/>
                <a:cs typeface="+mn-lt"/>
              </a:rPr>
              <a:t> le son. </a:t>
            </a:r>
          </a:p>
          <a:p>
            <a:pPr marL="800100" indent="-342900">
              <a:buFont typeface="Calibri"/>
              <a:buChar char="-"/>
            </a:pPr>
            <a:endParaRPr lang="en-US" sz="2000" dirty="0">
              <a:latin typeface="Century Gothic"/>
              <a:ea typeface="+mn-lt"/>
              <a:cs typeface="+mn-lt"/>
            </a:endParaRPr>
          </a:p>
          <a:p>
            <a:pPr marL="800100" indent="-342900">
              <a:buFont typeface="Calibri"/>
              <a:buChar char="-"/>
            </a:pPr>
            <a:r>
              <a:rPr lang="en-US" sz="2000" dirty="0" err="1">
                <a:latin typeface="Century Gothic"/>
                <a:ea typeface="+mn-lt"/>
                <a:cs typeface="+mn-lt"/>
              </a:rPr>
              <a:t>Assurez-vous</a:t>
            </a:r>
            <a:r>
              <a:rPr lang="en-US" sz="2000" dirty="0">
                <a:latin typeface="Century Gothic"/>
                <a:ea typeface="+mn-lt"/>
                <a:cs typeface="+mn-lt"/>
              </a:rPr>
              <a:t> de </a:t>
            </a:r>
            <a:r>
              <a:rPr lang="en-US" sz="2000" dirty="0" err="1">
                <a:latin typeface="Century Gothic"/>
                <a:ea typeface="+mn-lt"/>
                <a:cs typeface="+mn-lt"/>
              </a:rPr>
              <a:t>pouvoir</a:t>
            </a:r>
            <a:r>
              <a:rPr lang="en-US" sz="2000" dirty="0">
                <a:latin typeface="Century Gothic"/>
                <a:ea typeface="+mn-lt"/>
                <a:cs typeface="+mn-lt"/>
              </a:rPr>
              <a:t> </a:t>
            </a:r>
            <a:r>
              <a:rPr lang="en-US" sz="2000" dirty="0" err="1">
                <a:latin typeface="Century Gothic"/>
                <a:ea typeface="+mn-lt"/>
                <a:cs typeface="+mn-lt"/>
              </a:rPr>
              <a:t>toujours</a:t>
            </a:r>
            <a:r>
              <a:rPr lang="en-US" sz="2000" dirty="0">
                <a:latin typeface="Century Gothic"/>
                <a:ea typeface="+mn-lt"/>
                <a:cs typeface="+mn-lt"/>
              </a:rPr>
              <a:t> entendre </a:t>
            </a:r>
          </a:p>
          <a:p>
            <a:pPr marL="457200"/>
            <a:r>
              <a:rPr lang="en-US" sz="2000" dirty="0" err="1">
                <a:latin typeface="Century Gothic"/>
                <a:ea typeface="+mn-lt"/>
                <a:cs typeface="+mn-lt"/>
              </a:rPr>
              <a:t>l’alarme</a:t>
            </a:r>
            <a:r>
              <a:rPr lang="en-US" sz="2000" dirty="0">
                <a:latin typeface="Century Gothic"/>
                <a:ea typeface="+mn-lt"/>
                <a:cs typeface="+mn-lt"/>
              </a:rPr>
              <a:t> </a:t>
            </a:r>
            <a:r>
              <a:rPr lang="en-US" sz="2000" dirty="0" err="1">
                <a:latin typeface="Century Gothic"/>
                <a:ea typeface="+mn-lt"/>
                <a:cs typeface="+mn-lt"/>
              </a:rPr>
              <a:t>incendie</a:t>
            </a:r>
            <a:endParaRPr lang="en-US" sz="2000">
              <a:latin typeface="Century Gothic"/>
              <a:cs typeface="Calibri" panose="020F0502020204030204"/>
            </a:endParaRPr>
          </a:p>
          <a:p>
            <a:pPr lvl="2"/>
            <a:endParaRPr lang="en-US" sz="2000">
              <a:latin typeface="Century Gothic"/>
              <a:ea typeface="+mn-lt"/>
              <a:cs typeface="+mn-lt"/>
            </a:endParaRPr>
          </a:p>
          <a:p>
            <a:pPr lvl="2"/>
            <a:endParaRPr lang="en-US" sz="2000">
              <a:latin typeface="Century Gothic"/>
              <a:ea typeface="+mn-lt"/>
              <a:cs typeface="+mn-lt"/>
            </a:endParaRPr>
          </a:p>
          <a:p>
            <a:pPr lvl="2"/>
            <a:endParaRPr lang="en-US" sz="2000">
              <a:latin typeface="Century Gothic"/>
              <a:ea typeface="+mn-lt"/>
              <a:cs typeface="+mn-lt"/>
            </a:endParaRPr>
          </a:p>
          <a:p>
            <a:pPr lvl="2"/>
            <a:endParaRPr lang="en-US" sz="2000">
              <a:latin typeface="Century Gothic"/>
              <a:ea typeface="+mn-lt"/>
              <a:cs typeface="+mn-lt"/>
            </a:endParaRPr>
          </a:p>
          <a:p>
            <a:pPr marL="742950" lvl="1" indent="-285750">
              <a:buFont typeface="Calibri,Sans-Serif"/>
              <a:buChar char="-"/>
            </a:pPr>
            <a:r>
              <a:rPr lang="en-US" sz="2000" dirty="0">
                <a:latin typeface="Century Gothic"/>
                <a:ea typeface="+mn-lt"/>
                <a:cs typeface="+mn-lt"/>
              </a:rPr>
              <a:t>Faire de </a:t>
            </a:r>
            <a:r>
              <a:rPr lang="en-US" sz="2000" dirty="0" err="1">
                <a:latin typeface="Century Gothic"/>
                <a:ea typeface="+mn-lt"/>
                <a:cs typeface="+mn-lt"/>
              </a:rPr>
              <a:t>l’</a:t>
            </a:r>
            <a:r>
              <a:rPr lang="en-US" sz="2000" b="1" dirty="0" err="1">
                <a:latin typeface="Century Gothic"/>
                <a:ea typeface="+mn-lt"/>
                <a:cs typeface="+mn-lt"/>
              </a:rPr>
              <a:t>exercice</a:t>
            </a:r>
            <a:r>
              <a:rPr lang="en-US" sz="2000" dirty="0">
                <a:latin typeface="Century Gothic"/>
                <a:ea typeface="+mn-lt"/>
                <a:cs typeface="+mn-lt"/>
              </a:rPr>
              <a:t> pendant la </a:t>
            </a:r>
            <a:r>
              <a:rPr lang="en-US" sz="2000" dirty="0" err="1">
                <a:latin typeface="Century Gothic"/>
                <a:ea typeface="+mn-lt"/>
                <a:cs typeface="+mn-lt"/>
              </a:rPr>
              <a:t>journée</a:t>
            </a:r>
            <a:endParaRPr lang="en-US" sz="2000" dirty="0">
              <a:latin typeface="Century Gothic"/>
              <a:ea typeface="+mn-lt"/>
              <a:cs typeface="+mn-lt"/>
            </a:endParaRPr>
          </a:p>
          <a:p>
            <a:pPr marL="742950" lvl="1" indent="-285750">
              <a:buFont typeface="Calibri,Sans-Serif"/>
              <a:buChar char="-"/>
            </a:pPr>
            <a:endParaRPr lang="en-US" sz="2000">
              <a:latin typeface="Century Gothic"/>
              <a:ea typeface="+mn-lt"/>
              <a:cs typeface="+mn-lt"/>
            </a:endParaRPr>
          </a:p>
          <a:p>
            <a:pPr marL="742950" lvl="1" indent="-285750">
              <a:buFont typeface="Calibri,Sans-Serif"/>
              <a:buChar char="-"/>
            </a:pPr>
            <a:endParaRPr lang="en-US" sz="2000">
              <a:latin typeface="Century Gothic"/>
              <a:ea typeface="+mn-lt"/>
              <a:cs typeface="+mn-lt"/>
            </a:endParaRPr>
          </a:p>
          <a:p>
            <a:pPr marL="742950" lvl="1" indent="-285750">
              <a:buFont typeface="Calibri,Sans-Serif"/>
              <a:buChar char="-"/>
            </a:pPr>
            <a:endParaRPr lang="en-US" sz="2000">
              <a:latin typeface="Century Gothic"/>
              <a:ea typeface="+mn-lt"/>
              <a:cs typeface="+mn-lt"/>
            </a:endParaRPr>
          </a:p>
          <a:p>
            <a:pPr marL="742950" lvl="1" indent="-285750">
              <a:buFont typeface="Calibri,Sans-Serif"/>
              <a:buChar char="-"/>
            </a:pPr>
            <a:endParaRPr lang="en-US" sz="2000">
              <a:latin typeface="Century Gothic"/>
              <a:ea typeface="+mn-lt"/>
              <a:cs typeface="+mn-lt"/>
            </a:endParaRPr>
          </a:p>
          <a:p>
            <a:pPr marL="742950" lvl="1" indent="-285750">
              <a:buFont typeface="Calibri,Sans-Serif"/>
              <a:buChar char="-"/>
            </a:pPr>
            <a:r>
              <a:rPr lang="en-US" sz="2000" dirty="0" err="1">
                <a:latin typeface="Century Gothic"/>
                <a:ea typeface="+mn-lt"/>
                <a:cs typeface="+mn-lt"/>
              </a:rPr>
              <a:t>Écrire</a:t>
            </a:r>
            <a:r>
              <a:rPr lang="en-US" sz="2000" dirty="0">
                <a:latin typeface="Century Gothic"/>
                <a:ea typeface="+mn-lt"/>
                <a:cs typeface="+mn-lt"/>
              </a:rPr>
              <a:t> </a:t>
            </a:r>
            <a:r>
              <a:rPr lang="en-US" sz="2000" dirty="0" err="1">
                <a:latin typeface="Century Gothic"/>
                <a:ea typeface="+mn-lt"/>
                <a:cs typeface="+mn-lt"/>
              </a:rPr>
              <a:t>une</a:t>
            </a:r>
            <a:r>
              <a:rPr lang="en-US" sz="2000" dirty="0">
                <a:latin typeface="Century Gothic"/>
                <a:ea typeface="+mn-lt"/>
                <a:cs typeface="+mn-lt"/>
              </a:rPr>
              <a:t> </a:t>
            </a:r>
            <a:r>
              <a:rPr lang="en-US" sz="2000" dirty="0" err="1">
                <a:latin typeface="Century Gothic"/>
                <a:ea typeface="+mn-lt"/>
                <a:cs typeface="+mn-lt"/>
              </a:rPr>
              <a:t>liste</a:t>
            </a:r>
            <a:r>
              <a:rPr lang="en-US" sz="2000" dirty="0">
                <a:latin typeface="Century Gothic"/>
                <a:ea typeface="+mn-lt"/>
                <a:cs typeface="+mn-lt"/>
              </a:rPr>
              <a:t> </a:t>
            </a:r>
            <a:r>
              <a:rPr lang="en-US" sz="2000" dirty="0" err="1">
                <a:latin typeface="Century Gothic"/>
                <a:ea typeface="+mn-lt"/>
                <a:cs typeface="+mn-lt"/>
              </a:rPr>
              <a:t>d’idées</a:t>
            </a:r>
            <a:r>
              <a:rPr lang="en-US" sz="2000" dirty="0">
                <a:latin typeface="Century Gothic"/>
                <a:ea typeface="+mn-lt"/>
                <a:cs typeface="+mn-lt"/>
              </a:rPr>
              <a:t> dans </a:t>
            </a:r>
            <a:r>
              <a:rPr lang="en-US" sz="2000" dirty="0" err="1">
                <a:latin typeface="Century Gothic"/>
                <a:ea typeface="+mn-lt"/>
                <a:cs typeface="+mn-lt"/>
              </a:rPr>
              <a:t>votre</a:t>
            </a:r>
            <a:r>
              <a:rPr lang="en-US" sz="2000" dirty="0">
                <a:latin typeface="Century Gothic"/>
                <a:ea typeface="+mn-lt"/>
                <a:cs typeface="+mn-lt"/>
              </a:rPr>
              <a:t> esprit</a:t>
            </a:r>
            <a:endParaRPr lang="en-US" sz="2000" dirty="0">
              <a:latin typeface="Century Gothic"/>
              <a:cs typeface="Calibri"/>
            </a:endParaRPr>
          </a:p>
          <a:p>
            <a:pPr marL="742950" lvl="1" indent="-285750">
              <a:buFont typeface="Calibri,Sans-Serif"/>
              <a:buChar char="-"/>
            </a:pPr>
            <a:endParaRPr lang="en-US" sz="2000" dirty="0">
              <a:latin typeface="Century Gothic"/>
              <a:ea typeface="+mn-lt"/>
              <a:cs typeface="+mn-lt"/>
            </a:endParaRPr>
          </a:p>
          <a:p>
            <a:pPr lvl="2"/>
            <a:r>
              <a:rPr lang="en-US" sz="2000" dirty="0">
                <a:latin typeface="Century Gothic"/>
                <a:ea typeface="+mn-lt"/>
                <a:cs typeface="+mn-lt"/>
              </a:rPr>
              <a:t>Aide à </a:t>
            </a:r>
            <a:r>
              <a:rPr lang="en-US" sz="2000" b="1" dirty="0" err="1">
                <a:latin typeface="Century Gothic"/>
                <a:ea typeface="+mn-lt"/>
                <a:cs typeface="+mn-lt"/>
              </a:rPr>
              <a:t>garder</a:t>
            </a:r>
            <a:r>
              <a:rPr lang="en-US" sz="2000" b="1" dirty="0">
                <a:latin typeface="Century Gothic"/>
                <a:ea typeface="+mn-lt"/>
                <a:cs typeface="+mn-lt"/>
              </a:rPr>
              <a:t> </a:t>
            </a:r>
            <a:r>
              <a:rPr lang="en-US" sz="2000" b="1" dirty="0" err="1">
                <a:latin typeface="Century Gothic"/>
                <a:ea typeface="+mn-lt"/>
                <a:cs typeface="+mn-lt"/>
              </a:rPr>
              <a:t>l’esprit</a:t>
            </a:r>
            <a:r>
              <a:rPr lang="en-US" sz="2000" b="1" dirty="0">
                <a:latin typeface="Century Gothic"/>
                <a:ea typeface="+mn-lt"/>
                <a:cs typeface="+mn-lt"/>
              </a:rPr>
              <a:t> </a:t>
            </a:r>
            <a:r>
              <a:rPr lang="en-US" sz="2000" b="1" dirty="0" err="1">
                <a:latin typeface="Century Gothic"/>
                <a:ea typeface="+mn-lt"/>
                <a:cs typeface="+mn-lt"/>
              </a:rPr>
              <a:t>clair</a:t>
            </a:r>
            <a:r>
              <a:rPr lang="en-US" sz="2000" b="1" dirty="0">
                <a:latin typeface="Century Gothic"/>
                <a:ea typeface="+mn-lt"/>
                <a:cs typeface="+mn-lt"/>
              </a:rPr>
              <a:t>/</a:t>
            </a:r>
            <a:r>
              <a:rPr lang="en-US" sz="2000" b="1" dirty="0" err="1">
                <a:latin typeface="Century Gothic"/>
                <a:ea typeface="+mn-lt"/>
                <a:cs typeface="+mn-lt"/>
              </a:rPr>
              <a:t>gérer</a:t>
            </a:r>
            <a:r>
              <a:rPr lang="en-US" sz="2000" b="1" dirty="0">
                <a:latin typeface="Century Gothic"/>
                <a:ea typeface="+mn-lt"/>
                <a:cs typeface="+mn-lt"/>
              </a:rPr>
              <a:t> le stress/se </a:t>
            </a:r>
            <a:r>
              <a:rPr lang="en-US" sz="2000" b="1" dirty="0" err="1">
                <a:latin typeface="Century Gothic"/>
                <a:ea typeface="+mn-lt"/>
                <a:cs typeface="+mn-lt"/>
              </a:rPr>
              <a:t>détendre</a:t>
            </a:r>
            <a:endParaRPr lang="en-US" sz="2000" dirty="0">
              <a:latin typeface="Century Gothic"/>
              <a:cs typeface="Calibri" panose="020F0502020204030204"/>
            </a:endParaRPr>
          </a:p>
        </p:txBody>
      </p:sp>
      <p:pic>
        <p:nvPicPr>
          <p:cNvPr id="3" name="Picture 6">
            <a:extLst>
              <a:ext uri="{FF2B5EF4-FFF2-40B4-BE49-F238E27FC236}">
                <a16:creationId xmlns:a16="http://schemas.microsoft.com/office/drawing/2014/main" id="{74DD7B9C-F431-8D04-EE6A-4444BF7640F6}"/>
              </a:ext>
            </a:extLst>
          </p:cNvPr>
          <p:cNvPicPr>
            <a:picLocks noChangeAspect="1"/>
          </p:cNvPicPr>
          <p:nvPr/>
        </p:nvPicPr>
        <p:blipFill>
          <a:blip r:embed="rId3"/>
          <a:stretch>
            <a:fillRect/>
          </a:stretch>
        </p:blipFill>
        <p:spPr>
          <a:xfrm>
            <a:off x="4265457" y="-6027"/>
            <a:ext cx="740222" cy="754708"/>
          </a:xfrm>
          <a:prstGeom prst="rect">
            <a:avLst/>
          </a:prstGeom>
        </p:spPr>
      </p:pic>
      <p:pic>
        <p:nvPicPr>
          <p:cNvPr id="2" name="Picture 6">
            <a:extLst>
              <a:ext uri="{FF2B5EF4-FFF2-40B4-BE49-F238E27FC236}">
                <a16:creationId xmlns:a16="http://schemas.microsoft.com/office/drawing/2014/main" id="{B2D95DFA-177D-CB4E-2B19-0AD8887E560D}"/>
              </a:ext>
            </a:extLst>
          </p:cNvPr>
          <p:cNvPicPr>
            <a:picLocks noChangeAspect="1"/>
          </p:cNvPicPr>
          <p:nvPr/>
        </p:nvPicPr>
        <p:blipFill>
          <a:blip r:embed="rId4"/>
          <a:stretch>
            <a:fillRect/>
          </a:stretch>
        </p:blipFill>
        <p:spPr>
          <a:xfrm>
            <a:off x="79039" y="6480681"/>
            <a:ext cx="708239" cy="708021"/>
          </a:xfrm>
          <a:prstGeom prst="rect">
            <a:avLst/>
          </a:prstGeom>
        </p:spPr>
      </p:pic>
      <p:pic>
        <p:nvPicPr>
          <p:cNvPr id="8" name="Picture 8">
            <a:extLst>
              <a:ext uri="{FF2B5EF4-FFF2-40B4-BE49-F238E27FC236}">
                <a16:creationId xmlns:a16="http://schemas.microsoft.com/office/drawing/2014/main" id="{DB28FDCA-825B-3685-A71F-4BD27B3D3738}"/>
              </a:ext>
            </a:extLst>
          </p:cNvPr>
          <p:cNvPicPr>
            <a:picLocks noChangeAspect="1"/>
          </p:cNvPicPr>
          <p:nvPr/>
        </p:nvPicPr>
        <p:blipFill>
          <a:blip r:embed="rId5"/>
          <a:stretch>
            <a:fillRect/>
          </a:stretch>
        </p:blipFill>
        <p:spPr>
          <a:xfrm>
            <a:off x="143154" y="4600786"/>
            <a:ext cx="405405" cy="436711"/>
          </a:xfrm>
          <a:prstGeom prst="rect">
            <a:avLst/>
          </a:prstGeom>
        </p:spPr>
      </p:pic>
      <p:pic>
        <p:nvPicPr>
          <p:cNvPr id="9" name="Picture 9">
            <a:extLst>
              <a:ext uri="{FF2B5EF4-FFF2-40B4-BE49-F238E27FC236}">
                <a16:creationId xmlns:a16="http://schemas.microsoft.com/office/drawing/2014/main" id="{1A578183-D9D4-E467-AD86-C60A17FD6ECF}"/>
              </a:ext>
            </a:extLst>
          </p:cNvPr>
          <p:cNvPicPr>
            <a:picLocks noChangeAspect="1"/>
          </p:cNvPicPr>
          <p:nvPr/>
        </p:nvPicPr>
        <p:blipFill>
          <a:blip r:embed="rId6"/>
          <a:stretch>
            <a:fillRect/>
          </a:stretch>
        </p:blipFill>
        <p:spPr>
          <a:xfrm>
            <a:off x="274379" y="4154985"/>
            <a:ext cx="877878" cy="876868"/>
          </a:xfrm>
          <a:prstGeom prst="rect">
            <a:avLst/>
          </a:prstGeom>
        </p:spPr>
      </p:pic>
      <p:pic>
        <p:nvPicPr>
          <p:cNvPr id="11" name="Picture 11">
            <a:extLst>
              <a:ext uri="{FF2B5EF4-FFF2-40B4-BE49-F238E27FC236}">
                <a16:creationId xmlns:a16="http://schemas.microsoft.com/office/drawing/2014/main" id="{AEE134C8-29EF-64F2-3659-194518D19FDA}"/>
              </a:ext>
            </a:extLst>
          </p:cNvPr>
          <p:cNvPicPr>
            <a:picLocks noChangeAspect="1"/>
          </p:cNvPicPr>
          <p:nvPr/>
        </p:nvPicPr>
        <p:blipFill>
          <a:blip r:embed="rId7"/>
          <a:stretch>
            <a:fillRect/>
          </a:stretch>
        </p:blipFill>
        <p:spPr>
          <a:xfrm>
            <a:off x="4220" y="2171275"/>
            <a:ext cx="991923" cy="1023587"/>
          </a:xfrm>
          <a:prstGeom prst="rect">
            <a:avLst/>
          </a:prstGeom>
        </p:spPr>
      </p:pic>
      <p:pic>
        <p:nvPicPr>
          <p:cNvPr id="12" name="Picture 12">
            <a:extLst>
              <a:ext uri="{FF2B5EF4-FFF2-40B4-BE49-F238E27FC236}">
                <a16:creationId xmlns:a16="http://schemas.microsoft.com/office/drawing/2014/main" id="{52883394-426D-5FF3-F9C2-2E8F7A714D9C}"/>
              </a:ext>
            </a:extLst>
          </p:cNvPr>
          <p:cNvPicPr>
            <a:picLocks noChangeAspect="1"/>
          </p:cNvPicPr>
          <p:nvPr/>
        </p:nvPicPr>
        <p:blipFill>
          <a:blip r:embed="rId8"/>
          <a:stretch>
            <a:fillRect/>
          </a:stretch>
        </p:blipFill>
        <p:spPr>
          <a:xfrm>
            <a:off x="162539" y="8146669"/>
            <a:ext cx="796417" cy="795357"/>
          </a:xfrm>
          <a:prstGeom prst="rect">
            <a:avLst/>
          </a:prstGeom>
        </p:spPr>
      </p:pic>
      <p:sp>
        <p:nvSpPr>
          <p:cNvPr id="13" name="TextBox 12">
            <a:extLst>
              <a:ext uri="{FF2B5EF4-FFF2-40B4-BE49-F238E27FC236}">
                <a16:creationId xmlns:a16="http://schemas.microsoft.com/office/drawing/2014/main" id="{42E5AD95-1DB9-BB7F-1F4B-413B62D83117}"/>
              </a:ext>
            </a:extLst>
          </p:cNvPr>
          <p:cNvSpPr txBox="1"/>
          <p:nvPr/>
        </p:nvSpPr>
        <p:spPr>
          <a:xfrm>
            <a:off x="-13689" y="9840756"/>
            <a:ext cx="5020986"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a:t>Adapté de: Bruyere Continuing Care. (2020). Occupational Therapy Tips to Help you Sleep Better. </a:t>
            </a:r>
            <a:r>
              <a:rPr lang="en-US" sz="800">
                <a:cs typeface="Calibri"/>
              </a:rPr>
              <a:t>​</a:t>
            </a:r>
            <a:endParaRPr lang="en-US"/>
          </a:p>
        </p:txBody>
      </p:sp>
    </p:spTree>
    <p:extLst>
      <p:ext uri="{BB962C8B-B14F-4D97-AF65-F5344CB8AC3E}">
        <p14:creationId xmlns:p14="http://schemas.microsoft.com/office/powerpoint/2010/main" val="10919497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865E901C-86AB-B1EF-A14E-93C95149535C}"/>
              </a:ext>
            </a:extLst>
          </p:cNvPr>
          <p:cNvSpPr txBox="1"/>
          <p:nvPr/>
        </p:nvSpPr>
        <p:spPr>
          <a:xfrm>
            <a:off x="-3579" y="-1917"/>
            <a:ext cx="5126875"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a:latin typeface="Century Gothic"/>
                <a:cs typeface="Calibri"/>
              </a:rPr>
              <a:t>Conseils</a:t>
            </a:r>
            <a:r>
              <a:rPr lang="en-US" sz="2400" b="1">
                <a:latin typeface="Century Gothic"/>
                <a:ea typeface="+mn-lt"/>
                <a:cs typeface="+mn-lt"/>
              </a:rPr>
              <a:t> pour </a:t>
            </a:r>
            <a:r>
              <a:rPr lang="en-US" sz="2400" b="1" err="1">
                <a:latin typeface="Century Gothic"/>
                <a:ea typeface="+mn-lt"/>
                <a:cs typeface="+mn-lt"/>
              </a:rPr>
              <a:t>mieux</a:t>
            </a:r>
            <a:r>
              <a:rPr lang="en-US" sz="2400" b="1">
                <a:latin typeface="Century Gothic"/>
                <a:ea typeface="+mn-lt"/>
                <a:cs typeface="+mn-lt"/>
              </a:rPr>
              <a:t> </a:t>
            </a:r>
            <a:r>
              <a:rPr lang="en-US" sz="2400" b="1" err="1">
                <a:latin typeface="Century Gothic"/>
                <a:ea typeface="+mn-lt"/>
                <a:cs typeface="+mn-lt"/>
              </a:rPr>
              <a:t>dormir</a:t>
            </a:r>
            <a:endParaRPr lang="en-US" sz="2400" b="1" err="1">
              <a:latin typeface="Century Gothic"/>
              <a:cs typeface="Cavolini"/>
            </a:endParaRPr>
          </a:p>
        </p:txBody>
      </p:sp>
      <p:pic>
        <p:nvPicPr>
          <p:cNvPr id="5" name="Picture 2" descr="A picture containing text, sign&#10;&#10;Description automatically generated">
            <a:extLst>
              <a:ext uri="{FF2B5EF4-FFF2-40B4-BE49-F238E27FC236}">
                <a16:creationId xmlns:a16="http://schemas.microsoft.com/office/drawing/2014/main" id="{D0B7C51A-16D9-D70E-6CAE-6E8274E53BC7}"/>
              </a:ext>
            </a:extLst>
          </p:cNvPr>
          <p:cNvPicPr>
            <a:picLocks noChangeAspect="1"/>
          </p:cNvPicPr>
          <p:nvPr/>
        </p:nvPicPr>
        <p:blipFill>
          <a:blip r:embed="rId2"/>
          <a:stretch>
            <a:fillRect/>
          </a:stretch>
        </p:blipFill>
        <p:spPr>
          <a:xfrm>
            <a:off x="6486023" y="61160"/>
            <a:ext cx="824164" cy="824164"/>
          </a:xfrm>
          <a:prstGeom prst="rect">
            <a:avLst/>
          </a:prstGeom>
        </p:spPr>
      </p:pic>
      <p:sp>
        <p:nvSpPr>
          <p:cNvPr id="4" name="TextBox 3">
            <a:extLst>
              <a:ext uri="{FF2B5EF4-FFF2-40B4-BE49-F238E27FC236}">
                <a16:creationId xmlns:a16="http://schemas.microsoft.com/office/drawing/2014/main" id="{77661BDE-B2CB-64B0-D473-3B33C5B20CA2}"/>
              </a:ext>
            </a:extLst>
          </p:cNvPr>
          <p:cNvSpPr txBox="1"/>
          <p:nvPr/>
        </p:nvSpPr>
        <p:spPr>
          <a:xfrm>
            <a:off x="158742" y="684929"/>
            <a:ext cx="7072423" cy="807913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700" dirty="0">
                <a:latin typeface="Century Gothic"/>
                <a:ea typeface="+mn-lt"/>
                <a:cs typeface="+mn-lt"/>
              </a:rPr>
              <a:t>Les </a:t>
            </a:r>
            <a:r>
              <a:rPr lang="en-US" sz="1700" b="1" dirty="0" err="1">
                <a:latin typeface="Century Gothic"/>
                <a:ea typeface="+mn-lt"/>
                <a:cs typeface="+mn-lt"/>
              </a:rPr>
              <a:t>adultes</a:t>
            </a:r>
            <a:r>
              <a:rPr lang="en-US" sz="1700" dirty="0">
                <a:latin typeface="Century Gothic"/>
                <a:ea typeface="+mn-lt"/>
                <a:cs typeface="+mn-lt"/>
              </a:rPr>
              <a:t> </a:t>
            </a:r>
            <a:r>
              <a:rPr lang="en-US" sz="1700" dirty="0" err="1">
                <a:latin typeface="Century Gothic"/>
                <a:ea typeface="+mn-lt"/>
                <a:cs typeface="+mn-lt"/>
              </a:rPr>
              <a:t>ont</a:t>
            </a:r>
            <a:r>
              <a:rPr lang="en-US" sz="1700" dirty="0">
                <a:latin typeface="Century Gothic"/>
                <a:ea typeface="+mn-lt"/>
                <a:cs typeface="+mn-lt"/>
              </a:rPr>
              <a:t> </a:t>
            </a:r>
            <a:r>
              <a:rPr lang="en-US" sz="1700" dirty="0" err="1">
                <a:latin typeface="Century Gothic"/>
                <a:ea typeface="+mn-lt"/>
                <a:cs typeface="+mn-lt"/>
              </a:rPr>
              <a:t>besoin</a:t>
            </a:r>
            <a:r>
              <a:rPr lang="en-US" sz="1700" dirty="0">
                <a:latin typeface="Century Gothic"/>
                <a:ea typeface="+mn-lt"/>
                <a:cs typeface="+mn-lt"/>
              </a:rPr>
              <a:t> de </a:t>
            </a:r>
            <a:r>
              <a:rPr lang="en-US" sz="1700" b="1" dirty="0">
                <a:latin typeface="Century Gothic"/>
                <a:ea typeface="+mn-lt"/>
                <a:cs typeface="+mn-lt"/>
              </a:rPr>
              <a:t>6 à 9 </a:t>
            </a:r>
            <a:r>
              <a:rPr lang="en-US" sz="1700" b="1" dirty="0" err="1">
                <a:latin typeface="Century Gothic"/>
                <a:ea typeface="+mn-lt"/>
                <a:cs typeface="+mn-lt"/>
              </a:rPr>
              <a:t>heures</a:t>
            </a:r>
            <a:r>
              <a:rPr lang="en-US" sz="1700" dirty="0">
                <a:latin typeface="Century Gothic"/>
                <a:ea typeface="+mn-lt"/>
                <a:cs typeface="+mn-lt"/>
              </a:rPr>
              <a:t> de </a:t>
            </a:r>
            <a:r>
              <a:rPr lang="en-US" sz="1700" dirty="0" err="1">
                <a:latin typeface="Century Gothic"/>
                <a:ea typeface="+mn-lt"/>
                <a:cs typeface="+mn-lt"/>
              </a:rPr>
              <a:t>sommeil</a:t>
            </a:r>
            <a:r>
              <a:rPr lang="en-US" sz="1700" dirty="0">
                <a:latin typeface="Century Gothic"/>
                <a:ea typeface="+mn-lt"/>
                <a:cs typeface="+mn-lt"/>
              </a:rPr>
              <a:t> </a:t>
            </a:r>
            <a:r>
              <a:rPr lang="en-US" sz="1700" b="1" dirty="0" err="1">
                <a:latin typeface="Century Gothic"/>
                <a:ea typeface="+mn-lt"/>
                <a:cs typeface="+mn-lt"/>
              </a:rPr>
              <a:t>chaque</a:t>
            </a:r>
            <a:r>
              <a:rPr lang="en-US" sz="1700" b="1" dirty="0">
                <a:latin typeface="Century Gothic"/>
                <a:ea typeface="+mn-lt"/>
                <a:cs typeface="+mn-lt"/>
              </a:rPr>
              <a:t> </a:t>
            </a:r>
            <a:r>
              <a:rPr lang="en-US" sz="1700" b="1" dirty="0" err="1">
                <a:latin typeface="Century Gothic"/>
                <a:ea typeface="+mn-lt"/>
                <a:cs typeface="+mn-lt"/>
              </a:rPr>
              <a:t>nuit</a:t>
            </a:r>
            <a:r>
              <a:rPr lang="en-US" sz="1900" dirty="0">
                <a:latin typeface="Century Gothic"/>
                <a:ea typeface="+mn-lt"/>
                <a:cs typeface="+mn-lt"/>
              </a:rPr>
              <a:t> </a:t>
            </a:r>
            <a:endParaRPr lang="en-US" sz="1900" dirty="0">
              <a:latin typeface="Century Gothic"/>
              <a:cs typeface="Calibri"/>
            </a:endParaRPr>
          </a:p>
          <a:p>
            <a:pPr algn="ctr"/>
            <a:r>
              <a:rPr lang="en-US" sz="2000" u="sng" dirty="0">
                <a:latin typeface="Century Gothic"/>
                <a:cs typeface="Calibri"/>
              </a:rPr>
              <a:t>Comment</a:t>
            </a:r>
            <a:r>
              <a:rPr lang="en-US" sz="2000" b="1" u="sng" dirty="0">
                <a:latin typeface="Century Gothic"/>
                <a:cs typeface="Calibri"/>
              </a:rPr>
              <a:t> </a:t>
            </a:r>
            <a:r>
              <a:rPr lang="en-US" sz="2000" b="1" u="sng" dirty="0" err="1">
                <a:latin typeface="Century Gothic"/>
                <a:cs typeface="Calibri"/>
              </a:rPr>
              <a:t>mieux</a:t>
            </a:r>
            <a:r>
              <a:rPr lang="en-US" sz="2000" b="1" u="sng" dirty="0">
                <a:latin typeface="Century Gothic"/>
                <a:cs typeface="Calibri"/>
              </a:rPr>
              <a:t> </a:t>
            </a:r>
            <a:r>
              <a:rPr lang="en-US" sz="2000" b="1" u="sng" dirty="0" err="1">
                <a:latin typeface="Century Gothic"/>
                <a:cs typeface="Calibri"/>
              </a:rPr>
              <a:t>dormir</a:t>
            </a:r>
            <a:endParaRPr lang="en-US" sz="2000" u="sng" dirty="0">
              <a:latin typeface="Century Gothic"/>
              <a:cs typeface="Calibri"/>
            </a:endParaRPr>
          </a:p>
          <a:p>
            <a:r>
              <a:rPr lang="en-US" sz="2000" u="sng" dirty="0">
                <a:latin typeface="Century Gothic"/>
                <a:cs typeface="Calibri"/>
              </a:rPr>
              <a:t>À </a:t>
            </a:r>
            <a:r>
              <a:rPr lang="en-US" sz="2000" b="1" u="sng" dirty="0">
                <a:latin typeface="Century Gothic"/>
                <a:cs typeface="Calibri"/>
              </a:rPr>
              <a:t>ESSAYER</a:t>
            </a:r>
            <a:r>
              <a:rPr lang="en-US" sz="2000" u="sng" dirty="0">
                <a:latin typeface="Century Gothic"/>
                <a:cs typeface="Calibri"/>
              </a:rPr>
              <a:t>: </a:t>
            </a:r>
          </a:p>
          <a:p>
            <a:pPr marL="742950" lvl="1" indent="-285750">
              <a:buFont typeface="Calibri,Sans-Serif"/>
              <a:buChar char="-"/>
            </a:pPr>
            <a:endParaRPr lang="en-US" sz="2000">
              <a:latin typeface="Century Gothic"/>
              <a:cs typeface="Calibri"/>
            </a:endParaRPr>
          </a:p>
          <a:p>
            <a:pPr marL="742950" lvl="1" indent="-285750">
              <a:buFont typeface="Calibri,Sans-Serif"/>
              <a:buChar char="-"/>
            </a:pPr>
            <a:endParaRPr lang="en-US" sz="2000">
              <a:latin typeface="Century Gothic"/>
              <a:ea typeface="+mn-lt"/>
              <a:cs typeface="+mn-lt"/>
            </a:endParaRPr>
          </a:p>
          <a:p>
            <a:pPr marL="742950" lvl="1" indent="-285750">
              <a:buFont typeface="Calibri,Sans-Serif"/>
              <a:buChar char="-"/>
            </a:pPr>
            <a:r>
              <a:rPr lang="en-US" sz="2000" b="1" dirty="0">
                <a:latin typeface="Century Gothic"/>
                <a:ea typeface="+mn-lt"/>
                <a:cs typeface="+mn-lt"/>
              </a:rPr>
              <a:t>Aller au lit</a:t>
            </a:r>
            <a:r>
              <a:rPr lang="en-US" sz="2000" dirty="0">
                <a:latin typeface="Century Gothic"/>
                <a:ea typeface="+mn-lt"/>
                <a:cs typeface="+mn-lt"/>
              </a:rPr>
              <a:t> et </a:t>
            </a:r>
            <a:r>
              <a:rPr lang="en-US" sz="2000" b="1" dirty="0">
                <a:latin typeface="Century Gothic"/>
                <a:ea typeface="+mn-lt"/>
                <a:cs typeface="+mn-lt"/>
              </a:rPr>
              <a:t>se </a:t>
            </a:r>
            <a:r>
              <a:rPr lang="en-US" sz="2000" b="1" dirty="0" err="1">
                <a:latin typeface="Century Gothic"/>
                <a:ea typeface="+mn-lt"/>
                <a:cs typeface="+mn-lt"/>
              </a:rPr>
              <a:t>réveiller</a:t>
            </a:r>
            <a:r>
              <a:rPr lang="en-US" sz="2000" dirty="0">
                <a:latin typeface="Century Gothic"/>
                <a:ea typeface="+mn-lt"/>
                <a:cs typeface="+mn-lt"/>
              </a:rPr>
              <a:t> à la</a:t>
            </a:r>
            <a:r>
              <a:rPr lang="en-US" sz="2000" b="1" dirty="0">
                <a:latin typeface="Century Gothic"/>
                <a:ea typeface="+mn-lt"/>
                <a:cs typeface="+mn-lt"/>
              </a:rPr>
              <a:t> </a:t>
            </a:r>
            <a:r>
              <a:rPr lang="en-US" sz="2000" b="1" dirty="0" err="1">
                <a:latin typeface="Century Gothic"/>
                <a:ea typeface="+mn-lt"/>
                <a:cs typeface="+mn-lt"/>
              </a:rPr>
              <a:t>même</a:t>
            </a:r>
            <a:r>
              <a:rPr lang="en-US" sz="2000" b="1" dirty="0">
                <a:latin typeface="Century Gothic"/>
                <a:ea typeface="+mn-lt"/>
                <a:cs typeface="+mn-lt"/>
              </a:rPr>
              <a:t> </a:t>
            </a:r>
            <a:r>
              <a:rPr lang="en-US" sz="2000" b="1" dirty="0" err="1">
                <a:latin typeface="Century Gothic"/>
                <a:ea typeface="+mn-lt"/>
                <a:cs typeface="+mn-lt"/>
              </a:rPr>
              <a:t>heure</a:t>
            </a:r>
            <a:r>
              <a:rPr lang="en-US" sz="2000" dirty="0">
                <a:latin typeface="Century Gothic"/>
                <a:ea typeface="+mn-lt"/>
                <a:cs typeface="+mn-lt"/>
              </a:rPr>
              <a:t> </a:t>
            </a:r>
            <a:r>
              <a:rPr lang="en-US" sz="2000" b="1" dirty="0" err="1">
                <a:latin typeface="Century Gothic"/>
                <a:ea typeface="+mn-lt"/>
                <a:cs typeface="+mn-lt"/>
              </a:rPr>
              <a:t>chaque</a:t>
            </a:r>
            <a:r>
              <a:rPr lang="en-US" sz="2000" b="1" dirty="0">
                <a:latin typeface="Century Gothic"/>
                <a:ea typeface="+mn-lt"/>
                <a:cs typeface="+mn-lt"/>
              </a:rPr>
              <a:t> jour</a:t>
            </a:r>
            <a:r>
              <a:rPr lang="en-US" sz="2000" dirty="0">
                <a:latin typeface="Century Gothic"/>
                <a:ea typeface="+mn-lt"/>
                <a:cs typeface="+mn-lt"/>
              </a:rPr>
              <a:t> - </a:t>
            </a:r>
            <a:r>
              <a:rPr lang="en-US" sz="2000" dirty="0" err="1">
                <a:latin typeface="Century Gothic"/>
                <a:ea typeface="+mn-lt"/>
                <a:cs typeface="+mn-lt"/>
              </a:rPr>
              <a:t>même</a:t>
            </a:r>
            <a:r>
              <a:rPr lang="en-US" sz="2000" dirty="0">
                <a:latin typeface="Century Gothic"/>
                <a:ea typeface="+mn-lt"/>
                <a:cs typeface="+mn-lt"/>
              </a:rPr>
              <a:t> le week-end!</a:t>
            </a:r>
            <a:endParaRPr lang="en-US" sz="2000" dirty="0">
              <a:latin typeface="Century Gothic"/>
              <a:cs typeface="Calibri" panose="020F0502020204030204"/>
            </a:endParaRPr>
          </a:p>
          <a:p>
            <a:pPr marL="285750" indent="-285750">
              <a:buFont typeface="Calibri,Sans-Serif"/>
              <a:buChar char="-"/>
            </a:pPr>
            <a:endParaRPr lang="en-US" sz="2000">
              <a:latin typeface="Century Gothic"/>
              <a:ea typeface="+mn-lt"/>
              <a:cs typeface="+mn-lt"/>
            </a:endParaRPr>
          </a:p>
          <a:p>
            <a:pPr marL="285750" indent="-285750">
              <a:buFont typeface="Calibri,Sans-Serif"/>
              <a:buChar char="-"/>
            </a:pPr>
            <a:endParaRPr lang="en-US" sz="2000">
              <a:latin typeface="Century Gothic"/>
              <a:ea typeface="+mn-lt"/>
              <a:cs typeface="+mn-lt"/>
            </a:endParaRPr>
          </a:p>
          <a:p>
            <a:pPr marL="285750" indent="-285750">
              <a:buFont typeface="Calibri,Sans-Serif"/>
              <a:buChar char="-"/>
            </a:pPr>
            <a:endParaRPr lang="en-US" sz="2000">
              <a:latin typeface="Century Gothic"/>
              <a:ea typeface="+mn-lt"/>
              <a:cs typeface="+mn-lt"/>
            </a:endParaRPr>
          </a:p>
          <a:p>
            <a:pPr marL="285750" indent="-285750">
              <a:buFont typeface="Calibri,Sans-Serif"/>
              <a:buChar char="-"/>
            </a:pPr>
            <a:endParaRPr lang="en-US" sz="2000">
              <a:latin typeface="Century Gothic"/>
              <a:ea typeface="+mn-lt"/>
              <a:cs typeface="+mn-lt"/>
            </a:endParaRPr>
          </a:p>
          <a:p>
            <a:pPr marL="800100" indent="-342900">
              <a:buFont typeface="Calibri"/>
              <a:buChar char="-"/>
            </a:pPr>
            <a:r>
              <a:rPr lang="en-US" sz="2000" dirty="0">
                <a:latin typeface="Century Gothic"/>
                <a:ea typeface="+mn-lt"/>
                <a:cs typeface="+mn-lt"/>
              </a:rPr>
              <a:t>Passer du</a:t>
            </a:r>
            <a:r>
              <a:rPr lang="en-US" sz="2000" b="1" dirty="0">
                <a:latin typeface="Century Gothic"/>
                <a:ea typeface="+mn-lt"/>
                <a:cs typeface="+mn-lt"/>
              </a:rPr>
              <a:t> temps au soleil</a:t>
            </a:r>
            <a:r>
              <a:rPr lang="en-US" sz="2000" dirty="0">
                <a:latin typeface="Century Gothic"/>
                <a:ea typeface="+mn-lt"/>
                <a:cs typeface="+mn-lt"/>
              </a:rPr>
              <a:t> </a:t>
            </a:r>
            <a:r>
              <a:rPr lang="en-US" sz="2000" dirty="0" err="1">
                <a:latin typeface="Century Gothic"/>
                <a:ea typeface="+mn-lt"/>
                <a:cs typeface="+mn-lt"/>
              </a:rPr>
              <a:t>tous</a:t>
            </a:r>
            <a:r>
              <a:rPr lang="en-US" sz="2000" dirty="0">
                <a:latin typeface="Century Gothic"/>
                <a:ea typeface="+mn-lt"/>
                <a:cs typeface="+mn-lt"/>
              </a:rPr>
              <a:t> les </a:t>
            </a:r>
            <a:r>
              <a:rPr lang="en-US" sz="2000" dirty="0" err="1">
                <a:latin typeface="Century Gothic"/>
                <a:ea typeface="+mn-lt"/>
                <a:cs typeface="+mn-lt"/>
              </a:rPr>
              <a:t>jours</a:t>
            </a:r>
            <a:endParaRPr lang="en-US" sz="2000" dirty="0">
              <a:latin typeface="Century Gothic"/>
              <a:ea typeface="+mn-lt"/>
              <a:cs typeface="+mn-lt"/>
            </a:endParaRPr>
          </a:p>
          <a:p>
            <a:pPr marL="800100" indent="-342900">
              <a:buFont typeface="Calibri"/>
              <a:buChar char="-"/>
            </a:pPr>
            <a:endParaRPr lang="en-US" sz="2000" dirty="0">
              <a:latin typeface="Century Gothic"/>
              <a:ea typeface="+mn-lt"/>
              <a:cs typeface="+mn-lt"/>
            </a:endParaRPr>
          </a:p>
          <a:p>
            <a:pPr marL="914400" lvl="1"/>
            <a:r>
              <a:rPr lang="en-US" sz="2000" dirty="0">
                <a:latin typeface="Century Gothic"/>
                <a:ea typeface="+mn-lt"/>
                <a:cs typeface="+mn-lt"/>
              </a:rPr>
              <a:t>Aide à </a:t>
            </a:r>
            <a:r>
              <a:rPr lang="en-US" sz="2000" dirty="0" err="1">
                <a:latin typeface="Century Gothic"/>
                <a:ea typeface="+mn-lt"/>
                <a:cs typeface="+mn-lt"/>
              </a:rPr>
              <a:t>réinitialiser</a:t>
            </a:r>
            <a:r>
              <a:rPr lang="en-US" sz="2000" dirty="0">
                <a:latin typeface="Century Gothic"/>
                <a:ea typeface="+mn-lt"/>
                <a:cs typeface="+mn-lt"/>
              </a:rPr>
              <a:t> </a:t>
            </a:r>
            <a:r>
              <a:rPr lang="en-US" sz="2000" dirty="0" err="1">
                <a:latin typeface="Century Gothic"/>
                <a:ea typeface="+mn-lt"/>
                <a:cs typeface="+mn-lt"/>
              </a:rPr>
              <a:t>l’horloge</a:t>
            </a:r>
            <a:r>
              <a:rPr lang="en-US" sz="2000" dirty="0">
                <a:latin typeface="Century Gothic"/>
                <a:ea typeface="+mn-lt"/>
                <a:cs typeface="+mn-lt"/>
              </a:rPr>
              <a:t> </a:t>
            </a:r>
            <a:r>
              <a:rPr lang="en-US" sz="2000" dirty="0" err="1">
                <a:latin typeface="Century Gothic"/>
                <a:ea typeface="+mn-lt"/>
                <a:cs typeface="+mn-lt"/>
              </a:rPr>
              <a:t>biologique</a:t>
            </a:r>
            <a:endParaRPr lang="en-US" sz="2000" dirty="0">
              <a:latin typeface="Century Gothic"/>
              <a:cs typeface="Calibri" panose="020F0502020204030204"/>
            </a:endParaRPr>
          </a:p>
          <a:p>
            <a:pPr marL="742950" lvl="1" indent="-285750">
              <a:buFont typeface="Calibri,Sans-Serif"/>
              <a:buChar char="-"/>
            </a:pPr>
            <a:endParaRPr lang="en-US" sz="2000">
              <a:latin typeface="Century Gothic"/>
              <a:ea typeface="+mn-lt"/>
              <a:cs typeface="+mn-lt"/>
            </a:endParaRPr>
          </a:p>
          <a:p>
            <a:pPr marL="742950" lvl="1" indent="-285750">
              <a:buFont typeface="Calibri,Sans-Serif"/>
              <a:buChar char="-"/>
            </a:pPr>
            <a:endParaRPr lang="en-US" sz="2000">
              <a:latin typeface="Century Gothic"/>
              <a:ea typeface="+mn-lt"/>
              <a:cs typeface="+mn-lt"/>
            </a:endParaRPr>
          </a:p>
          <a:p>
            <a:pPr marL="742950" lvl="1" indent="-285750">
              <a:buFont typeface="Calibri,Sans-Serif"/>
              <a:buChar char="-"/>
            </a:pPr>
            <a:endParaRPr lang="en-US" sz="2000">
              <a:latin typeface="Century Gothic"/>
              <a:ea typeface="+mn-lt"/>
              <a:cs typeface="+mn-lt"/>
            </a:endParaRPr>
          </a:p>
          <a:p>
            <a:pPr marL="800100" indent="-342900">
              <a:buFont typeface="Calibri"/>
              <a:buChar char="-"/>
            </a:pPr>
            <a:r>
              <a:rPr lang="en-US" sz="2000" dirty="0" err="1">
                <a:latin typeface="Century Gothic"/>
                <a:ea typeface="+mn-lt"/>
                <a:cs typeface="+mn-lt"/>
              </a:rPr>
              <a:t>Suivre</a:t>
            </a:r>
            <a:r>
              <a:rPr lang="en-US" sz="2000" dirty="0">
                <a:latin typeface="Century Gothic"/>
                <a:ea typeface="+mn-lt"/>
                <a:cs typeface="+mn-lt"/>
              </a:rPr>
              <a:t> </a:t>
            </a:r>
            <a:r>
              <a:rPr lang="en-US" sz="2000" dirty="0" err="1">
                <a:latin typeface="Century Gothic"/>
                <a:ea typeface="+mn-lt"/>
                <a:cs typeface="+mn-lt"/>
              </a:rPr>
              <a:t>une</a:t>
            </a:r>
            <a:r>
              <a:rPr lang="en-US" sz="2000" dirty="0">
                <a:latin typeface="Century Gothic"/>
                <a:ea typeface="+mn-lt"/>
                <a:cs typeface="+mn-lt"/>
              </a:rPr>
              <a:t> </a:t>
            </a:r>
            <a:r>
              <a:rPr lang="en-US" sz="2000" b="1" dirty="0">
                <a:latin typeface="Century Gothic"/>
                <a:ea typeface="+mn-lt"/>
                <a:cs typeface="+mn-lt"/>
              </a:rPr>
              <a:t>routine </a:t>
            </a:r>
            <a:r>
              <a:rPr lang="en-US" sz="2000" b="1" dirty="0" err="1">
                <a:latin typeface="Century Gothic"/>
                <a:ea typeface="+mn-lt"/>
                <a:cs typeface="+mn-lt"/>
              </a:rPr>
              <a:t>relaxante</a:t>
            </a:r>
            <a:r>
              <a:rPr lang="en-US" sz="2000" b="1" dirty="0">
                <a:latin typeface="Century Gothic"/>
                <a:ea typeface="+mn-lt"/>
                <a:cs typeface="+mn-lt"/>
              </a:rPr>
              <a:t> </a:t>
            </a:r>
            <a:r>
              <a:rPr lang="en-US" sz="2000" b="1" dirty="0" err="1">
                <a:latin typeface="Century Gothic"/>
                <a:ea typeface="+mn-lt"/>
                <a:cs typeface="+mn-lt"/>
              </a:rPr>
              <a:t>avant</a:t>
            </a:r>
            <a:r>
              <a:rPr lang="en-US" sz="2000" b="1" dirty="0">
                <a:latin typeface="Century Gothic"/>
                <a:ea typeface="+mn-lt"/>
                <a:cs typeface="+mn-lt"/>
              </a:rPr>
              <a:t> de se </a:t>
            </a:r>
            <a:r>
              <a:rPr lang="en-US" sz="2000" b="1" dirty="0" err="1">
                <a:latin typeface="Century Gothic"/>
                <a:ea typeface="+mn-lt"/>
                <a:cs typeface="+mn-lt"/>
              </a:rPr>
              <a:t>coucher</a:t>
            </a:r>
            <a:endParaRPr lang="en-US" sz="2000" b="1" dirty="0">
              <a:latin typeface="Century Gothic"/>
              <a:ea typeface="+mn-lt"/>
              <a:cs typeface="+mn-lt"/>
            </a:endParaRPr>
          </a:p>
          <a:p>
            <a:pPr lvl="2"/>
            <a:endParaRPr lang="en-US" sz="2000" dirty="0">
              <a:latin typeface="Century Gothic"/>
              <a:ea typeface="+mn-lt"/>
              <a:cs typeface="+mn-lt"/>
            </a:endParaRPr>
          </a:p>
          <a:p>
            <a:pPr lvl="2"/>
            <a:r>
              <a:rPr lang="en-US" sz="2000" dirty="0" err="1">
                <a:latin typeface="Century Gothic"/>
                <a:ea typeface="+mn-lt"/>
                <a:cs typeface="+mn-lt"/>
              </a:rPr>
              <a:t>Baignade</a:t>
            </a:r>
            <a:r>
              <a:rPr lang="en-US" sz="2000" dirty="0">
                <a:latin typeface="Century Gothic"/>
                <a:ea typeface="+mn-lt"/>
                <a:cs typeface="+mn-lt"/>
              </a:rPr>
              <a:t> / musique / lecture / bougie</a:t>
            </a:r>
            <a:endParaRPr lang="en-US" sz="2000" dirty="0">
              <a:latin typeface="Century Gothic"/>
              <a:cs typeface="Calibri" panose="020F0502020204030204"/>
            </a:endParaRPr>
          </a:p>
          <a:p>
            <a:pPr marL="1200150" lvl="2" indent="-285750">
              <a:buFont typeface="Calibri,Sans-Serif"/>
              <a:buChar char="-"/>
            </a:pPr>
            <a:endParaRPr lang="en-US" sz="2000">
              <a:latin typeface="Century Gothic"/>
              <a:ea typeface="+mn-lt"/>
              <a:cs typeface="+mn-lt"/>
            </a:endParaRPr>
          </a:p>
          <a:p>
            <a:pPr marL="1200150" lvl="2" indent="-285750">
              <a:buFont typeface="Calibri,Sans-Serif"/>
              <a:buChar char="-"/>
            </a:pPr>
            <a:endParaRPr lang="en-US" sz="2000">
              <a:latin typeface="Century Gothic"/>
              <a:ea typeface="+mn-lt"/>
              <a:cs typeface="+mn-lt"/>
            </a:endParaRPr>
          </a:p>
          <a:p>
            <a:pPr marL="1200150" lvl="2" indent="-285750">
              <a:buFont typeface="Calibri,Sans-Serif"/>
              <a:buChar char="-"/>
            </a:pPr>
            <a:endParaRPr lang="en-US" sz="2000">
              <a:latin typeface="Century Gothic"/>
              <a:ea typeface="+mn-lt"/>
              <a:cs typeface="+mn-lt"/>
            </a:endParaRPr>
          </a:p>
          <a:p>
            <a:pPr marL="800100" indent="-342900">
              <a:buFont typeface="Calibri"/>
              <a:buChar char="-"/>
            </a:pPr>
            <a:r>
              <a:rPr lang="en-US" sz="2000" dirty="0" err="1">
                <a:latin typeface="Century Gothic"/>
                <a:ea typeface="+mn-lt"/>
                <a:cs typeface="+mn-lt"/>
              </a:rPr>
              <a:t>Écouter</a:t>
            </a:r>
            <a:r>
              <a:rPr lang="en-US" sz="2000" dirty="0">
                <a:latin typeface="Century Gothic"/>
                <a:ea typeface="+mn-lt"/>
                <a:cs typeface="+mn-lt"/>
              </a:rPr>
              <a:t> des </a:t>
            </a:r>
            <a:r>
              <a:rPr lang="en-US" sz="2000" b="1" dirty="0" err="1">
                <a:latin typeface="Century Gothic"/>
                <a:ea typeface="+mn-lt"/>
                <a:cs typeface="+mn-lt"/>
              </a:rPr>
              <a:t>méditations</a:t>
            </a:r>
            <a:r>
              <a:rPr lang="en-US" sz="2000" b="1" dirty="0">
                <a:latin typeface="Century Gothic"/>
                <a:ea typeface="+mn-lt"/>
                <a:cs typeface="+mn-lt"/>
              </a:rPr>
              <a:t> </a:t>
            </a:r>
            <a:r>
              <a:rPr lang="en-US" sz="2000" b="1" dirty="0" err="1">
                <a:latin typeface="Century Gothic"/>
                <a:ea typeface="+mn-lt"/>
                <a:cs typeface="+mn-lt"/>
              </a:rPr>
              <a:t>guidées</a:t>
            </a:r>
            <a:endParaRPr lang="en-US" sz="2000" b="1" dirty="0">
              <a:latin typeface="Century Gothic"/>
              <a:ea typeface="+mn-lt"/>
              <a:cs typeface="+mn-lt"/>
            </a:endParaRPr>
          </a:p>
          <a:p>
            <a:pPr marL="800100" indent="-342900">
              <a:buFont typeface="Calibri"/>
              <a:buChar char="-"/>
            </a:pPr>
            <a:endParaRPr lang="en-US" sz="2000" b="1" dirty="0">
              <a:latin typeface="Century Gothic"/>
              <a:ea typeface="+mn-lt"/>
              <a:cs typeface="+mn-lt"/>
            </a:endParaRPr>
          </a:p>
          <a:p>
            <a:pPr lvl="2"/>
            <a:r>
              <a:rPr lang="en-US" sz="2000" dirty="0">
                <a:latin typeface="Century Gothic"/>
                <a:ea typeface="+mn-lt"/>
                <a:cs typeface="+mn-lt"/>
              </a:rPr>
              <a:t>Applications Calm/Headspace, </a:t>
            </a:r>
            <a:r>
              <a:rPr lang="en-US" sz="2000" dirty="0" err="1">
                <a:latin typeface="Century Gothic"/>
                <a:ea typeface="+mn-lt"/>
                <a:cs typeface="+mn-lt"/>
              </a:rPr>
              <a:t>balados</a:t>
            </a:r>
            <a:r>
              <a:rPr lang="en-US" sz="2000" dirty="0">
                <a:latin typeface="Century Gothic"/>
                <a:ea typeface="+mn-lt"/>
                <a:cs typeface="+mn-lt"/>
              </a:rPr>
              <a:t>, etc.</a:t>
            </a:r>
            <a:endParaRPr lang="en-US" sz="2000" dirty="0">
              <a:latin typeface="Century Gothic"/>
              <a:cs typeface="Calibri" panose="020F0502020204030204"/>
            </a:endParaRPr>
          </a:p>
        </p:txBody>
      </p:sp>
      <p:pic>
        <p:nvPicPr>
          <p:cNvPr id="3" name="Picture 6">
            <a:extLst>
              <a:ext uri="{FF2B5EF4-FFF2-40B4-BE49-F238E27FC236}">
                <a16:creationId xmlns:a16="http://schemas.microsoft.com/office/drawing/2014/main" id="{74DD7B9C-F431-8D04-EE6A-4444BF7640F6}"/>
              </a:ext>
            </a:extLst>
          </p:cNvPr>
          <p:cNvPicPr>
            <a:picLocks noChangeAspect="1"/>
          </p:cNvPicPr>
          <p:nvPr/>
        </p:nvPicPr>
        <p:blipFill>
          <a:blip r:embed="rId3"/>
          <a:stretch>
            <a:fillRect/>
          </a:stretch>
        </p:blipFill>
        <p:spPr>
          <a:xfrm>
            <a:off x="4265457" y="-6027"/>
            <a:ext cx="740222" cy="754708"/>
          </a:xfrm>
          <a:prstGeom prst="rect">
            <a:avLst/>
          </a:prstGeom>
        </p:spPr>
      </p:pic>
      <p:pic>
        <p:nvPicPr>
          <p:cNvPr id="10" name="Picture 10">
            <a:extLst>
              <a:ext uri="{FF2B5EF4-FFF2-40B4-BE49-F238E27FC236}">
                <a16:creationId xmlns:a16="http://schemas.microsoft.com/office/drawing/2014/main" id="{983601C3-7CB4-6F70-F0D4-49A02FC78AC9}"/>
              </a:ext>
            </a:extLst>
          </p:cNvPr>
          <p:cNvPicPr>
            <a:picLocks noChangeAspect="1"/>
          </p:cNvPicPr>
          <p:nvPr/>
        </p:nvPicPr>
        <p:blipFill>
          <a:blip r:embed="rId4"/>
          <a:stretch>
            <a:fillRect/>
          </a:stretch>
        </p:blipFill>
        <p:spPr>
          <a:xfrm>
            <a:off x="156000" y="2140364"/>
            <a:ext cx="584618" cy="583430"/>
          </a:xfrm>
          <a:prstGeom prst="rect">
            <a:avLst/>
          </a:prstGeom>
        </p:spPr>
      </p:pic>
      <p:pic>
        <p:nvPicPr>
          <p:cNvPr id="13" name="Picture 13">
            <a:extLst>
              <a:ext uri="{FF2B5EF4-FFF2-40B4-BE49-F238E27FC236}">
                <a16:creationId xmlns:a16="http://schemas.microsoft.com/office/drawing/2014/main" id="{F1A515B1-7B05-1A62-BED9-75A5179C9A43}"/>
              </a:ext>
            </a:extLst>
          </p:cNvPr>
          <p:cNvPicPr>
            <a:picLocks noChangeAspect="1"/>
          </p:cNvPicPr>
          <p:nvPr/>
        </p:nvPicPr>
        <p:blipFill>
          <a:blip r:embed="rId5"/>
          <a:stretch>
            <a:fillRect/>
          </a:stretch>
        </p:blipFill>
        <p:spPr>
          <a:xfrm>
            <a:off x="159774" y="4061908"/>
            <a:ext cx="698664" cy="730150"/>
          </a:xfrm>
          <a:prstGeom prst="rect">
            <a:avLst/>
          </a:prstGeom>
        </p:spPr>
      </p:pic>
      <p:pic>
        <p:nvPicPr>
          <p:cNvPr id="14" name="Picture 14">
            <a:extLst>
              <a:ext uri="{FF2B5EF4-FFF2-40B4-BE49-F238E27FC236}">
                <a16:creationId xmlns:a16="http://schemas.microsoft.com/office/drawing/2014/main" id="{C69EE5D7-979C-B1E0-3C89-C0A77AA76464}"/>
              </a:ext>
            </a:extLst>
          </p:cNvPr>
          <p:cNvPicPr>
            <a:picLocks noChangeAspect="1"/>
          </p:cNvPicPr>
          <p:nvPr/>
        </p:nvPicPr>
        <p:blipFill>
          <a:blip r:embed="rId6"/>
          <a:stretch>
            <a:fillRect/>
          </a:stretch>
        </p:blipFill>
        <p:spPr>
          <a:xfrm rot="20700000" flipH="1">
            <a:off x="264905" y="5913582"/>
            <a:ext cx="555837" cy="664941"/>
          </a:xfrm>
          <a:prstGeom prst="rect">
            <a:avLst/>
          </a:prstGeom>
        </p:spPr>
      </p:pic>
      <p:pic>
        <p:nvPicPr>
          <p:cNvPr id="15" name="Picture 15">
            <a:extLst>
              <a:ext uri="{FF2B5EF4-FFF2-40B4-BE49-F238E27FC236}">
                <a16:creationId xmlns:a16="http://schemas.microsoft.com/office/drawing/2014/main" id="{A12DCBE4-39D6-CF81-2086-6001FDC972C5}"/>
              </a:ext>
            </a:extLst>
          </p:cNvPr>
          <p:cNvPicPr>
            <a:picLocks noChangeAspect="1"/>
          </p:cNvPicPr>
          <p:nvPr/>
        </p:nvPicPr>
        <p:blipFill>
          <a:blip r:embed="rId7"/>
          <a:stretch>
            <a:fillRect/>
          </a:stretch>
        </p:blipFill>
        <p:spPr>
          <a:xfrm>
            <a:off x="301574" y="7836803"/>
            <a:ext cx="552034" cy="567128"/>
          </a:xfrm>
          <a:prstGeom prst="rect">
            <a:avLst/>
          </a:prstGeom>
        </p:spPr>
      </p:pic>
      <p:sp>
        <p:nvSpPr>
          <p:cNvPr id="8" name="TextBox 7">
            <a:extLst>
              <a:ext uri="{FF2B5EF4-FFF2-40B4-BE49-F238E27FC236}">
                <a16:creationId xmlns:a16="http://schemas.microsoft.com/office/drawing/2014/main" id="{6A3FBE13-5A4E-65AE-1319-DF2CB2A279C8}"/>
              </a:ext>
            </a:extLst>
          </p:cNvPr>
          <p:cNvSpPr txBox="1"/>
          <p:nvPr/>
        </p:nvSpPr>
        <p:spPr>
          <a:xfrm>
            <a:off x="-13689" y="9840756"/>
            <a:ext cx="5020986"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a:t>Adapté de: Bruyere Continuing Care. (2020). Occupational Therapy Tips to Help you Sleep Better. </a:t>
            </a:r>
            <a:r>
              <a:rPr lang="en-US" sz="800">
                <a:cs typeface="Calibri"/>
              </a:rPr>
              <a:t>​</a:t>
            </a:r>
            <a:endParaRPr lang="en-US"/>
          </a:p>
        </p:txBody>
      </p:sp>
    </p:spTree>
    <p:extLst>
      <p:ext uri="{BB962C8B-B14F-4D97-AF65-F5344CB8AC3E}">
        <p14:creationId xmlns:p14="http://schemas.microsoft.com/office/powerpoint/2010/main" val="3248038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A picture containing text, sign&#10;&#10;Description automatically generated">
            <a:extLst>
              <a:ext uri="{FF2B5EF4-FFF2-40B4-BE49-F238E27FC236}">
                <a16:creationId xmlns:a16="http://schemas.microsoft.com/office/drawing/2014/main" id="{D0B7C51A-16D9-D70E-6CAE-6E8274E53BC7}"/>
              </a:ext>
            </a:extLst>
          </p:cNvPr>
          <p:cNvPicPr>
            <a:picLocks noChangeAspect="1"/>
          </p:cNvPicPr>
          <p:nvPr/>
        </p:nvPicPr>
        <p:blipFill>
          <a:blip r:embed="rId2"/>
          <a:stretch>
            <a:fillRect/>
          </a:stretch>
        </p:blipFill>
        <p:spPr>
          <a:xfrm>
            <a:off x="6486023" y="61160"/>
            <a:ext cx="824164" cy="824164"/>
          </a:xfrm>
          <a:prstGeom prst="rect">
            <a:avLst/>
          </a:prstGeom>
        </p:spPr>
      </p:pic>
      <p:sp>
        <p:nvSpPr>
          <p:cNvPr id="4" name="TextBox 3">
            <a:extLst>
              <a:ext uri="{FF2B5EF4-FFF2-40B4-BE49-F238E27FC236}">
                <a16:creationId xmlns:a16="http://schemas.microsoft.com/office/drawing/2014/main" id="{77661BDE-B2CB-64B0-D473-3B33C5B20CA2}"/>
              </a:ext>
            </a:extLst>
          </p:cNvPr>
          <p:cNvSpPr txBox="1"/>
          <p:nvPr/>
        </p:nvSpPr>
        <p:spPr>
          <a:xfrm>
            <a:off x="127152" y="663811"/>
            <a:ext cx="7149203" cy="806374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000" dirty="0">
                <a:latin typeface="Century Gothic"/>
                <a:cs typeface="Calibri"/>
              </a:rPr>
              <a:t>Les </a:t>
            </a:r>
            <a:r>
              <a:rPr lang="en-US" sz="2000" b="1" dirty="0" err="1">
                <a:latin typeface="Century Gothic"/>
                <a:cs typeface="Calibri"/>
              </a:rPr>
              <a:t>adultes</a:t>
            </a:r>
            <a:r>
              <a:rPr lang="en-US" sz="2000" dirty="0">
                <a:latin typeface="Century Gothic"/>
                <a:cs typeface="Calibri"/>
              </a:rPr>
              <a:t> </a:t>
            </a:r>
            <a:r>
              <a:rPr lang="en-US" sz="2000" dirty="0" err="1">
                <a:latin typeface="Century Gothic"/>
                <a:cs typeface="Calibri"/>
              </a:rPr>
              <a:t>ont</a:t>
            </a:r>
            <a:r>
              <a:rPr lang="en-US" sz="2000" dirty="0">
                <a:latin typeface="Century Gothic"/>
                <a:cs typeface="Calibri"/>
              </a:rPr>
              <a:t> </a:t>
            </a:r>
            <a:r>
              <a:rPr lang="en-US" sz="2000" dirty="0" err="1">
                <a:latin typeface="Century Gothic"/>
                <a:cs typeface="Calibri"/>
              </a:rPr>
              <a:t>besoin</a:t>
            </a:r>
            <a:r>
              <a:rPr lang="en-US" sz="2000" dirty="0">
                <a:latin typeface="Century Gothic"/>
                <a:cs typeface="Calibri"/>
              </a:rPr>
              <a:t> de </a:t>
            </a:r>
            <a:r>
              <a:rPr lang="en-US" sz="2000" b="1" dirty="0">
                <a:latin typeface="Century Gothic"/>
                <a:cs typeface="Calibri"/>
              </a:rPr>
              <a:t>6 à 9 </a:t>
            </a:r>
            <a:r>
              <a:rPr lang="en-US" sz="2000" b="1" dirty="0" err="1">
                <a:latin typeface="Century Gothic"/>
                <a:cs typeface="Calibri"/>
              </a:rPr>
              <a:t>heures</a:t>
            </a:r>
            <a:r>
              <a:rPr lang="en-US" sz="2000" dirty="0">
                <a:latin typeface="Century Gothic"/>
                <a:cs typeface="Calibri"/>
              </a:rPr>
              <a:t> de </a:t>
            </a:r>
            <a:r>
              <a:rPr lang="en-US" sz="2000" dirty="0" err="1">
                <a:latin typeface="Century Gothic"/>
                <a:cs typeface="Calibri"/>
              </a:rPr>
              <a:t>sommeil</a:t>
            </a:r>
            <a:r>
              <a:rPr lang="en-US" sz="2000" dirty="0">
                <a:latin typeface="Century Gothic"/>
                <a:cs typeface="Calibri"/>
              </a:rPr>
              <a:t> </a:t>
            </a:r>
            <a:r>
              <a:rPr lang="en-US" sz="2000" b="1" dirty="0" err="1">
                <a:latin typeface="Century Gothic"/>
                <a:cs typeface="Calibri"/>
              </a:rPr>
              <a:t>chaque</a:t>
            </a:r>
            <a:r>
              <a:rPr lang="en-US" sz="2000" b="1" dirty="0">
                <a:latin typeface="Century Gothic"/>
                <a:cs typeface="Calibri"/>
              </a:rPr>
              <a:t> </a:t>
            </a:r>
            <a:r>
              <a:rPr lang="en-US" sz="2000" b="1" dirty="0" err="1">
                <a:latin typeface="Century Gothic"/>
                <a:cs typeface="Calibri"/>
              </a:rPr>
              <a:t>nuit</a:t>
            </a:r>
            <a:r>
              <a:rPr lang="en-US" sz="2000" dirty="0">
                <a:latin typeface="Century Gothic"/>
                <a:cs typeface="Calibri"/>
              </a:rPr>
              <a:t> </a:t>
            </a:r>
            <a:endParaRPr lang="en-US" sz="2000" dirty="0">
              <a:latin typeface="Century Gothic"/>
              <a:ea typeface="+mn-lt"/>
              <a:cs typeface="+mn-lt"/>
            </a:endParaRPr>
          </a:p>
          <a:p>
            <a:pPr algn="ctr"/>
            <a:endParaRPr lang="en-US" sz="2400">
              <a:latin typeface="Century Gothic"/>
              <a:ea typeface="+mn-lt"/>
              <a:cs typeface="+mn-lt"/>
            </a:endParaRPr>
          </a:p>
          <a:p>
            <a:pPr algn="ctr"/>
            <a:r>
              <a:rPr lang="en-US" sz="2400" u="sng" dirty="0">
                <a:latin typeface="Century Gothic"/>
                <a:cs typeface="Calibri"/>
              </a:rPr>
              <a:t>Comment</a:t>
            </a:r>
            <a:r>
              <a:rPr lang="en-US" sz="2400" b="1" u="sng" dirty="0">
                <a:latin typeface="Century Gothic"/>
                <a:cs typeface="Calibri"/>
              </a:rPr>
              <a:t> </a:t>
            </a:r>
            <a:r>
              <a:rPr lang="en-US" sz="2400" b="1" u="sng" dirty="0" err="1">
                <a:latin typeface="Century Gothic"/>
                <a:cs typeface="Calibri"/>
              </a:rPr>
              <a:t>mieux</a:t>
            </a:r>
            <a:r>
              <a:rPr lang="en-US" sz="2400" b="1" u="sng" dirty="0">
                <a:latin typeface="Century Gothic"/>
                <a:cs typeface="Calibri"/>
              </a:rPr>
              <a:t> </a:t>
            </a:r>
            <a:r>
              <a:rPr lang="en-US" sz="2400" b="1" u="sng" dirty="0" err="1">
                <a:latin typeface="Century Gothic"/>
                <a:cs typeface="Calibri"/>
              </a:rPr>
              <a:t>dormir</a:t>
            </a:r>
            <a:endParaRPr lang="en-US" sz="2400" dirty="0">
              <a:latin typeface="Century Gothic"/>
              <a:ea typeface="+mn-lt"/>
              <a:cs typeface="+mn-lt"/>
            </a:endParaRPr>
          </a:p>
          <a:p>
            <a:r>
              <a:rPr lang="en-US" sz="2400" u="sng" dirty="0">
                <a:latin typeface="Century Gothic"/>
                <a:cs typeface="Calibri"/>
              </a:rPr>
              <a:t>À </a:t>
            </a:r>
            <a:r>
              <a:rPr lang="en-US" sz="2400" b="1" u="sng" dirty="0">
                <a:latin typeface="Century Gothic"/>
                <a:cs typeface="Calibri"/>
              </a:rPr>
              <a:t>ARRÊTER</a:t>
            </a:r>
            <a:r>
              <a:rPr lang="en-US" sz="2400" u="sng" dirty="0">
                <a:latin typeface="Century Gothic"/>
                <a:cs typeface="Calibri"/>
              </a:rPr>
              <a:t>: </a:t>
            </a:r>
            <a:endParaRPr lang="en-US" sz="2400" dirty="0">
              <a:latin typeface="Century Gothic"/>
              <a:ea typeface="+mn-lt"/>
              <a:cs typeface="+mn-lt"/>
            </a:endParaRPr>
          </a:p>
          <a:p>
            <a:endParaRPr lang="en-US" sz="2400" b="1">
              <a:latin typeface="Century Gothic"/>
              <a:cs typeface="Calibri"/>
            </a:endParaRPr>
          </a:p>
          <a:p>
            <a:pPr algn="ctr"/>
            <a:r>
              <a:rPr lang="en-US" sz="600" dirty="0">
                <a:latin typeface="Century Gothic"/>
                <a:cs typeface="Calibri"/>
              </a:rPr>
              <a:t>   </a:t>
            </a:r>
          </a:p>
          <a:p>
            <a:pPr marL="742950" lvl="1" indent="-285750">
              <a:buFont typeface="Calibri,Sans-Serif"/>
              <a:buChar char="-"/>
            </a:pPr>
            <a:r>
              <a:rPr lang="en-US" sz="2100" b="1" dirty="0">
                <a:latin typeface="Century Gothic"/>
                <a:ea typeface="+mn-lt"/>
                <a:cs typeface="+mn-lt"/>
              </a:rPr>
              <a:t>ARRÊTER de </a:t>
            </a:r>
            <a:r>
              <a:rPr lang="en-US" sz="2100" b="1" dirty="0" err="1">
                <a:latin typeface="Century Gothic"/>
                <a:ea typeface="+mn-lt"/>
                <a:cs typeface="+mn-lt"/>
              </a:rPr>
              <a:t>boire</a:t>
            </a:r>
            <a:r>
              <a:rPr lang="en-US" sz="2100" b="1" dirty="0">
                <a:latin typeface="Century Gothic"/>
                <a:ea typeface="+mn-lt"/>
                <a:cs typeface="+mn-lt"/>
              </a:rPr>
              <a:t> de la </a:t>
            </a:r>
            <a:r>
              <a:rPr lang="en-US" sz="2100" b="1" dirty="0" err="1">
                <a:latin typeface="Century Gothic"/>
                <a:ea typeface="+mn-lt"/>
                <a:cs typeface="+mn-lt"/>
              </a:rPr>
              <a:t>caféine</a:t>
            </a:r>
            <a:r>
              <a:rPr lang="en-US" sz="2100" dirty="0">
                <a:latin typeface="Century Gothic"/>
                <a:ea typeface="+mn-lt"/>
                <a:cs typeface="+mn-lt"/>
              </a:rPr>
              <a:t> </a:t>
            </a:r>
            <a:r>
              <a:rPr lang="en-US" sz="2100" dirty="0" err="1">
                <a:latin typeface="Century Gothic"/>
                <a:ea typeface="+mn-lt"/>
                <a:cs typeface="+mn-lt"/>
              </a:rPr>
              <a:t>en</a:t>
            </a:r>
            <a:r>
              <a:rPr lang="en-US" sz="2100" dirty="0">
                <a:latin typeface="Century Gothic"/>
                <a:ea typeface="+mn-lt"/>
                <a:cs typeface="+mn-lt"/>
              </a:rPr>
              <a:t> après-midi </a:t>
            </a:r>
            <a:r>
              <a:rPr lang="en-US" sz="2100" dirty="0" err="1">
                <a:latin typeface="Century Gothic"/>
                <a:ea typeface="+mn-lt"/>
                <a:cs typeface="+mn-lt"/>
              </a:rPr>
              <a:t>ou</a:t>
            </a:r>
            <a:r>
              <a:rPr lang="en-US" sz="2100" dirty="0">
                <a:latin typeface="Century Gothic"/>
                <a:ea typeface="+mn-lt"/>
                <a:cs typeface="+mn-lt"/>
              </a:rPr>
              <a:t> </a:t>
            </a:r>
            <a:r>
              <a:rPr lang="en-US" sz="2100" dirty="0" err="1">
                <a:latin typeface="Century Gothic"/>
                <a:ea typeface="+mn-lt"/>
                <a:cs typeface="+mn-lt"/>
              </a:rPr>
              <a:t>en</a:t>
            </a:r>
            <a:r>
              <a:rPr lang="en-US" sz="2100" dirty="0">
                <a:latin typeface="Century Gothic"/>
                <a:ea typeface="+mn-lt"/>
                <a:cs typeface="+mn-lt"/>
              </a:rPr>
              <a:t> soirée</a:t>
            </a:r>
          </a:p>
          <a:p>
            <a:pPr marL="285750" indent="-285750">
              <a:buFont typeface="Calibri,Sans-Serif"/>
              <a:buChar char="-"/>
            </a:pPr>
            <a:endParaRPr lang="en-US" sz="2100">
              <a:latin typeface="Century Gothic"/>
              <a:ea typeface="+mn-lt"/>
              <a:cs typeface="+mn-lt"/>
            </a:endParaRPr>
          </a:p>
          <a:p>
            <a:pPr marL="285750" indent="-285750">
              <a:buFont typeface="Calibri,Sans-Serif"/>
              <a:buChar char="-"/>
            </a:pPr>
            <a:endParaRPr lang="en-US" sz="2100">
              <a:latin typeface="Century Gothic"/>
              <a:ea typeface="+mn-lt"/>
              <a:cs typeface="+mn-lt"/>
            </a:endParaRPr>
          </a:p>
          <a:p>
            <a:pPr marL="285750" indent="-285750">
              <a:buFont typeface="Calibri,Sans-Serif"/>
              <a:buChar char="-"/>
            </a:pPr>
            <a:endParaRPr lang="en-US" sz="2100">
              <a:latin typeface="Century Gothic"/>
              <a:ea typeface="+mn-lt"/>
              <a:cs typeface="+mn-lt"/>
            </a:endParaRPr>
          </a:p>
          <a:p>
            <a:pPr marL="285750" indent="-285750">
              <a:buFont typeface="Calibri,Sans-Serif"/>
              <a:buChar char="-"/>
            </a:pPr>
            <a:endParaRPr lang="en-US" sz="2100">
              <a:latin typeface="Century Gothic"/>
              <a:ea typeface="+mn-lt"/>
              <a:cs typeface="+mn-lt"/>
            </a:endParaRPr>
          </a:p>
          <a:p>
            <a:pPr marL="742950" lvl="1" indent="-285750">
              <a:buFont typeface="Calibri,Sans-Serif"/>
              <a:buChar char="-"/>
            </a:pPr>
            <a:r>
              <a:rPr lang="en-US" sz="2100" b="1" dirty="0">
                <a:latin typeface="Century Gothic"/>
                <a:ea typeface="+mn-lt"/>
                <a:cs typeface="+mn-lt"/>
              </a:rPr>
              <a:t>ARRÊTER de </a:t>
            </a:r>
            <a:r>
              <a:rPr lang="en-US" sz="2100" b="1" dirty="0" err="1">
                <a:latin typeface="Century Gothic"/>
                <a:ea typeface="+mn-lt"/>
                <a:cs typeface="+mn-lt"/>
              </a:rPr>
              <a:t>boire</a:t>
            </a:r>
            <a:r>
              <a:rPr lang="en-US" sz="2100" b="1" dirty="0">
                <a:latin typeface="Century Gothic"/>
                <a:ea typeface="+mn-lt"/>
                <a:cs typeface="+mn-lt"/>
              </a:rPr>
              <a:t> après le souper</a:t>
            </a:r>
            <a:r>
              <a:rPr lang="en-US" sz="2100" dirty="0">
                <a:latin typeface="Century Gothic"/>
                <a:ea typeface="+mn-lt"/>
                <a:cs typeface="+mn-lt"/>
              </a:rPr>
              <a:t>/</a:t>
            </a:r>
            <a:r>
              <a:rPr lang="en-US" sz="2100" dirty="0" err="1">
                <a:latin typeface="Century Gothic"/>
                <a:ea typeface="+mn-lt"/>
                <a:cs typeface="+mn-lt"/>
              </a:rPr>
              <a:t>avant</a:t>
            </a:r>
            <a:r>
              <a:rPr lang="en-US" sz="2100" dirty="0">
                <a:latin typeface="Century Gothic"/>
                <a:ea typeface="+mn-lt"/>
                <a:cs typeface="+mn-lt"/>
              </a:rPr>
              <a:t> de se </a:t>
            </a:r>
            <a:r>
              <a:rPr lang="en-US" sz="2100" dirty="0" err="1">
                <a:latin typeface="Century Gothic"/>
                <a:ea typeface="+mn-lt"/>
                <a:cs typeface="+mn-lt"/>
              </a:rPr>
              <a:t>coucher</a:t>
            </a:r>
            <a:endParaRPr lang="en-US" sz="2100" dirty="0">
              <a:latin typeface="Century Gothic"/>
              <a:cs typeface="Calibri"/>
            </a:endParaRPr>
          </a:p>
          <a:p>
            <a:pPr marL="285750" indent="-285750">
              <a:buFont typeface="Calibri,Sans-Serif"/>
              <a:buChar char="-"/>
            </a:pPr>
            <a:endParaRPr lang="en-US" sz="2100">
              <a:latin typeface="Century Gothic"/>
              <a:cs typeface="Calibri"/>
            </a:endParaRPr>
          </a:p>
          <a:p>
            <a:pPr marL="285750" indent="-285750">
              <a:buFont typeface="Calibri,Sans-Serif"/>
              <a:buChar char="-"/>
            </a:pPr>
            <a:endParaRPr lang="en-US" sz="2100">
              <a:latin typeface="Century Gothic"/>
              <a:cs typeface="Calibri"/>
            </a:endParaRPr>
          </a:p>
          <a:p>
            <a:pPr marL="285750" indent="-285750">
              <a:buFont typeface="Calibri,Sans-Serif"/>
              <a:buChar char="-"/>
            </a:pPr>
            <a:endParaRPr lang="en-US" sz="2100">
              <a:latin typeface="Century Gothic"/>
              <a:cs typeface="Calibri"/>
            </a:endParaRPr>
          </a:p>
          <a:p>
            <a:pPr marL="742950" lvl="1" indent="-285750">
              <a:buFont typeface="Calibri,Sans-Serif"/>
              <a:buChar char="-"/>
            </a:pPr>
            <a:r>
              <a:rPr lang="en-US" sz="2100" b="1" dirty="0">
                <a:latin typeface="Century Gothic"/>
                <a:cs typeface="Calibri"/>
              </a:rPr>
              <a:t>ARRÊTER</a:t>
            </a:r>
            <a:r>
              <a:rPr lang="en-US" sz="2100" b="1" dirty="0">
                <a:latin typeface="Century Gothic"/>
                <a:ea typeface="+mn-lt"/>
                <a:cs typeface="+mn-lt"/>
              </a:rPr>
              <a:t> de </a:t>
            </a:r>
            <a:r>
              <a:rPr lang="en-US" sz="2100" b="1" dirty="0" err="1">
                <a:latin typeface="Century Gothic"/>
                <a:ea typeface="+mn-lt"/>
                <a:cs typeface="+mn-lt"/>
              </a:rPr>
              <a:t>regarder</a:t>
            </a:r>
            <a:r>
              <a:rPr lang="en-US" sz="2100" b="1" dirty="0">
                <a:latin typeface="Century Gothic"/>
                <a:ea typeface="+mn-lt"/>
                <a:cs typeface="+mn-lt"/>
              </a:rPr>
              <a:t> des </a:t>
            </a:r>
            <a:r>
              <a:rPr lang="en-US" sz="2100" b="1" dirty="0" err="1">
                <a:latin typeface="Century Gothic"/>
                <a:ea typeface="+mn-lt"/>
                <a:cs typeface="+mn-lt"/>
              </a:rPr>
              <a:t>écrans</a:t>
            </a:r>
            <a:r>
              <a:rPr lang="en-US" sz="2100" dirty="0">
                <a:latin typeface="Century Gothic"/>
                <a:ea typeface="+mn-lt"/>
                <a:cs typeface="+mn-lt"/>
              </a:rPr>
              <a:t> </a:t>
            </a:r>
            <a:r>
              <a:rPr lang="en-US" sz="2100" dirty="0" err="1">
                <a:latin typeface="Century Gothic"/>
                <a:ea typeface="+mn-lt"/>
                <a:cs typeface="+mn-lt"/>
              </a:rPr>
              <a:t>avant</a:t>
            </a:r>
            <a:r>
              <a:rPr lang="en-US" sz="2100" dirty="0">
                <a:latin typeface="Century Gothic"/>
                <a:ea typeface="+mn-lt"/>
                <a:cs typeface="+mn-lt"/>
              </a:rPr>
              <a:t> de se </a:t>
            </a:r>
            <a:r>
              <a:rPr lang="en-US" sz="2100" dirty="0" err="1">
                <a:latin typeface="Century Gothic"/>
                <a:ea typeface="+mn-lt"/>
                <a:cs typeface="+mn-lt"/>
              </a:rPr>
              <a:t>coucher</a:t>
            </a:r>
            <a:endParaRPr lang="en-US" dirty="0">
              <a:latin typeface="Century Gothic"/>
              <a:ea typeface="+mn-lt"/>
              <a:cs typeface="+mn-lt"/>
            </a:endParaRPr>
          </a:p>
          <a:p>
            <a:pPr marL="742950" lvl="1" indent="-285750">
              <a:buFont typeface="Calibri,Sans-Serif"/>
              <a:buChar char="-"/>
            </a:pPr>
            <a:endParaRPr lang="en-US" sz="2100" dirty="0">
              <a:latin typeface="Century Gothic"/>
              <a:ea typeface="+mn-lt"/>
              <a:cs typeface="+mn-lt"/>
            </a:endParaRPr>
          </a:p>
          <a:p>
            <a:pPr lvl="2"/>
            <a:r>
              <a:rPr lang="en-US" sz="2100" b="1" dirty="0">
                <a:latin typeface="Century Gothic"/>
                <a:ea typeface="+mn-lt"/>
                <a:cs typeface="+mn-lt"/>
              </a:rPr>
              <a:t>Pas de </a:t>
            </a:r>
            <a:r>
              <a:rPr lang="en-US" sz="2100" b="1" dirty="0" err="1">
                <a:latin typeface="Century Gothic"/>
                <a:ea typeface="+mn-lt"/>
                <a:cs typeface="+mn-lt"/>
              </a:rPr>
              <a:t>télévision</a:t>
            </a:r>
            <a:r>
              <a:rPr lang="en-US" sz="2100" b="1" dirty="0">
                <a:latin typeface="Century Gothic"/>
                <a:ea typeface="+mn-lt"/>
                <a:cs typeface="+mn-lt"/>
              </a:rPr>
              <a:t>/</a:t>
            </a:r>
            <a:r>
              <a:rPr lang="en-US" sz="2100" b="1" dirty="0" err="1">
                <a:latin typeface="Century Gothic"/>
                <a:ea typeface="+mn-lt"/>
                <a:cs typeface="+mn-lt"/>
              </a:rPr>
              <a:t>téléphone</a:t>
            </a:r>
            <a:r>
              <a:rPr lang="en-US" sz="2100" b="1" dirty="0">
                <a:latin typeface="Century Gothic"/>
                <a:ea typeface="+mn-lt"/>
                <a:cs typeface="+mn-lt"/>
              </a:rPr>
              <a:t>/</a:t>
            </a:r>
            <a:r>
              <a:rPr lang="en-US" sz="2100" b="1" dirty="0" err="1">
                <a:latin typeface="Century Gothic"/>
                <a:ea typeface="+mn-lt"/>
                <a:cs typeface="+mn-lt"/>
              </a:rPr>
              <a:t>ordinateur</a:t>
            </a:r>
            <a:r>
              <a:rPr lang="en-US" sz="2100" b="1" dirty="0">
                <a:latin typeface="Century Gothic"/>
                <a:ea typeface="+mn-lt"/>
                <a:cs typeface="+mn-lt"/>
              </a:rPr>
              <a:t> 30 minutes </a:t>
            </a:r>
            <a:r>
              <a:rPr lang="en-US" sz="2100" b="1" dirty="0" err="1">
                <a:latin typeface="Century Gothic"/>
                <a:ea typeface="+mn-lt"/>
                <a:cs typeface="+mn-lt"/>
              </a:rPr>
              <a:t>avant</a:t>
            </a:r>
            <a:r>
              <a:rPr lang="en-US" sz="2100" dirty="0">
                <a:latin typeface="Century Gothic"/>
                <a:ea typeface="+mn-lt"/>
                <a:cs typeface="+mn-lt"/>
              </a:rPr>
              <a:t> </a:t>
            </a:r>
            <a:r>
              <a:rPr lang="en-US" sz="2100" dirty="0" err="1">
                <a:latin typeface="Century Gothic"/>
                <a:ea typeface="+mn-lt"/>
                <a:cs typeface="+mn-lt"/>
              </a:rPr>
              <a:t>d'aller</a:t>
            </a:r>
            <a:r>
              <a:rPr lang="en-US" sz="2100" dirty="0">
                <a:latin typeface="Century Gothic"/>
                <a:ea typeface="+mn-lt"/>
                <a:cs typeface="+mn-lt"/>
              </a:rPr>
              <a:t> au lit</a:t>
            </a:r>
            <a:endParaRPr lang="en-US" dirty="0">
              <a:latin typeface="Century Gothic"/>
              <a:ea typeface="+mn-lt"/>
              <a:cs typeface="+mn-lt"/>
            </a:endParaRPr>
          </a:p>
          <a:p>
            <a:endParaRPr lang="en-US" sz="2200">
              <a:latin typeface="Century Gothic"/>
              <a:cs typeface="Calibri"/>
            </a:endParaRPr>
          </a:p>
          <a:p>
            <a:endParaRPr lang="en-US">
              <a:latin typeface="Century Gothic"/>
              <a:cs typeface="Calibri"/>
            </a:endParaRPr>
          </a:p>
        </p:txBody>
      </p:sp>
      <p:pic>
        <p:nvPicPr>
          <p:cNvPr id="3" name="Picture 6">
            <a:extLst>
              <a:ext uri="{FF2B5EF4-FFF2-40B4-BE49-F238E27FC236}">
                <a16:creationId xmlns:a16="http://schemas.microsoft.com/office/drawing/2014/main" id="{74DD7B9C-F431-8D04-EE6A-4444BF7640F6}"/>
              </a:ext>
            </a:extLst>
          </p:cNvPr>
          <p:cNvPicPr>
            <a:picLocks noChangeAspect="1"/>
          </p:cNvPicPr>
          <p:nvPr/>
        </p:nvPicPr>
        <p:blipFill>
          <a:blip r:embed="rId3"/>
          <a:stretch>
            <a:fillRect/>
          </a:stretch>
        </p:blipFill>
        <p:spPr>
          <a:xfrm>
            <a:off x="4265457" y="-6027"/>
            <a:ext cx="740222" cy="754708"/>
          </a:xfrm>
          <a:prstGeom prst="rect">
            <a:avLst/>
          </a:prstGeom>
        </p:spPr>
      </p:pic>
      <p:sp>
        <p:nvSpPr>
          <p:cNvPr id="7" name="TextBox 6">
            <a:extLst>
              <a:ext uri="{FF2B5EF4-FFF2-40B4-BE49-F238E27FC236}">
                <a16:creationId xmlns:a16="http://schemas.microsoft.com/office/drawing/2014/main" id="{9A432FBE-249C-77E9-6B53-BE252821103C}"/>
              </a:ext>
            </a:extLst>
          </p:cNvPr>
          <p:cNvSpPr txBox="1"/>
          <p:nvPr/>
        </p:nvSpPr>
        <p:spPr>
          <a:xfrm>
            <a:off x="2403717" y="8718940"/>
            <a:ext cx="491253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latin typeface="Century Gothic"/>
            </a:endParaRPr>
          </a:p>
        </p:txBody>
      </p:sp>
      <p:pic>
        <p:nvPicPr>
          <p:cNvPr id="8" name="Picture 8">
            <a:extLst>
              <a:ext uri="{FF2B5EF4-FFF2-40B4-BE49-F238E27FC236}">
                <a16:creationId xmlns:a16="http://schemas.microsoft.com/office/drawing/2014/main" id="{8AB2CDC2-92C2-6D8C-68EC-7A4EF294BB04}"/>
              </a:ext>
            </a:extLst>
          </p:cNvPr>
          <p:cNvPicPr>
            <a:picLocks noChangeAspect="1"/>
          </p:cNvPicPr>
          <p:nvPr/>
        </p:nvPicPr>
        <p:blipFill>
          <a:blip r:embed="rId4"/>
          <a:stretch>
            <a:fillRect/>
          </a:stretch>
        </p:blipFill>
        <p:spPr>
          <a:xfrm>
            <a:off x="-4029" y="8491249"/>
            <a:ext cx="1133238" cy="1114425"/>
          </a:xfrm>
          <a:prstGeom prst="rect">
            <a:avLst/>
          </a:prstGeom>
        </p:spPr>
      </p:pic>
      <p:sp>
        <p:nvSpPr>
          <p:cNvPr id="9" name="TextBox 1">
            <a:extLst>
              <a:ext uri="{FF2B5EF4-FFF2-40B4-BE49-F238E27FC236}">
                <a16:creationId xmlns:a16="http://schemas.microsoft.com/office/drawing/2014/main" id="{F33847FF-D292-191E-D77E-25F18C58BB33}"/>
              </a:ext>
            </a:extLst>
          </p:cNvPr>
          <p:cNvSpPr txBox="1"/>
          <p:nvPr/>
        </p:nvSpPr>
        <p:spPr>
          <a:xfrm>
            <a:off x="919363" y="8483614"/>
            <a:ext cx="6391886" cy="123110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CA">
                <a:latin typeface="Century Gothic"/>
                <a:cs typeface="Segoe UI"/>
              </a:rPr>
              <a:t>​          </a:t>
            </a:r>
            <a:r>
              <a:rPr lang="en-CA" sz="2000" b="1">
                <a:latin typeface="Century Gothic"/>
                <a:cs typeface="Segoe UI"/>
              </a:rPr>
              <a:t>Questions? </a:t>
            </a:r>
            <a:r>
              <a:rPr lang="en-CA" sz="2000">
                <a:latin typeface="Century Gothic"/>
                <a:cs typeface="Segoe UI"/>
              </a:rPr>
              <a:t>​</a:t>
            </a:r>
            <a:endParaRPr lang="en-US" sz="2000">
              <a:latin typeface="Century Gothic"/>
              <a:cs typeface="Calibri"/>
            </a:endParaRPr>
          </a:p>
          <a:p>
            <a:r>
              <a:rPr lang="en-US" err="1">
                <a:latin typeface="Century Gothic"/>
                <a:ea typeface="+mn-lt"/>
                <a:cs typeface="+mn-lt"/>
              </a:rPr>
              <a:t>Consultez</a:t>
            </a:r>
            <a:r>
              <a:rPr lang="en-US">
                <a:latin typeface="Century Gothic"/>
                <a:ea typeface="+mn-lt"/>
                <a:cs typeface="+mn-lt"/>
              </a:rPr>
              <a:t> </a:t>
            </a:r>
            <a:r>
              <a:rPr lang="en-US" err="1">
                <a:latin typeface="Century Gothic"/>
                <a:ea typeface="+mn-lt"/>
                <a:cs typeface="+mn-lt"/>
              </a:rPr>
              <a:t>votre</a:t>
            </a:r>
            <a:r>
              <a:rPr lang="en-US">
                <a:latin typeface="Century Gothic"/>
                <a:ea typeface="+mn-lt"/>
                <a:cs typeface="+mn-lt"/>
              </a:rPr>
              <a:t> </a:t>
            </a:r>
            <a:r>
              <a:rPr lang="en-US" err="1">
                <a:latin typeface="Century Gothic"/>
                <a:ea typeface="+mn-lt"/>
                <a:cs typeface="+mn-lt"/>
              </a:rPr>
              <a:t>médecin</a:t>
            </a:r>
            <a:r>
              <a:rPr lang="en-US">
                <a:latin typeface="Century Gothic"/>
                <a:ea typeface="+mn-lt"/>
                <a:cs typeface="+mn-lt"/>
              </a:rPr>
              <a:t> au </a:t>
            </a:r>
            <a:r>
              <a:rPr lang="en-US" err="1">
                <a:latin typeface="Century Gothic"/>
                <a:ea typeface="+mn-lt"/>
                <a:cs typeface="+mn-lt"/>
              </a:rPr>
              <a:t>sujet</a:t>
            </a:r>
            <a:r>
              <a:rPr lang="en-US">
                <a:latin typeface="Century Gothic"/>
                <a:ea typeface="+mn-lt"/>
                <a:cs typeface="+mn-lt"/>
              </a:rPr>
              <a:t> des </a:t>
            </a:r>
            <a:r>
              <a:rPr lang="en-US" err="1">
                <a:latin typeface="Century Gothic"/>
                <a:ea typeface="+mn-lt"/>
                <a:cs typeface="+mn-lt"/>
              </a:rPr>
              <a:t>problèmes</a:t>
            </a:r>
            <a:r>
              <a:rPr lang="en-US">
                <a:latin typeface="Century Gothic"/>
                <a:ea typeface="+mn-lt"/>
                <a:cs typeface="+mn-lt"/>
              </a:rPr>
              <a:t> de </a:t>
            </a:r>
            <a:r>
              <a:rPr lang="en-US" err="1">
                <a:latin typeface="Century Gothic"/>
                <a:ea typeface="+mn-lt"/>
                <a:cs typeface="+mn-lt"/>
              </a:rPr>
              <a:t>sommeil</a:t>
            </a:r>
            <a:r>
              <a:rPr lang="en-US">
                <a:latin typeface="Century Gothic"/>
                <a:ea typeface="+mn-lt"/>
                <a:cs typeface="+mn-lt"/>
              </a:rPr>
              <a:t> </a:t>
            </a:r>
            <a:r>
              <a:rPr lang="en-US" err="1">
                <a:latin typeface="Century Gothic"/>
                <a:ea typeface="+mn-lt"/>
                <a:cs typeface="+mn-lt"/>
              </a:rPr>
              <a:t>en</a:t>
            </a:r>
            <a:r>
              <a:rPr lang="en-US">
                <a:latin typeface="Century Gothic"/>
                <a:ea typeface="+mn-lt"/>
                <a:cs typeface="+mn-lt"/>
              </a:rPr>
              <a:t> </a:t>
            </a:r>
            <a:r>
              <a:rPr lang="en-US" err="1">
                <a:latin typeface="Century Gothic"/>
                <a:ea typeface="+mn-lt"/>
                <a:cs typeface="+mn-lt"/>
              </a:rPr>
              <a:t>cas</a:t>
            </a:r>
            <a:r>
              <a:rPr lang="en-US">
                <a:latin typeface="Century Gothic"/>
                <a:ea typeface="+mn-lt"/>
                <a:cs typeface="+mn-lt"/>
              </a:rPr>
              <a:t> de cause </a:t>
            </a:r>
            <a:r>
              <a:rPr lang="en-US" err="1">
                <a:latin typeface="Century Gothic"/>
                <a:ea typeface="+mn-lt"/>
                <a:cs typeface="+mn-lt"/>
              </a:rPr>
              <a:t>ou</a:t>
            </a:r>
            <a:r>
              <a:rPr lang="en-US">
                <a:latin typeface="Century Gothic"/>
                <a:ea typeface="+mn-lt"/>
                <a:cs typeface="+mn-lt"/>
              </a:rPr>
              <a:t> de solution </a:t>
            </a:r>
            <a:r>
              <a:rPr lang="en-US" err="1">
                <a:latin typeface="Century Gothic"/>
                <a:ea typeface="+mn-lt"/>
                <a:cs typeface="+mn-lt"/>
              </a:rPr>
              <a:t>médicale</a:t>
            </a:r>
            <a:endParaRPr lang="en-US">
              <a:latin typeface="Century Gothic"/>
            </a:endParaRPr>
          </a:p>
          <a:p>
            <a:endParaRPr lang="en-CA" b="1">
              <a:latin typeface="Century Gothic"/>
              <a:cs typeface="Segoe UI"/>
            </a:endParaRPr>
          </a:p>
        </p:txBody>
      </p:sp>
      <p:pic>
        <p:nvPicPr>
          <p:cNvPr id="10" name="Picture 10">
            <a:extLst>
              <a:ext uri="{FF2B5EF4-FFF2-40B4-BE49-F238E27FC236}">
                <a16:creationId xmlns:a16="http://schemas.microsoft.com/office/drawing/2014/main" id="{79B9BB23-3C40-2369-CB4D-07E40E70B7A8}"/>
              </a:ext>
            </a:extLst>
          </p:cNvPr>
          <p:cNvPicPr>
            <a:picLocks noChangeAspect="1"/>
          </p:cNvPicPr>
          <p:nvPr/>
        </p:nvPicPr>
        <p:blipFill>
          <a:blip r:embed="rId5"/>
          <a:stretch>
            <a:fillRect/>
          </a:stretch>
        </p:blipFill>
        <p:spPr>
          <a:xfrm>
            <a:off x="-5731" y="2642958"/>
            <a:ext cx="926754" cy="942076"/>
          </a:xfrm>
          <a:prstGeom prst="rect">
            <a:avLst/>
          </a:prstGeom>
        </p:spPr>
      </p:pic>
      <p:pic>
        <p:nvPicPr>
          <p:cNvPr id="11" name="Picture 11">
            <a:extLst>
              <a:ext uri="{FF2B5EF4-FFF2-40B4-BE49-F238E27FC236}">
                <a16:creationId xmlns:a16="http://schemas.microsoft.com/office/drawing/2014/main" id="{124FA906-A5D0-05F1-C409-6AFA6E9C6CB1}"/>
              </a:ext>
            </a:extLst>
          </p:cNvPr>
          <p:cNvPicPr>
            <a:picLocks noChangeAspect="1"/>
          </p:cNvPicPr>
          <p:nvPr/>
        </p:nvPicPr>
        <p:blipFill>
          <a:blip r:embed="rId6"/>
          <a:stretch>
            <a:fillRect/>
          </a:stretch>
        </p:blipFill>
        <p:spPr>
          <a:xfrm>
            <a:off x="83390" y="4516965"/>
            <a:ext cx="829001" cy="876868"/>
          </a:xfrm>
          <a:prstGeom prst="rect">
            <a:avLst/>
          </a:prstGeom>
        </p:spPr>
      </p:pic>
      <p:pic>
        <p:nvPicPr>
          <p:cNvPr id="12" name="Picture 12">
            <a:extLst>
              <a:ext uri="{FF2B5EF4-FFF2-40B4-BE49-F238E27FC236}">
                <a16:creationId xmlns:a16="http://schemas.microsoft.com/office/drawing/2014/main" id="{5A7940E3-030A-737B-B0FE-F6FDFAF0C59F}"/>
              </a:ext>
            </a:extLst>
          </p:cNvPr>
          <p:cNvPicPr>
            <a:picLocks noChangeAspect="1"/>
          </p:cNvPicPr>
          <p:nvPr/>
        </p:nvPicPr>
        <p:blipFill>
          <a:blip r:embed="rId7"/>
          <a:stretch>
            <a:fillRect/>
          </a:stretch>
        </p:blipFill>
        <p:spPr>
          <a:xfrm>
            <a:off x="-104175" y="6479476"/>
            <a:ext cx="1122261" cy="1137701"/>
          </a:xfrm>
          <a:prstGeom prst="rect">
            <a:avLst/>
          </a:prstGeom>
        </p:spPr>
      </p:pic>
      <p:sp>
        <p:nvSpPr>
          <p:cNvPr id="16" name="TextBox 15">
            <a:extLst>
              <a:ext uri="{FF2B5EF4-FFF2-40B4-BE49-F238E27FC236}">
                <a16:creationId xmlns:a16="http://schemas.microsoft.com/office/drawing/2014/main" id="{089A40CA-ECB9-06BB-9BF1-84C566FB8A9E}"/>
              </a:ext>
            </a:extLst>
          </p:cNvPr>
          <p:cNvSpPr txBox="1"/>
          <p:nvPr/>
        </p:nvSpPr>
        <p:spPr>
          <a:xfrm>
            <a:off x="-2528" y="-898"/>
            <a:ext cx="5126875"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a:latin typeface="Century Gothic"/>
                <a:cs typeface="Calibri"/>
              </a:rPr>
              <a:t>Conseils</a:t>
            </a:r>
            <a:r>
              <a:rPr lang="en-US" sz="2400" b="1">
                <a:latin typeface="Century Gothic"/>
                <a:ea typeface="+mn-lt"/>
                <a:cs typeface="+mn-lt"/>
              </a:rPr>
              <a:t> pour </a:t>
            </a:r>
            <a:r>
              <a:rPr lang="en-US" sz="2400" b="1" err="1">
                <a:latin typeface="Century Gothic"/>
                <a:ea typeface="+mn-lt"/>
                <a:cs typeface="+mn-lt"/>
              </a:rPr>
              <a:t>mieux</a:t>
            </a:r>
            <a:r>
              <a:rPr lang="en-US" sz="2400" b="1">
                <a:latin typeface="Century Gothic"/>
                <a:ea typeface="+mn-lt"/>
                <a:cs typeface="+mn-lt"/>
              </a:rPr>
              <a:t> </a:t>
            </a:r>
            <a:r>
              <a:rPr lang="en-US" sz="2400" b="1" err="1">
                <a:latin typeface="Century Gothic"/>
                <a:ea typeface="+mn-lt"/>
                <a:cs typeface="+mn-lt"/>
              </a:rPr>
              <a:t>dormir</a:t>
            </a:r>
            <a:endParaRPr lang="en-US" sz="2400" b="1">
              <a:latin typeface="Century Gothic"/>
              <a:cs typeface="Cavolini"/>
            </a:endParaRPr>
          </a:p>
        </p:txBody>
      </p:sp>
      <p:sp>
        <p:nvSpPr>
          <p:cNvPr id="13" name="TextBox 12">
            <a:extLst>
              <a:ext uri="{FF2B5EF4-FFF2-40B4-BE49-F238E27FC236}">
                <a16:creationId xmlns:a16="http://schemas.microsoft.com/office/drawing/2014/main" id="{08B27F7A-062B-F11F-F8A6-AE09B4F8E75F}"/>
              </a:ext>
            </a:extLst>
          </p:cNvPr>
          <p:cNvSpPr txBox="1"/>
          <p:nvPr/>
        </p:nvSpPr>
        <p:spPr>
          <a:xfrm>
            <a:off x="-13689" y="9840756"/>
            <a:ext cx="5020986"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a:t>Adapté de: Bruyere Continuing Care. (2020). Occupational Therapy Tips to Help you Sleep Better. </a:t>
            </a:r>
            <a:r>
              <a:rPr lang="en-US" sz="800">
                <a:cs typeface="Calibri"/>
              </a:rPr>
              <a:t>​</a:t>
            </a:r>
            <a:endParaRPr lang="en-US"/>
          </a:p>
        </p:txBody>
      </p:sp>
    </p:spTree>
    <p:extLst>
      <p:ext uri="{BB962C8B-B14F-4D97-AF65-F5344CB8AC3E}">
        <p14:creationId xmlns:p14="http://schemas.microsoft.com/office/powerpoint/2010/main" val="7858861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A picture containing text, sign&#10;&#10;Description automatically generated">
            <a:extLst>
              <a:ext uri="{FF2B5EF4-FFF2-40B4-BE49-F238E27FC236}">
                <a16:creationId xmlns:a16="http://schemas.microsoft.com/office/drawing/2014/main" id="{D0B7C51A-16D9-D70E-6CAE-6E8274E53BC7}"/>
              </a:ext>
            </a:extLst>
          </p:cNvPr>
          <p:cNvPicPr>
            <a:picLocks noChangeAspect="1"/>
          </p:cNvPicPr>
          <p:nvPr/>
        </p:nvPicPr>
        <p:blipFill>
          <a:blip r:embed="rId2"/>
          <a:stretch>
            <a:fillRect/>
          </a:stretch>
        </p:blipFill>
        <p:spPr>
          <a:xfrm>
            <a:off x="6486023" y="61160"/>
            <a:ext cx="824164" cy="824164"/>
          </a:xfrm>
          <a:prstGeom prst="rect">
            <a:avLst/>
          </a:prstGeom>
        </p:spPr>
      </p:pic>
      <p:sp>
        <p:nvSpPr>
          <p:cNvPr id="4" name="TextBox 3">
            <a:extLst>
              <a:ext uri="{FF2B5EF4-FFF2-40B4-BE49-F238E27FC236}">
                <a16:creationId xmlns:a16="http://schemas.microsoft.com/office/drawing/2014/main" id="{77661BDE-B2CB-64B0-D473-3B33C5B20CA2}"/>
              </a:ext>
            </a:extLst>
          </p:cNvPr>
          <p:cNvSpPr txBox="1"/>
          <p:nvPr/>
        </p:nvSpPr>
        <p:spPr>
          <a:xfrm>
            <a:off x="127152" y="663811"/>
            <a:ext cx="7149203" cy="783291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000" dirty="0">
                <a:latin typeface="Century Gothic"/>
                <a:cs typeface="Calibri"/>
              </a:rPr>
              <a:t>Les </a:t>
            </a:r>
            <a:r>
              <a:rPr lang="en-US" sz="2000" b="1" dirty="0" err="1">
                <a:latin typeface="Century Gothic"/>
                <a:cs typeface="Calibri"/>
              </a:rPr>
              <a:t>adultes</a:t>
            </a:r>
            <a:r>
              <a:rPr lang="en-US" sz="2000" dirty="0">
                <a:latin typeface="Century Gothic"/>
                <a:cs typeface="Calibri"/>
              </a:rPr>
              <a:t> </a:t>
            </a:r>
            <a:r>
              <a:rPr lang="en-US" sz="2000" dirty="0" err="1">
                <a:latin typeface="Century Gothic"/>
                <a:cs typeface="Calibri"/>
              </a:rPr>
              <a:t>ont</a:t>
            </a:r>
            <a:r>
              <a:rPr lang="en-US" sz="2000" dirty="0">
                <a:latin typeface="Century Gothic"/>
                <a:cs typeface="Calibri"/>
              </a:rPr>
              <a:t> </a:t>
            </a:r>
            <a:r>
              <a:rPr lang="en-US" sz="2000" dirty="0" err="1">
                <a:latin typeface="Century Gothic"/>
                <a:cs typeface="Calibri"/>
              </a:rPr>
              <a:t>besoin</a:t>
            </a:r>
            <a:r>
              <a:rPr lang="en-US" sz="2000" dirty="0">
                <a:latin typeface="Century Gothic"/>
                <a:cs typeface="Calibri"/>
              </a:rPr>
              <a:t> de </a:t>
            </a:r>
            <a:r>
              <a:rPr lang="en-US" sz="2000" b="1" dirty="0">
                <a:latin typeface="Century Gothic"/>
                <a:cs typeface="Calibri"/>
              </a:rPr>
              <a:t>6 à 9 </a:t>
            </a:r>
            <a:r>
              <a:rPr lang="en-US" sz="2000" b="1" dirty="0" err="1">
                <a:latin typeface="Century Gothic"/>
                <a:cs typeface="Calibri"/>
              </a:rPr>
              <a:t>heures</a:t>
            </a:r>
            <a:r>
              <a:rPr lang="en-US" sz="2000" dirty="0">
                <a:latin typeface="Century Gothic"/>
                <a:cs typeface="Calibri"/>
              </a:rPr>
              <a:t> de </a:t>
            </a:r>
            <a:r>
              <a:rPr lang="en-US" sz="2000" dirty="0" err="1">
                <a:latin typeface="Century Gothic"/>
                <a:cs typeface="Calibri"/>
              </a:rPr>
              <a:t>sommeil</a:t>
            </a:r>
            <a:r>
              <a:rPr lang="en-US" sz="2000" dirty="0">
                <a:latin typeface="Century Gothic"/>
                <a:cs typeface="Calibri"/>
              </a:rPr>
              <a:t> </a:t>
            </a:r>
            <a:r>
              <a:rPr lang="en-US" sz="2000" b="1" dirty="0" err="1">
                <a:latin typeface="Century Gothic"/>
                <a:cs typeface="Calibri"/>
              </a:rPr>
              <a:t>chaque</a:t>
            </a:r>
            <a:r>
              <a:rPr lang="en-US" sz="2000" b="1" dirty="0">
                <a:latin typeface="Century Gothic"/>
                <a:cs typeface="Calibri"/>
              </a:rPr>
              <a:t> </a:t>
            </a:r>
            <a:r>
              <a:rPr lang="en-US" sz="2000" b="1" dirty="0" err="1">
                <a:latin typeface="Century Gothic"/>
                <a:cs typeface="Calibri"/>
              </a:rPr>
              <a:t>nuit</a:t>
            </a:r>
            <a:r>
              <a:rPr lang="en-US" sz="2000" dirty="0">
                <a:latin typeface="Century Gothic"/>
                <a:cs typeface="Calibri"/>
              </a:rPr>
              <a:t> </a:t>
            </a:r>
            <a:endParaRPr lang="en-US" sz="2000" dirty="0">
              <a:latin typeface="Century Gothic"/>
              <a:ea typeface="+mn-lt"/>
              <a:cs typeface="+mn-lt"/>
            </a:endParaRPr>
          </a:p>
          <a:p>
            <a:pPr algn="ctr"/>
            <a:endParaRPr lang="en-US" sz="2400">
              <a:latin typeface="Century Gothic"/>
              <a:ea typeface="+mn-lt"/>
              <a:cs typeface="+mn-lt"/>
            </a:endParaRPr>
          </a:p>
          <a:p>
            <a:pPr algn="ctr"/>
            <a:r>
              <a:rPr lang="en-US" sz="2400" u="sng" dirty="0">
                <a:latin typeface="Century Gothic"/>
                <a:cs typeface="Calibri"/>
              </a:rPr>
              <a:t>Comment</a:t>
            </a:r>
            <a:r>
              <a:rPr lang="en-US" sz="2400" b="1" u="sng" dirty="0">
                <a:latin typeface="Century Gothic"/>
                <a:cs typeface="Calibri"/>
              </a:rPr>
              <a:t> </a:t>
            </a:r>
            <a:r>
              <a:rPr lang="en-US" sz="2400" b="1" u="sng" dirty="0" err="1">
                <a:latin typeface="Century Gothic"/>
                <a:cs typeface="Calibri"/>
              </a:rPr>
              <a:t>mieux</a:t>
            </a:r>
            <a:r>
              <a:rPr lang="en-US" sz="2400" b="1" u="sng" dirty="0">
                <a:latin typeface="Century Gothic"/>
                <a:cs typeface="Calibri"/>
              </a:rPr>
              <a:t> </a:t>
            </a:r>
            <a:r>
              <a:rPr lang="en-US" sz="2400" b="1" u="sng" dirty="0" err="1">
                <a:latin typeface="Century Gothic"/>
                <a:cs typeface="Calibri"/>
              </a:rPr>
              <a:t>dormir</a:t>
            </a:r>
            <a:endParaRPr lang="en-US" sz="2400" dirty="0">
              <a:latin typeface="Century Gothic"/>
              <a:ea typeface="+mn-lt"/>
              <a:cs typeface="+mn-lt"/>
            </a:endParaRPr>
          </a:p>
          <a:p>
            <a:r>
              <a:rPr lang="en-US" sz="2400" u="sng" dirty="0">
                <a:latin typeface="Century Gothic"/>
                <a:cs typeface="Calibri"/>
              </a:rPr>
              <a:t>À </a:t>
            </a:r>
            <a:r>
              <a:rPr lang="en-US" sz="2400" b="1" u="sng" dirty="0">
                <a:latin typeface="Century Gothic"/>
                <a:cs typeface="Calibri"/>
              </a:rPr>
              <a:t>ARRÊTER</a:t>
            </a:r>
            <a:r>
              <a:rPr lang="en-US" sz="2400" u="sng" dirty="0">
                <a:latin typeface="Century Gothic"/>
                <a:cs typeface="Calibri"/>
              </a:rPr>
              <a:t>: </a:t>
            </a:r>
            <a:endParaRPr lang="en-US" sz="2400" dirty="0">
              <a:latin typeface="Century Gothic"/>
              <a:ea typeface="+mn-lt"/>
              <a:cs typeface="+mn-lt"/>
            </a:endParaRPr>
          </a:p>
          <a:p>
            <a:endParaRPr lang="en-US" sz="2400" b="1">
              <a:latin typeface="Century Gothic"/>
              <a:cs typeface="Calibri"/>
            </a:endParaRPr>
          </a:p>
          <a:p>
            <a:endParaRPr lang="en-US" sz="2400" b="1">
              <a:latin typeface="Century Gothic"/>
              <a:cs typeface="Calibri"/>
            </a:endParaRPr>
          </a:p>
          <a:p>
            <a:pPr algn="ctr"/>
            <a:r>
              <a:rPr lang="en-US" sz="600" dirty="0">
                <a:latin typeface="Century Gothic"/>
                <a:cs typeface="Calibri"/>
              </a:rPr>
              <a:t>   </a:t>
            </a:r>
          </a:p>
          <a:p>
            <a:pPr marL="742950" lvl="1" indent="-285750">
              <a:buFont typeface="Calibri,Sans-Serif"/>
              <a:buChar char="-"/>
            </a:pPr>
            <a:r>
              <a:rPr lang="en-US" sz="2100" dirty="0">
                <a:latin typeface="Century Gothic"/>
                <a:ea typeface="+mn-lt"/>
                <a:cs typeface="+mn-lt"/>
              </a:rPr>
              <a:t>ARRÊTER </a:t>
            </a:r>
            <a:r>
              <a:rPr lang="en-US" sz="2100" dirty="0" err="1">
                <a:latin typeface="Century Gothic"/>
                <a:ea typeface="+mn-lt"/>
                <a:cs typeface="+mn-lt"/>
              </a:rPr>
              <a:t>d’utiliser</a:t>
            </a:r>
            <a:r>
              <a:rPr lang="en-US" sz="2100" dirty="0">
                <a:latin typeface="Century Gothic"/>
                <a:ea typeface="+mn-lt"/>
                <a:cs typeface="+mn-lt"/>
              </a:rPr>
              <a:t> la chambre </a:t>
            </a:r>
            <a:r>
              <a:rPr lang="en-US" sz="2100" dirty="0" err="1">
                <a:latin typeface="Century Gothic"/>
                <a:ea typeface="+mn-lt"/>
                <a:cs typeface="+mn-lt"/>
              </a:rPr>
              <a:t>comme</a:t>
            </a:r>
            <a:r>
              <a:rPr lang="en-US" sz="2100" dirty="0">
                <a:latin typeface="Century Gothic"/>
                <a:ea typeface="+mn-lt"/>
                <a:cs typeface="+mn-lt"/>
              </a:rPr>
              <a:t> bureau/salon</a:t>
            </a:r>
            <a:endParaRPr lang="en-US" dirty="0">
              <a:latin typeface="Century Gothic"/>
              <a:cs typeface="Calibri"/>
            </a:endParaRPr>
          </a:p>
          <a:p>
            <a:pPr marL="742950" lvl="1" indent="-285750">
              <a:buFont typeface="Calibri,Sans-Serif"/>
              <a:buChar char="-"/>
            </a:pPr>
            <a:endParaRPr lang="en-US" sz="2100" dirty="0">
              <a:latin typeface="Century Gothic"/>
              <a:ea typeface="+mn-lt"/>
              <a:cs typeface="+mn-lt"/>
            </a:endParaRPr>
          </a:p>
          <a:p>
            <a:pPr lvl="2"/>
            <a:r>
              <a:rPr lang="en-US" sz="2100" dirty="0">
                <a:latin typeface="Century Gothic"/>
                <a:ea typeface="+mn-lt"/>
                <a:cs typeface="+mn-lt"/>
              </a:rPr>
              <a:t>UTILISER </a:t>
            </a:r>
            <a:r>
              <a:rPr lang="en-US" sz="2100" b="1" dirty="0">
                <a:latin typeface="Century Gothic"/>
                <a:ea typeface="+mn-lt"/>
                <a:cs typeface="+mn-lt"/>
              </a:rPr>
              <a:t>UNIQUEMENT</a:t>
            </a:r>
            <a:r>
              <a:rPr lang="en-US" sz="2100" dirty="0">
                <a:latin typeface="Century Gothic"/>
                <a:ea typeface="+mn-lt"/>
                <a:cs typeface="+mn-lt"/>
              </a:rPr>
              <a:t> la chambre pour </a:t>
            </a:r>
            <a:r>
              <a:rPr lang="en-US" sz="2100" b="1" dirty="0" err="1">
                <a:latin typeface="Century Gothic"/>
                <a:ea typeface="+mn-lt"/>
                <a:cs typeface="+mn-lt"/>
              </a:rPr>
              <a:t>dormir</a:t>
            </a:r>
            <a:r>
              <a:rPr lang="en-US" sz="2100" b="1" dirty="0">
                <a:latin typeface="Century Gothic"/>
                <a:ea typeface="+mn-lt"/>
                <a:cs typeface="+mn-lt"/>
              </a:rPr>
              <a:t>/se </a:t>
            </a:r>
            <a:r>
              <a:rPr lang="en-US" sz="2100" b="1" dirty="0" err="1">
                <a:latin typeface="Century Gothic"/>
                <a:ea typeface="+mn-lt"/>
                <a:cs typeface="+mn-lt"/>
              </a:rPr>
              <a:t>détendre</a:t>
            </a:r>
            <a:endParaRPr lang="en-US" b="1" dirty="0">
              <a:latin typeface="Century Gothic"/>
              <a:cs typeface="Calibri"/>
            </a:endParaRPr>
          </a:p>
          <a:p>
            <a:pPr lvl="2"/>
            <a:endParaRPr lang="en-US" sz="2100" b="1">
              <a:latin typeface="Century Gothic"/>
              <a:cs typeface="Calibri"/>
            </a:endParaRPr>
          </a:p>
          <a:p>
            <a:pPr lvl="2"/>
            <a:endParaRPr lang="en-US" sz="2100" b="1">
              <a:latin typeface="Century Gothic"/>
              <a:cs typeface="Calibri"/>
            </a:endParaRPr>
          </a:p>
          <a:p>
            <a:pPr lvl="2"/>
            <a:endParaRPr lang="en-US" sz="2100" b="1">
              <a:latin typeface="Century Gothic"/>
              <a:cs typeface="Calibri"/>
            </a:endParaRPr>
          </a:p>
          <a:p>
            <a:pPr lvl="2"/>
            <a:endParaRPr lang="en-US" sz="2100" b="1">
              <a:latin typeface="Century Gothic"/>
              <a:cs typeface="Calibri"/>
            </a:endParaRPr>
          </a:p>
          <a:p>
            <a:pPr lvl="2"/>
            <a:endParaRPr lang="en-US" sz="2100" b="1">
              <a:latin typeface="Century Gothic"/>
              <a:cs typeface="Calibri"/>
            </a:endParaRPr>
          </a:p>
          <a:p>
            <a:pPr marL="742950" lvl="1" indent="-285750">
              <a:buFont typeface="Calibri,Sans-Serif"/>
              <a:buChar char="-"/>
            </a:pPr>
            <a:endParaRPr lang="en-US" sz="2100">
              <a:latin typeface="Century Gothic"/>
              <a:cs typeface="Calibri"/>
            </a:endParaRPr>
          </a:p>
          <a:p>
            <a:pPr marL="742950" lvl="1" indent="-285750">
              <a:buFont typeface="Calibri,Sans-Serif"/>
              <a:buChar char="-"/>
            </a:pPr>
            <a:r>
              <a:rPr lang="en-US" sz="2100" b="1" dirty="0">
                <a:latin typeface="Century Gothic"/>
                <a:cs typeface="Calibri"/>
              </a:rPr>
              <a:t>ARRÊTER</a:t>
            </a:r>
            <a:r>
              <a:rPr lang="en-US" sz="2100" b="1" dirty="0">
                <a:latin typeface="Century Gothic"/>
                <a:ea typeface="+mn-lt"/>
                <a:cs typeface="+mn-lt"/>
              </a:rPr>
              <a:t> de faire la </a:t>
            </a:r>
            <a:r>
              <a:rPr lang="en-US" sz="2100" b="1" dirty="0" err="1">
                <a:latin typeface="Century Gothic"/>
                <a:ea typeface="+mn-lt"/>
                <a:cs typeface="+mn-lt"/>
              </a:rPr>
              <a:t>sieste</a:t>
            </a:r>
            <a:r>
              <a:rPr lang="en-US" sz="2100" dirty="0">
                <a:latin typeface="Century Gothic"/>
                <a:ea typeface="+mn-lt"/>
                <a:cs typeface="+mn-lt"/>
              </a:rPr>
              <a:t> pendant la </a:t>
            </a:r>
            <a:r>
              <a:rPr lang="en-US" sz="2100" dirty="0" err="1">
                <a:latin typeface="Century Gothic"/>
                <a:ea typeface="+mn-lt"/>
                <a:cs typeface="+mn-lt"/>
              </a:rPr>
              <a:t>journée</a:t>
            </a:r>
            <a:endParaRPr lang="en-US" dirty="0">
              <a:latin typeface="Century Gothic"/>
              <a:cs typeface="Calibri"/>
            </a:endParaRPr>
          </a:p>
          <a:p>
            <a:pPr marL="742950" lvl="1" indent="-285750">
              <a:buFont typeface="Calibri,Sans-Serif"/>
              <a:buChar char="-"/>
            </a:pPr>
            <a:endParaRPr lang="en-US" sz="2100" dirty="0">
              <a:latin typeface="Century Gothic"/>
              <a:ea typeface="+mn-lt"/>
              <a:cs typeface="+mn-lt"/>
            </a:endParaRPr>
          </a:p>
          <a:p>
            <a:pPr lvl="2"/>
            <a:r>
              <a:rPr lang="en-US" sz="2100" dirty="0">
                <a:latin typeface="Century Gothic"/>
                <a:ea typeface="+mn-lt"/>
                <a:cs typeface="+mn-lt"/>
              </a:rPr>
              <a:t>La </a:t>
            </a:r>
            <a:r>
              <a:rPr lang="en-US" sz="2100" err="1">
                <a:latin typeface="Century Gothic"/>
                <a:ea typeface="+mn-lt"/>
                <a:cs typeface="+mn-lt"/>
              </a:rPr>
              <a:t>sieste</a:t>
            </a:r>
            <a:r>
              <a:rPr lang="en-US" sz="2100" dirty="0">
                <a:latin typeface="Century Gothic"/>
                <a:ea typeface="+mn-lt"/>
                <a:cs typeface="+mn-lt"/>
              </a:rPr>
              <a:t> </a:t>
            </a:r>
            <a:r>
              <a:rPr lang="en-US" sz="2100" err="1">
                <a:latin typeface="Century Gothic"/>
                <a:ea typeface="+mn-lt"/>
                <a:cs typeface="+mn-lt"/>
              </a:rPr>
              <a:t>peut</a:t>
            </a:r>
            <a:r>
              <a:rPr lang="en-US" sz="2100" dirty="0">
                <a:latin typeface="Century Gothic"/>
                <a:ea typeface="+mn-lt"/>
                <a:cs typeface="+mn-lt"/>
              </a:rPr>
              <a:t> causer un </a:t>
            </a:r>
            <a:r>
              <a:rPr lang="en-US" sz="2100" err="1">
                <a:latin typeface="Century Gothic"/>
                <a:ea typeface="+mn-lt"/>
                <a:cs typeface="+mn-lt"/>
              </a:rPr>
              <a:t>sommeil</a:t>
            </a:r>
            <a:r>
              <a:rPr lang="en-US" sz="2100" dirty="0">
                <a:latin typeface="Century Gothic"/>
                <a:ea typeface="+mn-lt"/>
                <a:cs typeface="+mn-lt"/>
              </a:rPr>
              <a:t> </a:t>
            </a:r>
            <a:r>
              <a:rPr lang="en-US" sz="2100" err="1">
                <a:latin typeface="Century Gothic"/>
                <a:ea typeface="+mn-lt"/>
                <a:cs typeface="+mn-lt"/>
              </a:rPr>
              <a:t>insuffisant</a:t>
            </a:r>
            <a:r>
              <a:rPr lang="en-US" sz="2100" dirty="0">
                <a:latin typeface="Century Gothic"/>
                <a:ea typeface="+mn-lt"/>
                <a:cs typeface="+mn-lt"/>
              </a:rPr>
              <a:t> </a:t>
            </a:r>
            <a:endParaRPr lang="en-US" dirty="0">
              <a:latin typeface="Century Gothic"/>
              <a:ea typeface="+mn-lt"/>
              <a:cs typeface="+mn-lt"/>
            </a:endParaRPr>
          </a:p>
          <a:p>
            <a:pPr lvl="2"/>
            <a:r>
              <a:rPr lang="en-US" sz="2100" dirty="0">
                <a:latin typeface="Century Gothic"/>
                <a:ea typeface="+mn-lt"/>
                <a:cs typeface="+mn-lt"/>
              </a:rPr>
              <a:t>la </a:t>
            </a:r>
            <a:r>
              <a:rPr lang="en-US" sz="2100" dirty="0" err="1">
                <a:latin typeface="Century Gothic"/>
                <a:ea typeface="+mn-lt"/>
                <a:cs typeface="+mn-lt"/>
              </a:rPr>
              <a:t>nuit</a:t>
            </a:r>
            <a:endParaRPr lang="en-US" dirty="0">
              <a:latin typeface="Century Gothic"/>
              <a:cs typeface="Calibri" panose="020F0502020204030204"/>
            </a:endParaRPr>
          </a:p>
          <a:p>
            <a:endParaRPr lang="en-US" sz="2200">
              <a:latin typeface="Century Gothic"/>
              <a:cs typeface="Calibri"/>
            </a:endParaRPr>
          </a:p>
        </p:txBody>
      </p:sp>
      <p:pic>
        <p:nvPicPr>
          <p:cNvPr id="3" name="Picture 6">
            <a:extLst>
              <a:ext uri="{FF2B5EF4-FFF2-40B4-BE49-F238E27FC236}">
                <a16:creationId xmlns:a16="http://schemas.microsoft.com/office/drawing/2014/main" id="{74DD7B9C-F431-8D04-EE6A-4444BF7640F6}"/>
              </a:ext>
            </a:extLst>
          </p:cNvPr>
          <p:cNvPicPr>
            <a:picLocks noChangeAspect="1"/>
          </p:cNvPicPr>
          <p:nvPr/>
        </p:nvPicPr>
        <p:blipFill>
          <a:blip r:embed="rId3"/>
          <a:stretch>
            <a:fillRect/>
          </a:stretch>
        </p:blipFill>
        <p:spPr>
          <a:xfrm>
            <a:off x="4265457" y="-6027"/>
            <a:ext cx="740222" cy="754708"/>
          </a:xfrm>
          <a:prstGeom prst="rect">
            <a:avLst/>
          </a:prstGeom>
        </p:spPr>
      </p:pic>
      <p:sp>
        <p:nvSpPr>
          <p:cNvPr id="7" name="TextBox 6">
            <a:extLst>
              <a:ext uri="{FF2B5EF4-FFF2-40B4-BE49-F238E27FC236}">
                <a16:creationId xmlns:a16="http://schemas.microsoft.com/office/drawing/2014/main" id="{9A432FBE-249C-77E9-6B53-BE252821103C}"/>
              </a:ext>
            </a:extLst>
          </p:cNvPr>
          <p:cNvSpPr txBox="1"/>
          <p:nvPr/>
        </p:nvSpPr>
        <p:spPr>
          <a:xfrm>
            <a:off x="2403717" y="8663976"/>
            <a:ext cx="491253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latin typeface="Century Gothic"/>
            </a:endParaRPr>
          </a:p>
        </p:txBody>
      </p:sp>
      <p:pic>
        <p:nvPicPr>
          <p:cNvPr id="8" name="Picture 8">
            <a:extLst>
              <a:ext uri="{FF2B5EF4-FFF2-40B4-BE49-F238E27FC236}">
                <a16:creationId xmlns:a16="http://schemas.microsoft.com/office/drawing/2014/main" id="{8AB2CDC2-92C2-6D8C-68EC-7A4EF294BB04}"/>
              </a:ext>
            </a:extLst>
          </p:cNvPr>
          <p:cNvPicPr>
            <a:picLocks noChangeAspect="1"/>
          </p:cNvPicPr>
          <p:nvPr/>
        </p:nvPicPr>
        <p:blipFill>
          <a:blip r:embed="rId4"/>
          <a:stretch>
            <a:fillRect/>
          </a:stretch>
        </p:blipFill>
        <p:spPr>
          <a:xfrm>
            <a:off x="-4029" y="8436285"/>
            <a:ext cx="1133238" cy="1114425"/>
          </a:xfrm>
          <a:prstGeom prst="rect">
            <a:avLst/>
          </a:prstGeom>
        </p:spPr>
      </p:pic>
      <p:sp>
        <p:nvSpPr>
          <p:cNvPr id="9" name="TextBox 1">
            <a:extLst>
              <a:ext uri="{FF2B5EF4-FFF2-40B4-BE49-F238E27FC236}">
                <a16:creationId xmlns:a16="http://schemas.microsoft.com/office/drawing/2014/main" id="{F33847FF-D292-191E-D77E-25F18C58BB33}"/>
              </a:ext>
            </a:extLst>
          </p:cNvPr>
          <p:cNvSpPr txBox="1"/>
          <p:nvPr/>
        </p:nvSpPr>
        <p:spPr>
          <a:xfrm>
            <a:off x="766050" y="8603960"/>
            <a:ext cx="6391886" cy="954107"/>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CA" dirty="0">
                <a:latin typeface="Century Gothic"/>
                <a:cs typeface="Segoe UI"/>
              </a:rPr>
              <a:t>​          </a:t>
            </a:r>
            <a:r>
              <a:rPr lang="en-CA" sz="2000" b="1" dirty="0">
                <a:latin typeface="Century Gothic"/>
                <a:cs typeface="Segoe UI"/>
              </a:rPr>
              <a:t>Questions? </a:t>
            </a:r>
            <a:r>
              <a:rPr lang="en-CA" sz="2000" dirty="0">
                <a:latin typeface="Century Gothic"/>
                <a:cs typeface="Segoe UI"/>
              </a:rPr>
              <a:t>​</a:t>
            </a:r>
            <a:endParaRPr lang="en-US" sz="2000" dirty="0">
              <a:latin typeface="Century Gothic"/>
              <a:cs typeface="Calibri"/>
            </a:endParaRPr>
          </a:p>
          <a:p>
            <a:r>
              <a:rPr lang="en-US" dirty="0" err="1">
                <a:latin typeface="Century Gothic"/>
                <a:ea typeface="+mn-lt"/>
                <a:cs typeface="+mn-lt"/>
              </a:rPr>
              <a:t>Consultez</a:t>
            </a:r>
            <a:r>
              <a:rPr lang="en-US" dirty="0">
                <a:latin typeface="Century Gothic"/>
                <a:ea typeface="+mn-lt"/>
                <a:cs typeface="+mn-lt"/>
              </a:rPr>
              <a:t> </a:t>
            </a:r>
            <a:r>
              <a:rPr lang="en-US" dirty="0" err="1">
                <a:latin typeface="Century Gothic"/>
                <a:ea typeface="+mn-lt"/>
                <a:cs typeface="+mn-lt"/>
              </a:rPr>
              <a:t>votre</a:t>
            </a:r>
            <a:r>
              <a:rPr lang="en-US" dirty="0">
                <a:latin typeface="Century Gothic"/>
                <a:ea typeface="+mn-lt"/>
                <a:cs typeface="+mn-lt"/>
              </a:rPr>
              <a:t> </a:t>
            </a:r>
            <a:r>
              <a:rPr lang="en-US" dirty="0" err="1">
                <a:latin typeface="Century Gothic"/>
                <a:ea typeface="+mn-lt"/>
                <a:cs typeface="+mn-lt"/>
              </a:rPr>
              <a:t>médecin</a:t>
            </a:r>
            <a:r>
              <a:rPr lang="en-US" dirty="0">
                <a:latin typeface="Century Gothic"/>
                <a:ea typeface="+mn-lt"/>
                <a:cs typeface="+mn-lt"/>
              </a:rPr>
              <a:t> au </a:t>
            </a:r>
            <a:r>
              <a:rPr lang="en-US" dirty="0" err="1">
                <a:latin typeface="Century Gothic"/>
                <a:ea typeface="+mn-lt"/>
                <a:cs typeface="+mn-lt"/>
              </a:rPr>
              <a:t>sujet</a:t>
            </a:r>
            <a:r>
              <a:rPr lang="en-US" dirty="0">
                <a:latin typeface="Century Gothic"/>
                <a:ea typeface="+mn-lt"/>
                <a:cs typeface="+mn-lt"/>
              </a:rPr>
              <a:t> des </a:t>
            </a:r>
            <a:r>
              <a:rPr lang="en-US" dirty="0" err="1">
                <a:latin typeface="Century Gothic"/>
                <a:ea typeface="+mn-lt"/>
                <a:cs typeface="+mn-lt"/>
              </a:rPr>
              <a:t>problèmes</a:t>
            </a:r>
            <a:r>
              <a:rPr lang="en-US" dirty="0">
                <a:latin typeface="Century Gothic"/>
                <a:ea typeface="+mn-lt"/>
                <a:cs typeface="+mn-lt"/>
              </a:rPr>
              <a:t> de </a:t>
            </a:r>
            <a:r>
              <a:rPr lang="en-US" dirty="0" err="1">
                <a:latin typeface="Century Gothic"/>
                <a:ea typeface="+mn-lt"/>
                <a:cs typeface="+mn-lt"/>
              </a:rPr>
              <a:t>sommeil</a:t>
            </a:r>
            <a:r>
              <a:rPr lang="en-US" dirty="0">
                <a:latin typeface="Century Gothic"/>
                <a:ea typeface="+mn-lt"/>
                <a:cs typeface="+mn-lt"/>
              </a:rPr>
              <a:t> </a:t>
            </a:r>
            <a:r>
              <a:rPr lang="en-US" dirty="0" err="1">
                <a:latin typeface="Century Gothic"/>
                <a:ea typeface="+mn-lt"/>
                <a:cs typeface="+mn-lt"/>
              </a:rPr>
              <a:t>en</a:t>
            </a:r>
            <a:r>
              <a:rPr lang="en-US" dirty="0">
                <a:latin typeface="Century Gothic"/>
                <a:ea typeface="+mn-lt"/>
                <a:cs typeface="+mn-lt"/>
              </a:rPr>
              <a:t> </a:t>
            </a:r>
            <a:r>
              <a:rPr lang="en-US" dirty="0" err="1">
                <a:latin typeface="Century Gothic"/>
                <a:ea typeface="+mn-lt"/>
                <a:cs typeface="+mn-lt"/>
              </a:rPr>
              <a:t>cas</a:t>
            </a:r>
            <a:r>
              <a:rPr lang="en-US" dirty="0">
                <a:latin typeface="Century Gothic"/>
                <a:ea typeface="+mn-lt"/>
                <a:cs typeface="+mn-lt"/>
              </a:rPr>
              <a:t> de cause </a:t>
            </a:r>
            <a:r>
              <a:rPr lang="en-US" dirty="0" err="1">
                <a:latin typeface="Century Gothic"/>
                <a:ea typeface="+mn-lt"/>
                <a:cs typeface="+mn-lt"/>
              </a:rPr>
              <a:t>ou</a:t>
            </a:r>
            <a:r>
              <a:rPr lang="en-US" dirty="0">
                <a:latin typeface="Century Gothic"/>
                <a:ea typeface="+mn-lt"/>
                <a:cs typeface="+mn-lt"/>
              </a:rPr>
              <a:t> de solution </a:t>
            </a:r>
            <a:r>
              <a:rPr lang="en-US" dirty="0" err="1">
                <a:latin typeface="Century Gothic"/>
                <a:ea typeface="+mn-lt"/>
                <a:cs typeface="+mn-lt"/>
              </a:rPr>
              <a:t>médicale</a:t>
            </a:r>
            <a:endParaRPr lang="en-US" dirty="0" err="1">
              <a:latin typeface="Century Gothic"/>
            </a:endParaRPr>
          </a:p>
        </p:txBody>
      </p:sp>
      <p:pic>
        <p:nvPicPr>
          <p:cNvPr id="13" name="Picture 13" descr="A picture containing night sky&#10;&#10;Description automatically generated">
            <a:extLst>
              <a:ext uri="{FF2B5EF4-FFF2-40B4-BE49-F238E27FC236}">
                <a16:creationId xmlns:a16="http://schemas.microsoft.com/office/drawing/2014/main" id="{F6F804FA-415C-1282-8F06-FAD9A681FD5A}"/>
              </a:ext>
            </a:extLst>
          </p:cNvPr>
          <p:cNvPicPr>
            <a:picLocks noChangeAspect="1"/>
          </p:cNvPicPr>
          <p:nvPr/>
        </p:nvPicPr>
        <p:blipFill>
          <a:blip r:embed="rId5"/>
          <a:stretch>
            <a:fillRect/>
          </a:stretch>
        </p:blipFill>
        <p:spPr>
          <a:xfrm>
            <a:off x="120500" y="2908977"/>
            <a:ext cx="877877" cy="909471"/>
          </a:xfrm>
          <a:prstGeom prst="rect">
            <a:avLst/>
          </a:prstGeom>
        </p:spPr>
      </p:pic>
      <p:pic>
        <p:nvPicPr>
          <p:cNvPr id="14" name="Picture 14">
            <a:extLst>
              <a:ext uri="{FF2B5EF4-FFF2-40B4-BE49-F238E27FC236}">
                <a16:creationId xmlns:a16="http://schemas.microsoft.com/office/drawing/2014/main" id="{A9860D30-301A-4A48-2505-CC31C0E7629A}"/>
              </a:ext>
            </a:extLst>
          </p:cNvPr>
          <p:cNvPicPr>
            <a:picLocks noChangeAspect="1"/>
          </p:cNvPicPr>
          <p:nvPr/>
        </p:nvPicPr>
        <p:blipFill>
          <a:blip r:embed="rId6"/>
          <a:stretch>
            <a:fillRect/>
          </a:stretch>
        </p:blipFill>
        <p:spPr>
          <a:xfrm>
            <a:off x="89485" y="6276520"/>
            <a:ext cx="829002" cy="811660"/>
          </a:xfrm>
          <a:prstGeom prst="rect">
            <a:avLst/>
          </a:prstGeom>
        </p:spPr>
      </p:pic>
      <p:sp>
        <p:nvSpPr>
          <p:cNvPr id="16" name="TextBox 15">
            <a:extLst>
              <a:ext uri="{FF2B5EF4-FFF2-40B4-BE49-F238E27FC236}">
                <a16:creationId xmlns:a16="http://schemas.microsoft.com/office/drawing/2014/main" id="{089A40CA-ECB9-06BB-9BF1-84C566FB8A9E}"/>
              </a:ext>
            </a:extLst>
          </p:cNvPr>
          <p:cNvSpPr txBox="1"/>
          <p:nvPr/>
        </p:nvSpPr>
        <p:spPr>
          <a:xfrm>
            <a:off x="-2528" y="-898"/>
            <a:ext cx="5126875"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a:latin typeface="Century Gothic"/>
                <a:cs typeface="Calibri"/>
              </a:rPr>
              <a:t>Conseils</a:t>
            </a:r>
            <a:r>
              <a:rPr lang="en-US" sz="2400" b="1">
                <a:latin typeface="Century Gothic"/>
                <a:ea typeface="+mn-lt"/>
                <a:cs typeface="+mn-lt"/>
              </a:rPr>
              <a:t> pour </a:t>
            </a:r>
            <a:r>
              <a:rPr lang="en-US" sz="2400" b="1" err="1">
                <a:latin typeface="Century Gothic"/>
                <a:ea typeface="+mn-lt"/>
                <a:cs typeface="+mn-lt"/>
              </a:rPr>
              <a:t>mieux</a:t>
            </a:r>
            <a:r>
              <a:rPr lang="en-US" sz="2400" b="1">
                <a:latin typeface="Century Gothic"/>
                <a:ea typeface="+mn-lt"/>
                <a:cs typeface="+mn-lt"/>
              </a:rPr>
              <a:t> </a:t>
            </a:r>
            <a:r>
              <a:rPr lang="en-US" sz="2400" b="1" err="1">
                <a:latin typeface="Century Gothic"/>
                <a:ea typeface="+mn-lt"/>
                <a:cs typeface="+mn-lt"/>
              </a:rPr>
              <a:t>dormir</a:t>
            </a:r>
            <a:endParaRPr lang="en-US" sz="2400" b="1">
              <a:latin typeface="Century Gothic"/>
              <a:cs typeface="Cavolini"/>
            </a:endParaRPr>
          </a:p>
        </p:txBody>
      </p:sp>
      <p:sp>
        <p:nvSpPr>
          <p:cNvPr id="2" name="TextBox 1">
            <a:extLst>
              <a:ext uri="{FF2B5EF4-FFF2-40B4-BE49-F238E27FC236}">
                <a16:creationId xmlns:a16="http://schemas.microsoft.com/office/drawing/2014/main" id="{E2C9724B-B9B5-7660-3A17-1EAC2B7CD799}"/>
              </a:ext>
            </a:extLst>
          </p:cNvPr>
          <p:cNvSpPr txBox="1"/>
          <p:nvPr/>
        </p:nvSpPr>
        <p:spPr>
          <a:xfrm>
            <a:off x="-13689" y="9840756"/>
            <a:ext cx="5020986"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a:t>Adapté de: Bruyere Continuing Care. (2020). Occupational Therapy Tips to Help you Sleep Better. </a:t>
            </a:r>
            <a:r>
              <a:rPr lang="en-US" sz="800">
                <a:cs typeface="Calibri"/>
              </a:rPr>
              <a:t>​</a:t>
            </a:r>
            <a:endParaRPr lang="en-US"/>
          </a:p>
        </p:txBody>
      </p:sp>
    </p:spTree>
    <p:extLst>
      <p:ext uri="{BB962C8B-B14F-4D97-AF65-F5344CB8AC3E}">
        <p14:creationId xmlns:p14="http://schemas.microsoft.com/office/powerpoint/2010/main" val="400218581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83FA68CA69CDC4E9D44D98DF8DF06AC" ma:contentTypeVersion="16" ma:contentTypeDescription="Create a new document." ma:contentTypeScope="" ma:versionID="acb73bd8c37b30d13ffb425f5a170283">
  <xsd:schema xmlns:xsd="http://www.w3.org/2001/XMLSchema" xmlns:xs="http://www.w3.org/2001/XMLSchema" xmlns:p="http://schemas.microsoft.com/office/2006/metadata/properties" xmlns:ns2="e3ca3bed-316c-421b-8e24-12d7f5410c83" xmlns:ns3="a1a37ba0-c12d-405a-a4db-f04e89ca3326" targetNamespace="http://schemas.microsoft.com/office/2006/metadata/properties" ma:root="true" ma:fieldsID="b025d5f57ab2483dfc9935b753b5ccb3" ns2:_="" ns3:_="">
    <xsd:import namespace="e3ca3bed-316c-421b-8e24-12d7f5410c83"/>
    <xsd:import namespace="a1a37ba0-c12d-405a-a4db-f04e89ca332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ca3bed-316c-421b-8e24-12d7f5410c8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f218295f-687b-4006-a255-510d9d5ee80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Location" ma:index="23"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1a37ba0-c12d-405a-a4db-f04e89ca332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c396ee6a-2d07-4bdd-9159-46dd514f42a8}" ma:internalName="TaxCatchAll" ma:showField="CatchAllData" ma:web="a1a37ba0-c12d-405a-a4db-f04e89ca332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3ca3bed-316c-421b-8e24-12d7f5410c83">
      <Terms xmlns="http://schemas.microsoft.com/office/infopath/2007/PartnerControls"/>
    </lcf76f155ced4ddcb4097134ff3c332f>
    <TaxCatchAll xmlns="a1a37ba0-c12d-405a-a4db-f04e89ca3326" xsi:nil="true"/>
  </documentManagement>
</p:properties>
</file>

<file path=customXml/itemProps1.xml><?xml version="1.0" encoding="utf-8"?>
<ds:datastoreItem xmlns:ds="http://schemas.openxmlformats.org/officeDocument/2006/customXml" ds:itemID="{1F5C84FF-D20E-488F-A247-976395300653}">
  <ds:schemaRefs>
    <ds:schemaRef ds:uri="http://schemas.microsoft.com/sharepoint/v3/contenttype/forms"/>
  </ds:schemaRefs>
</ds:datastoreItem>
</file>

<file path=customXml/itemProps2.xml><?xml version="1.0" encoding="utf-8"?>
<ds:datastoreItem xmlns:ds="http://schemas.openxmlformats.org/officeDocument/2006/customXml" ds:itemID="{003B9064-06B9-4DD5-8B60-8A11774F1C1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3ca3bed-316c-421b-8e24-12d7f5410c83"/>
    <ds:schemaRef ds:uri="a1a37ba0-c12d-405a-a4db-f04e89ca33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D19F9A6-DB32-4D30-8EDB-B5D0FADAE96A}">
  <ds:schemaRefs>
    <ds:schemaRef ds:uri="http://schemas.microsoft.com/office/2006/metadata/properties"/>
    <ds:schemaRef ds:uri="http://schemas.microsoft.com/office/infopath/2007/PartnerControls"/>
    <ds:schemaRef ds:uri="e3ca3bed-316c-421b-8e24-12d7f5410c83"/>
    <ds:schemaRef ds:uri="a1a37ba0-c12d-405a-a4db-f04e89ca3326"/>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889</Words>
  <Application>Microsoft Office PowerPoint</Application>
  <PresentationFormat>Custom</PresentationFormat>
  <Paragraphs>212</Paragraphs>
  <Slides>9</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9</vt:i4>
      </vt:variant>
    </vt:vector>
  </HeadingPairs>
  <TitlesOfParts>
    <vt:vector size="16" baseType="lpstr">
      <vt:lpstr>Arial</vt:lpstr>
      <vt:lpstr>Calibri</vt:lpstr>
      <vt:lpstr>Calibri Light</vt:lpstr>
      <vt:lpstr>Calibri,Sans-Serif</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Laura Dunn</cp:lastModifiedBy>
  <cp:revision>65</cp:revision>
  <dcterms:created xsi:type="dcterms:W3CDTF">2023-01-26T19:40:03Z</dcterms:created>
  <dcterms:modified xsi:type="dcterms:W3CDTF">2024-12-02T20:07:42Z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0x010100B83FA68CA69CDC4E9D44D98DF8DF06AC</vt:lpwstr>
  </property>
  <property fmtid="{D5CDD505-2E9C-101B-9397-08002B2CF9AE}" pid="3" name="MediaServiceImageTags">
    <vt:lpwstr/>
  </property>
</Properties>
</file>