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08" r:id="rId5"/>
  </p:sldMasterIdLst>
  <p:sldIdLst>
    <p:sldId id="327" r:id="rId6"/>
    <p:sldId id="290" r:id="rId7"/>
    <p:sldId id="291" r:id="rId8"/>
    <p:sldId id="292" r:id="rId9"/>
    <p:sldId id="293" r:id="rId10"/>
  </p:sldIdLst>
  <p:sldSz cx="128016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C21E5A-8E6A-4B61-87F2-28B695193655}" v="1" dt="2024-12-02T20:05:08.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4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97C21E5A-8E6A-4B61-87F2-28B695193655}"/>
    <pc:docChg chg="addSld delSld modSld">
      <pc:chgData name="Laura Dunn" userId="a1b48991-b855-4e9d-9b46-097d553f086f" providerId="ADAL" clId="{97C21E5A-8E6A-4B61-87F2-28B695193655}" dt="2024-12-02T20:06:36.404" v="17" actId="1076"/>
      <pc:docMkLst>
        <pc:docMk/>
      </pc:docMkLst>
      <pc:sldChg chg="del">
        <pc:chgData name="Laura Dunn" userId="a1b48991-b855-4e9d-9b46-097d553f086f" providerId="ADAL" clId="{97C21E5A-8E6A-4B61-87F2-28B695193655}" dt="2024-12-02T20:06:08.548" v="13" actId="2696"/>
        <pc:sldMkLst>
          <pc:docMk/>
          <pc:sldMk cId="2083176564" sldId="294"/>
        </pc:sldMkLst>
      </pc:sldChg>
      <pc:sldChg chg="modSp add mod">
        <pc:chgData name="Laura Dunn" userId="a1b48991-b855-4e9d-9b46-097d553f086f" providerId="ADAL" clId="{97C21E5A-8E6A-4B61-87F2-28B695193655}" dt="2024-12-02T20:06:36.404" v="17" actId="1076"/>
        <pc:sldMkLst>
          <pc:docMk/>
          <pc:sldMk cId="1638391698" sldId="327"/>
        </pc:sldMkLst>
        <pc:spChg chg="mod">
          <ac:chgData name="Laura Dunn" userId="a1b48991-b855-4e9d-9b46-097d553f086f" providerId="ADAL" clId="{97C21E5A-8E6A-4B61-87F2-28B695193655}" dt="2024-12-02T20:06:36.404" v="17" actId="1076"/>
          <ac:spMkLst>
            <pc:docMk/>
            <pc:sldMk cId="1638391698" sldId="327"/>
            <ac:spMk id="6" creationId="{7820F36B-1165-8106-6531-4A22156AA99D}"/>
          </ac:spMkLst>
        </pc:spChg>
        <pc:spChg chg="mod">
          <ac:chgData name="Laura Dunn" userId="a1b48991-b855-4e9d-9b46-097d553f086f" providerId="ADAL" clId="{97C21E5A-8E6A-4B61-87F2-28B695193655}" dt="2024-12-02T20:05:38.082" v="8" actId="403"/>
          <ac:spMkLst>
            <pc:docMk/>
            <pc:sldMk cId="1638391698" sldId="327"/>
            <ac:spMk id="8" creationId="{F39DB895-8B62-40C9-A32B-E8F6B6FA410A}"/>
          </ac:spMkLst>
        </pc:spChg>
        <pc:picChg chg="mod">
          <ac:chgData name="Laura Dunn" userId="a1b48991-b855-4e9d-9b46-097d553f086f" providerId="ADAL" clId="{97C21E5A-8E6A-4B61-87F2-28B695193655}" dt="2024-12-02T20:05:59.151" v="11" actId="1076"/>
          <ac:picMkLst>
            <pc:docMk/>
            <pc:sldMk cId="1638391698" sldId="327"/>
            <ac:picMk id="4" creationId="{BD3C9FC3-EE05-9FCD-C1A8-8F791827A23E}"/>
          </ac:picMkLst>
        </pc:picChg>
        <pc:picChg chg="mod">
          <ac:chgData name="Laura Dunn" userId="a1b48991-b855-4e9d-9b46-097d553f086f" providerId="ADAL" clId="{97C21E5A-8E6A-4B61-87F2-28B695193655}" dt="2024-12-02T20:06:03.812" v="12" actId="1076"/>
          <ac:picMkLst>
            <pc:docMk/>
            <pc:sldMk cId="1638391698" sldId="327"/>
            <ac:picMk id="12" creationId="{281D7713-493E-E832-5B32-52AAD6EF66F5}"/>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197187"/>
            <a:ext cx="9601200" cy="2546773"/>
          </a:xfrm>
        </p:spPr>
        <p:txBody>
          <a:bodyPr anchor="b"/>
          <a:lstStyle>
            <a:lvl1pPr algn="ctr">
              <a:defRPr sz="10500"/>
            </a:lvl1pPr>
          </a:lstStyle>
          <a:p>
            <a:r>
              <a:rPr lang="en-US" dirty="0"/>
              <a:t>Click to edit Master title style</a:t>
            </a:r>
          </a:p>
        </p:txBody>
      </p:sp>
      <p:sp>
        <p:nvSpPr>
          <p:cNvPr id="3" name="Subtitle 2"/>
          <p:cNvSpPr>
            <a:spLocks noGrp="1"/>
          </p:cNvSpPr>
          <p:nvPr>
            <p:ph type="subTitle" idx="1"/>
          </p:nvPr>
        </p:nvSpPr>
        <p:spPr>
          <a:xfrm>
            <a:off x="1600200" y="3842174"/>
            <a:ext cx="9601200" cy="1766146"/>
          </a:xfrm>
        </p:spPr>
        <p:txBody>
          <a:bodyPr/>
          <a:lstStyle>
            <a:lvl1pPr marL="0" indent="0" algn="ctr">
              <a:buNone/>
              <a:defRPr sz="4200"/>
            </a:lvl1pPr>
            <a:lvl2pPr marL="800100" indent="0" algn="ctr">
              <a:buNone/>
              <a:defRPr sz="3500"/>
            </a:lvl2pPr>
            <a:lvl3pPr marL="1600200" indent="0" algn="ctr">
              <a:buNone/>
              <a:defRPr sz="3150"/>
            </a:lvl3pPr>
            <a:lvl4pPr marL="2400300" indent="0" algn="ctr">
              <a:buNone/>
              <a:defRPr sz="2800"/>
            </a:lvl4pPr>
            <a:lvl5pPr marL="3200400" indent="0" algn="ctr">
              <a:buNone/>
              <a:defRPr sz="2800"/>
            </a:lvl5pPr>
            <a:lvl6pPr marL="4000500" indent="0" algn="ctr">
              <a:buNone/>
              <a:defRPr sz="2800"/>
            </a:lvl6pPr>
            <a:lvl7pPr marL="4800600" indent="0" algn="ctr">
              <a:buNone/>
              <a:defRPr sz="2800"/>
            </a:lvl7pPr>
            <a:lvl8pPr marL="5600700" indent="0" algn="ctr">
              <a:buNone/>
              <a:defRPr sz="2800"/>
            </a:lvl8pPr>
            <a:lvl9pPr marL="6400800" indent="0" algn="ctr">
              <a:buNone/>
              <a:defRPr sz="28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30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06921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5" y="389467"/>
            <a:ext cx="2760345" cy="6199294"/>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80110" y="389467"/>
            <a:ext cx="8121015" cy="619929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58011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1" y="1197187"/>
            <a:ext cx="10881360" cy="2546774"/>
          </a:xfrm>
        </p:spPr>
        <p:txBody>
          <a:bodyPr anchor="b"/>
          <a:lstStyle>
            <a:lvl1pPr algn="ctr">
              <a:defRPr sz="6109"/>
            </a:lvl1pPr>
          </a:lstStyle>
          <a:p>
            <a:r>
              <a:rPr lang="en-US"/>
              <a:t>Click to edit Master title style</a:t>
            </a:r>
            <a:endParaRPr lang="en-US" dirty="0"/>
          </a:p>
        </p:txBody>
      </p:sp>
      <p:sp>
        <p:nvSpPr>
          <p:cNvPr id="3" name="Subtitle 2"/>
          <p:cNvSpPr>
            <a:spLocks noGrp="1"/>
          </p:cNvSpPr>
          <p:nvPr>
            <p:ph type="subTitle" idx="1"/>
          </p:nvPr>
        </p:nvSpPr>
        <p:spPr>
          <a:xfrm>
            <a:off x="1600201" y="3842174"/>
            <a:ext cx="9601200" cy="1766146"/>
          </a:xfrm>
        </p:spPr>
        <p:txBody>
          <a:bodyPr/>
          <a:lstStyle>
            <a:lvl1pPr marL="0" indent="0" algn="ctr">
              <a:buNone/>
              <a:defRPr sz="2444"/>
            </a:lvl1pPr>
            <a:lvl2pPr marL="465510" indent="0" algn="ctr">
              <a:buNone/>
              <a:defRPr sz="2037"/>
            </a:lvl2pPr>
            <a:lvl3pPr marL="931021" indent="0" algn="ctr">
              <a:buNone/>
              <a:defRPr sz="1832"/>
            </a:lvl3pPr>
            <a:lvl4pPr marL="1396531" indent="0" algn="ctr">
              <a:buNone/>
              <a:defRPr sz="1629"/>
            </a:lvl4pPr>
            <a:lvl5pPr marL="1862041" indent="0" algn="ctr">
              <a:buNone/>
              <a:defRPr sz="1629"/>
            </a:lvl5pPr>
            <a:lvl6pPr marL="2327551" indent="0" algn="ctr">
              <a:buNone/>
              <a:defRPr sz="1629"/>
            </a:lvl6pPr>
            <a:lvl7pPr marL="2793062" indent="0" algn="ctr">
              <a:buNone/>
              <a:defRPr sz="1629"/>
            </a:lvl7pPr>
            <a:lvl8pPr marL="3258573" indent="0" algn="ctr">
              <a:buNone/>
              <a:defRPr sz="1629"/>
            </a:lvl8pPr>
            <a:lvl9pPr marL="3724083" indent="0" algn="ctr">
              <a:buNone/>
              <a:defRPr sz="162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3277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79936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4" y="1823723"/>
            <a:ext cx="11041380" cy="3042919"/>
          </a:xfrm>
        </p:spPr>
        <p:txBody>
          <a:bodyPr anchor="b"/>
          <a:lstStyle>
            <a:lvl1pPr>
              <a:defRPr sz="6109"/>
            </a:lvl1pPr>
          </a:lstStyle>
          <a:p>
            <a:r>
              <a:rPr lang="en-US"/>
              <a:t>Click to edit Master title style</a:t>
            </a:r>
            <a:endParaRPr lang="en-US" dirty="0"/>
          </a:p>
        </p:txBody>
      </p:sp>
      <p:sp>
        <p:nvSpPr>
          <p:cNvPr id="3" name="Text Placeholder 2"/>
          <p:cNvSpPr>
            <a:spLocks noGrp="1"/>
          </p:cNvSpPr>
          <p:nvPr>
            <p:ph type="body" idx="1"/>
          </p:nvPr>
        </p:nvSpPr>
        <p:spPr>
          <a:xfrm>
            <a:off x="873444" y="4895428"/>
            <a:ext cx="11041380" cy="1600200"/>
          </a:xfrm>
        </p:spPr>
        <p:txBody>
          <a:bodyPr/>
          <a:lstStyle>
            <a:lvl1pPr marL="0" indent="0">
              <a:buNone/>
              <a:defRPr sz="2444">
                <a:solidFill>
                  <a:schemeClr val="tx1"/>
                </a:solidFill>
              </a:defRPr>
            </a:lvl1pPr>
            <a:lvl2pPr marL="465510" indent="0">
              <a:buNone/>
              <a:defRPr sz="2037">
                <a:solidFill>
                  <a:schemeClr val="tx1">
                    <a:tint val="75000"/>
                  </a:schemeClr>
                </a:solidFill>
              </a:defRPr>
            </a:lvl2pPr>
            <a:lvl3pPr marL="931021" indent="0">
              <a:buNone/>
              <a:defRPr sz="1832">
                <a:solidFill>
                  <a:schemeClr val="tx1">
                    <a:tint val="75000"/>
                  </a:schemeClr>
                </a:solidFill>
              </a:defRPr>
            </a:lvl3pPr>
            <a:lvl4pPr marL="1396531" indent="0">
              <a:buNone/>
              <a:defRPr sz="1629">
                <a:solidFill>
                  <a:schemeClr val="tx1">
                    <a:tint val="75000"/>
                  </a:schemeClr>
                </a:solidFill>
              </a:defRPr>
            </a:lvl4pPr>
            <a:lvl5pPr marL="1862041" indent="0">
              <a:buNone/>
              <a:defRPr sz="1629">
                <a:solidFill>
                  <a:schemeClr val="tx1">
                    <a:tint val="75000"/>
                  </a:schemeClr>
                </a:solidFill>
              </a:defRPr>
            </a:lvl5pPr>
            <a:lvl6pPr marL="2327551" indent="0">
              <a:buNone/>
              <a:defRPr sz="1629">
                <a:solidFill>
                  <a:schemeClr val="tx1">
                    <a:tint val="75000"/>
                  </a:schemeClr>
                </a:solidFill>
              </a:defRPr>
            </a:lvl6pPr>
            <a:lvl7pPr marL="2793062" indent="0">
              <a:buNone/>
              <a:defRPr sz="1629">
                <a:solidFill>
                  <a:schemeClr val="tx1">
                    <a:tint val="75000"/>
                  </a:schemeClr>
                </a:solidFill>
              </a:defRPr>
            </a:lvl7pPr>
            <a:lvl8pPr marL="3258573" indent="0">
              <a:buNone/>
              <a:defRPr sz="1629">
                <a:solidFill>
                  <a:schemeClr val="tx1">
                    <a:tint val="75000"/>
                  </a:schemeClr>
                </a:solidFill>
              </a:defRPr>
            </a:lvl8pPr>
            <a:lvl9pPr marL="3724083" indent="0">
              <a:buNone/>
              <a:defRPr sz="162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75496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1947334"/>
            <a:ext cx="544068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1947334"/>
            <a:ext cx="544068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04777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8" y="389469"/>
            <a:ext cx="11041380"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1793241"/>
            <a:ext cx="5415676" cy="878839"/>
          </a:xfrm>
        </p:spPr>
        <p:txBody>
          <a:bodyPr anchor="b"/>
          <a:lstStyle>
            <a:lvl1pPr marL="0" indent="0">
              <a:buNone/>
              <a:defRPr sz="2444" b="1"/>
            </a:lvl1pPr>
            <a:lvl2pPr marL="465510" indent="0">
              <a:buNone/>
              <a:defRPr sz="2037" b="1"/>
            </a:lvl2pPr>
            <a:lvl3pPr marL="931021" indent="0">
              <a:buNone/>
              <a:defRPr sz="1832" b="1"/>
            </a:lvl3pPr>
            <a:lvl4pPr marL="1396531" indent="0">
              <a:buNone/>
              <a:defRPr sz="1629" b="1"/>
            </a:lvl4pPr>
            <a:lvl5pPr marL="1862041" indent="0">
              <a:buNone/>
              <a:defRPr sz="1629" b="1"/>
            </a:lvl5pPr>
            <a:lvl6pPr marL="2327551" indent="0">
              <a:buNone/>
              <a:defRPr sz="1629" b="1"/>
            </a:lvl6pPr>
            <a:lvl7pPr marL="2793062" indent="0">
              <a:buNone/>
              <a:defRPr sz="1629" b="1"/>
            </a:lvl7pPr>
            <a:lvl8pPr marL="3258573" indent="0">
              <a:buNone/>
              <a:defRPr sz="1629" b="1"/>
            </a:lvl8pPr>
            <a:lvl9pPr marL="3724083" indent="0">
              <a:buNone/>
              <a:defRPr sz="1629" b="1"/>
            </a:lvl9pPr>
          </a:lstStyle>
          <a:p>
            <a:pPr lvl="0"/>
            <a:r>
              <a:rPr lang="en-US"/>
              <a:t>Click to edit Master text styles</a:t>
            </a:r>
          </a:p>
        </p:txBody>
      </p:sp>
      <p:sp>
        <p:nvSpPr>
          <p:cNvPr id="4" name="Content Placeholder 3"/>
          <p:cNvSpPr>
            <a:spLocks noGrp="1"/>
          </p:cNvSpPr>
          <p:nvPr>
            <p:ph sz="half" idx="2"/>
          </p:nvPr>
        </p:nvSpPr>
        <p:spPr>
          <a:xfrm>
            <a:off x="881779" y="2672080"/>
            <a:ext cx="5415676" cy="3930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1793241"/>
            <a:ext cx="5442348" cy="878839"/>
          </a:xfrm>
        </p:spPr>
        <p:txBody>
          <a:bodyPr anchor="b"/>
          <a:lstStyle>
            <a:lvl1pPr marL="0" indent="0">
              <a:buNone/>
              <a:defRPr sz="2444" b="1"/>
            </a:lvl1pPr>
            <a:lvl2pPr marL="465510" indent="0">
              <a:buNone/>
              <a:defRPr sz="2037" b="1"/>
            </a:lvl2pPr>
            <a:lvl3pPr marL="931021" indent="0">
              <a:buNone/>
              <a:defRPr sz="1832" b="1"/>
            </a:lvl3pPr>
            <a:lvl4pPr marL="1396531" indent="0">
              <a:buNone/>
              <a:defRPr sz="1629" b="1"/>
            </a:lvl4pPr>
            <a:lvl5pPr marL="1862041" indent="0">
              <a:buNone/>
              <a:defRPr sz="1629" b="1"/>
            </a:lvl5pPr>
            <a:lvl6pPr marL="2327551" indent="0">
              <a:buNone/>
              <a:defRPr sz="1629" b="1"/>
            </a:lvl6pPr>
            <a:lvl7pPr marL="2793062" indent="0">
              <a:buNone/>
              <a:defRPr sz="1629" b="1"/>
            </a:lvl7pPr>
            <a:lvl8pPr marL="3258573" indent="0">
              <a:buNone/>
              <a:defRPr sz="1629" b="1"/>
            </a:lvl8pPr>
            <a:lvl9pPr marL="3724083" indent="0">
              <a:buNone/>
              <a:defRPr sz="1629" b="1"/>
            </a:lvl9pPr>
          </a:lstStyle>
          <a:p>
            <a:pPr lvl="0"/>
            <a:r>
              <a:rPr lang="en-US"/>
              <a:t>Click to edit Master text styles</a:t>
            </a:r>
          </a:p>
        </p:txBody>
      </p:sp>
      <p:sp>
        <p:nvSpPr>
          <p:cNvPr id="6" name="Content Placeholder 5"/>
          <p:cNvSpPr>
            <a:spLocks noGrp="1"/>
          </p:cNvSpPr>
          <p:nvPr>
            <p:ph sz="quarter" idx="4"/>
          </p:nvPr>
        </p:nvSpPr>
        <p:spPr>
          <a:xfrm>
            <a:off x="6480811" y="2672080"/>
            <a:ext cx="5442348" cy="3930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57487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27566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819919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487680"/>
            <a:ext cx="4128849" cy="1706880"/>
          </a:xfrm>
        </p:spPr>
        <p:txBody>
          <a:bodyPr anchor="b"/>
          <a:lstStyle>
            <a:lvl1pPr>
              <a:defRPr sz="3258"/>
            </a:lvl1pPr>
          </a:lstStyle>
          <a:p>
            <a:r>
              <a:rPr lang="en-US"/>
              <a:t>Click to edit Master title style</a:t>
            </a:r>
            <a:endParaRPr lang="en-US" dirty="0"/>
          </a:p>
        </p:txBody>
      </p:sp>
      <p:sp>
        <p:nvSpPr>
          <p:cNvPr id="3" name="Content Placeholder 2"/>
          <p:cNvSpPr>
            <a:spLocks noGrp="1"/>
          </p:cNvSpPr>
          <p:nvPr>
            <p:ph idx="1"/>
          </p:nvPr>
        </p:nvSpPr>
        <p:spPr>
          <a:xfrm>
            <a:off x="5442348" y="1053255"/>
            <a:ext cx="6480809" cy="5198533"/>
          </a:xfrm>
        </p:spPr>
        <p:txBody>
          <a:bodyPr/>
          <a:lstStyle>
            <a:lvl1pPr>
              <a:defRPr sz="3258"/>
            </a:lvl1pPr>
            <a:lvl2pPr>
              <a:defRPr sz="2851"/>
            </a:lvl2pPr>
            <a:lvl3pPr>
              <a:defRPr sz="2444"/>
            </a:lvl3pPr>
            <a:lvl4pPr>
              <a:defRPr sz="2037"/>
            </a:lvl4pPr>
            <a:lvl5pPr>
              <a:defRPr sz="2037"/>
            </a:lvl5pPr>
            <a:lvl6pPr>
              <a:defRPr sz="2037"/>
            </a:lvl6pPr>
            <a:lvl7pPr>
              <a:defRPr sz="2037"/>
            </a:lvl7pPr>
            <a:lvl8pPr>
              <a:defRPr sz="2037"/>
            </a:lvl8pPr>
            <a:lvl9pPr>
              <a:defRPr sz="203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194560"/>
            <a:ext cx="4128849" cy="4065694"/>
          </a:xfrm>
        </p:spPr>
        <p:txBody>
          <a:bodyPr/>
          <a:lstStyle>
            <a:lvl1pPr marL="0" indent="0">
              <a:buNone/>
              <a:defRPr sz="1629"/>
            </a:lvl1pPr>
            <a:lvl2pPr marL="465510" indent="0">
              <a:buNone/>
              <a:defRPr sz="1425"/>
            </a:lvl2pPr>
            <a:lvl3pPr marL="931021" indent="0">
              <a:buNone/>
              <a:defRPr sz="1222"/>
            </a:lvl3pPr>
            <a:lvl4pPr marL="1396531" indent="0">
              <a:buNone/>
              <a:defRPr sz="1018"/>
            </a:lvl4pPr>
            <a:lvl5pPr marL="1862041" indent="0">
              <a:buNone/>
              <a:defRPr sz="1018"/>
            </a:lvl5pPr>
            <a:lvl6pPr marL="2327551" indent="0">
              <a:buNone/>
              <a:defRPr sz="1018"/>
            </a:lvl6pPr>
            <a:lvl7pPr marL="2793062" indent="0">
              <a:buNone/>
              <a:defRPr sz="1018"/>
            </a:lvl7pPr>
            <a:lvl8pPr marL="3258573" indent="0">
              <a:buNone/>
              <a:defRPr sz="1018"/>
            </a:lvl8pPr>
            <a:lvl9pPr marL="3724083" indent="0">
              <a:buNone/>
              <a:defRPr sz="1018"/>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42552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7367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487680"/>
            <a:ext cx="4128849" cy="1706880"/>
          </a:xfrm>
        </p:spPr>
        <p:txBody>
          <a:bodyPr anchor="b"/>
          <a:lstStyle>
            <a:lvl1pPr>
              <a:defRPr sz="3258"/>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8" y="1053255"/>
            <a:ext cx="6480809" cy="5198533"/>
          </a:xfrm>
        </p:spPr>
        <p:txBody>
          <a:bodyPr anchor="t"/>
          <a:lstStyle>
            <a:lvl1pPr marL="0" indent="0">
              <a:buNone/>
              <a:defRPr sz="3258"/>
            </a:lvl1pPr>
            <a:lvl2pPr marL="465510" indent="0">
              <a:buNone/>
              <a:defRPr sz="2851"/>
            </a:lvl2pPr>
            <a:lvl3pPr marL="931021" indent="0">
              <a:buNone/>
              <a:defRPr sz="2444"/>
            </a:lvl3pPr>
            <a:lvl4pPr marL="1396531" indent="0">
              <a:buNone/>
              <a:defRPr sz="2037"/>
            </a:lvl4pPr>
            <a:lvl5pPr marL="1862041" indent="0">
              <a:buNone/>
              <a:defRPr sz="2037"/>
            </a:lvl5pPr>
            <a:lvl6pPr marL="2327551" indent="0">
              <a:buNone/>
              <a:defRPr sz="2037"/>
            </a:lvl6pPr>
            <a:lvl7pPr marL="2793062" indent="0">
              <a:buNone/>
              <a:defRPr sz="2037"/>
            </a:lvl7pPr>
            <a:lvl8pPr marL="3258573" indent="0">
              <a:buNone/>
              <a:defRPr sz="2037"/>
            </a:lvl8pPr>
            <a:lvl9pPr marL="3724083" indent="0">
              <a:buNone/>
              <a:defRPr sz="2037"/>
            </a:lvl9pPr>
          </a:lstStyle>
          <a:p>
            <a:r>
              <a:rPr lang="en-US"/>
              <a:t>Click icon to add picture</a:t>
            </a:r>
            <a:endParaRPr lang="en-US" dirty="0"/>
          </a:p>
        </p:txBody>
      </p:sp>
      <p:sp>
        <p:nvSpPr>
          <p:cNvPr id="4" name="Text Placeholder 3"/>
          <p:cNvSpPr>
            <a:spLocks noGrp="1"/>
          </p:cNvSpPr>
          <p:nvPr>
            <p:ph type="body" sz="half" idx="2"/>
          </p:nvPr>
        </p:nvSpPr>
        <p:spPr>
          <a:xfrm>
            <a:off x="881778" y="2194560"/>
            <a:ext cx="4128849" cy="4065694"/>
          </a:xfrm>
        </p:spPr>
        <p:txBody>
          <a:bodyPr/>
          <a:lstStyle>
            <a:lvl1pPr marL="0" indent="0">
              <a:buNone/>
              <a:defRPr sz="1629"/>
            </a:lvl1pPr>
            <a:lvl2pPr marL="465510" indent="0">
              <a:buNone/>
              <a:defRPr sz="1425"/>
            </a:lvl2pPr>
            <a:lvl3pPr marL="931021" indent="0">
              <a:buNone/>
              <a:defRPr sz="1222"/>
            </a:lvl3pPr>
            <a:lvl4pPr marL="1396531" indent="0">
              <a:buNone/>
              <a:defRPr sz="1018"/>
            </a:lvl4pPr>
            <a:lvl5pPr marL="1862041" indent="0">
              <a:buNone/>
              <a:defRPr sz="1018"/>
            </a:lvl5pPr>
            <a:lvl6pPr marL="2327551" indent="0">
              <a:buNone/>
              <a:defRPr sz="1018"/>
            </a:lvl6pPr>
            <a:lvl7pPr marL="2793062" indent="0">
              <a:buNone/>
              <a:defRPr sz="1018"/>
            </a:lvl7pPr>
            <a:lvl8pPr marL="3258573" indent="0">
              <a:buNone/>
              <a:defRPr sz="1018"/>
            </a:lvl8pPr>
            <a:lvl9pPr marL="3724083" indent="0">
              <a:buNone/>
              <a:defRPr sz="1018"/>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766528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70812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7" y="389467"/>
            <a:ext cx="2760345"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2" y="389467"/>
            <a:ext cx="8121014"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97765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1823721"/>
            <a:ext cx="11041380" cy="3042919"/>
          </a:xfrm>
        </p:spPr>
        <p:txBody>
          <a:bodyPr anchor="b"/>
          <a:lstStyle>
            <a:lvl1pPr>
              <a:defRPr sz="10500"/>
            </a:lvl1pPr>
          </a:lstStyle>
          <a:p>
            <a:r>
              <a:rPr lang="en-US" dirty="0"/>
              <a:t>Click to edit Master title style</a:t>
            </a:r>
          </a:p>
        </p:txBody>
      </p:sp>
      <p:sp>
        <p:nvSpPr>
          <p:cNvPr id="3" name="Text Placeholder 2"/>
          <p:cNvSpPr>
            <a:spLocks noGrp="1"/>
          </p:cNvSpPr>
          <p:nvPr>
            <p:ph type="body" idx="1"/>
          </p:nvPr>
        </p:nvSpPr>
        <p:spPr>
          <a:xfrm>
            <a:off x="873443" y="4895428"/>
            <a:ext cx="11041380" cy="1600199"/>
          </a:xfrm>
        </p:spPr>
        <p:txBody>
          <a:bodyPr/>
          <a:lstStyle>
            <a:lvl1pPr marL="0" indent="0">
              <a:buNone/>
              <a:defRPr sz="4200">
                <a:solidFill>
                  <a:schemeClr val="tx1">
                    <a:tint val="75000"/>
                  </a:schemeClr>
                </a:solidFill>
              </a:defRPr>
            </a:lvl1pPr>
            <a:lvl2pPr marL="800100" indent="0">
              <a:buNone/>
              <a:defRPr sz="3500">
                <a:solidFill>
                  <a:schemeClr val="tx1">
                    <a:tint val="75000"/>
                  </a:schemeClr>
                </a:solidFill>
              </a:defRPr>
            </a:lvl2pPr>
            <a:lvl3pPr marL="1600200" indent="0">
              <a:buNone/>
              <a:defRPr sz="3150">
                <a:solidFill>
                  <a:schemeClr val="tx1">
                    <a:tint val="75000"/>
                  </a:schemeClr>
                </a:solidFill>
              </a:defRPr>
            </a:lvl3pPr>
            <a:lvl4pPr marL="2400300" indent="0">
              <a:buNone/>
              <a:defRPr sz="2800">
                <a:solidFill>
                  <a:schemeClr val="tx1">
                    <a:tint val="75000"/>
                  </a:schemeClr>
                </a:solidFill>
              </a:defRPr>
            </a:lvl4pPr>
            <a:lvl5pPr marL="3200400" indent="0">
              <a:buNone/>
              <a:defRPr sz="2800">
                <a:solidFill>
                  <a:schemeClr val="tx1">
                    <a:tint val="75000"/>
                  </a:schemeClr>
                </a:solidFill>
              </a:defRPr>
            </a:lvl5pPr>
            <a:lvl6pPr marL="4000500" indent="0">
              <a:buNone/>
              <a:defRPr sz="2800">
                <a:solidFill>
                  <a:schemeClr val="tx1">
                    <a:tint val="75000"/>
                  </a:schemeClr>
                </a:solidFill>
              </a:defRPr>
            </a:lvl6pPr>
            <a:lvl7pPr marL="4800600" indent="0">
              <a:buNone/>
              <a:defRPr sz="2800">
                <a:solidFill>
                  <a:schemeClr val="tx1">
                    <a:tint val="75000"/>
                  </a:schemeClr>
                </a:solidFill>
              </a:defRPr>
            </a:lvl7pPr>
            <a:lvl8pPr marL="5600700" indent="0">
              <a:buNone/>
              <a:defRPr sz="2800">
                <a:solidFill>
                  <a:schemeClr val="tx1">
                    <a:tint val="75000"/>
                  </a:schemeClr>
                </a:solidFill>
              </a:defRPr>
            </a:lvl8pPr>
            <a:lvl9pPr marL="6400800" indent="0">
              <a:buNone/>
              <a:defRPr sz="28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6382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80110" y="1947333"/>
            <a:ext cx="5440680" cy="46414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80810" y="1947333"/>
            <a:ext cx="5440680" cy="46414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01207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389467"/>
            <a:ext cx="11041380" cy="1413934"/>
          </a:xfrm>
        </p:spPr>
        <p:txBody>
          <a:bodyPr/>
          <a:lstStyle/>
          <a:p>
            <a:r>
              <a:rPr lang="en-US" dirty="0"/>
              <a:t>Click to edit Master title style</a:t>
            </a:r>
          </a:p>
        </p:txBody>
      </p:sp>
      <p:sp>
        <p:nvSpPr>
          <p:cNvPr id="3" name="Text Placeholder 2"/>
          <p:cNvSpPr>
            <a:spLocks noGrp="1"/>
          </p:cNvSpPr>
          <p:nvPr>
            <p:ph type="body" idx="1"/>
          </p:nvPr>
        </p:nvSpPr>
        <p:spPr>
          <a:xfrm>
            <a:off x="881778" y="1793241"/>
            <a:ext cx="5415676" cy="878839"/>
          </a:xfrm>
        </p:spPr>
        <p:txBody>
          <a:bodyPr anchor="b"/>
          <a:lstStyle>
            <a:lvl1pPr marL="0" indent="0">
              <a:buNone/>
              <a:defRPr sz="4200" b="1"/>
            </a:lvl1pPr>
            <a:lvl2pPr marL="800100" indent="0">
              <a:buNone/>
              <a:defRPr sz="3500" b="1"/>
            </a:lvl2pPr>
            <a:lvl3pPr marL="1600200" indent="0">
              <a:buNone/>
              <a:defRPr sz="3150" b="1"/>
            </a:lvl3pPr>
            <a:lvl4pPr marL="2400300" indent="0">
              <a:buNone/>
              <a:defRPr sz="2800" b="1"/>
            </a:lvl4pPr>
            <a:lvl5pPr marL="3200400" indent="0">
              <a:buNone/>
              <a:defRPr sz="2800" b="1"/>
            </a:lvl5pPr>
            <a:lvl6pPr marL="4000500" indent="0">
              <a:buNone/>
              <a:defRPr sz="2800" b="1"/>
            </a:lvl6pPr>
            <a:lvl7pPr marL="4800600" indent="0">
              <a:buNone/>
              <a:defRPr sz="2800" b="1"/>
            </a:lvl7pPr>
            <a:lvl8pPr marL="5600700" indent="0">
              <a:buNone/>
              <a:defRPr sz="2800" b="1"/>
            </a:lvl8pPr>
            <a:lvl9pPr marL="6400800" indent="0">
              <a:buNone/>
              <a:defRPr sz="2800" b="1"/>
            </a:lvl9pPr>
          </a:lstStyle>
          <a:p>
            <a:pPr lvl="0"/>
            <a:r>
              <a:rPr lang="en-US" dirty="0"/>
              <a:t>Click to edit Master text styles</a:t>
            </a:r>
          </a:p>
        </p:txBody>
      </p:sp>
      <p:sp>
        <p:nvSpPr>
          <p:cNvPr id="4" name="Content Placeholder 3"/>
          <p:cNvSpPr>
            <a:spLocks noGrp="1"/>
          </p:cNvSpPr>
          <p:nvPr>
            <p:ph sz="half" idx="2"/>
          </p:nvPr>
        </p:nvSpPr>
        <p:spPr>
          <a:xfrm>
            <a:off x="881778" y="2672080"/>
            <a:ext cx="5415676" cy="39302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80810" y="1793241"/>
            <a:ext cx="5442347" cy="878839"/>
          </a:xfrm>
        </p:spPr>
        <p:txBody>
          <a:bodyPr anchor="b"/>
          <a:lstStyle>
            <a:lvl1pPr marL="0" indent="0">
              <a:buNone/>
              <a:defRPr sz="4200" b="1"/>
            </a:lvl1pPr>
            <a:lvl2pPr marL="800100" indent="0">
              <a:buNone/>
              <a:defRPr sz="3500" b="1"/>
            </a:lvl2pPr>
            <a:lvl3pPr marL="1600200" indent="0">
              <a:buNone/>
              <a:defRPr sz="3150" b="1"/>
            </a:lvl3pPr>
            <a:lvl4pPr marL="2400300" indent="0">
              <a:buNone/>
              <a:defRPr sz="2800" b="1"/>
            </a:lvl4pPr>
            <a:lvl5pPr marL="3200400" indent="0">
              <a:buNone/>
              <a:defRPr sz="2800" b="1"/>
            </a:lvl5pPr>
            <a:lvl6pPr marL="4000500" indent="0">
              <a:buNone/>
              <a:defRPr sz="2800" b="1"/>
            </a:lvl6pPr>
            <a:lvl7pPr marL="4800600" indent="0">
              <a:buNone/>
              <a:defRPr sz="2800" b="1"/>
            </a:lvl7pPr>
            <a:lvl8pPr marL="5600700" indent="0">
              <a:buNone/>
              <a:defRPr sz="2800" b="1"/>
            </a:lvl8pPr>
            <a:lvl9pPr marL="6400800" indent="0">
              <a:buNone/>
              <a:defRPr sz="2800" b="1"/>
            </a:lvl9pPr>
          </a:lstStyle>
          <a:p>
            <a:pPr lvl="0"/>
            <a:r>
              <a:rPr lang="en-US" dirty="0"/>
              <a:t>Click to edit Master text styles</a:t>
            </a:r>
          </a:p>
        </p:txBody>
      </p:sp>
      <p:sp>
        <p:nvSpPr>
          <p:cNvPr id="6" name="Content Placeholder 5"/>
          <p:cNvSpPr>
            <a:spLocks noGrp="1"/>
          </p:cNvSpPr>
          <p:nvPr>
            <p:ph sz="quarter" idx="4"/>
          </p:nvPr>
        </p:nvSpPr>
        <p:spPr>
          <a:xfrm>
            <a:off x="6480810" y="2672080"/>
            <a:ext cx="5442347" cy="39302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8868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86972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69841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487680"/>
            <a:ext cx="4128849" cy="1706880"/>
          </a:xfrm>
        </p:spPr>
        <p:txBody>
          <a:bodyPr anchor="b"/>
          <a:lstStyle>
            <a:lvl1pPr>
              <a:defRPr sz="5600"/>
            </a:lvl1pPr>
          </a:lstStyle>
          <a:p>
            <a:r>
              <a:rPr lang="en-US" dirty="0"/>
              <a:t>Click to edit Master title style</a:t>
            </a:r>
          </a:p>
        </p:txBody>
      </p:sp>
      <p:sp>
        <p:nvSpPr>
          <p:cNvPr id="3" name="Content Placeholder 2"/>
          <p:cNvSpPr>
            <a:spLocks noGrp="1"/>
          </p:cNvSpPr>
          <p:nvPr>
            <p:ph idx="1"/>
          </p:nvPr>
        </p:nvSpPr>
        <p:spPr>
          <a:xfrm>
            <a:off x="5442347" y="1053254"/>
            <a:ext cx="6480810" cy="5198533"/>
          </a:xfrm>
        </p:spPr>
        <p:txBody>
          <a:bodyPr/>
          <a:lstStyle>
            <a:lvl1pPr>
              <a:defRPr sz="5600"/>
            </a:lvl1pPr>
            <a:lvl2pPr>
              <a:defRPr sz="4900"/>
            </a:lvl2pPr>
            <a:lvl3pPr>
              <a:defRPr sz="4200"/>
            </a:lvl3pPr>
            <a:lvl4pPr>
              <a:defRPr sz="3500"/>
            </a:lvl4pPr>
            <a:lvl5pPr>
              <a:defRPr sz="3500"/>
            </a:lvl5pPr>
            <a:lvl6pPr>
              <a:defRPr sz="3500"/>
            </a:lvl6pPr>
            <a:lvl7pPr>
              <a:defRPr sz="3500"/>
            </a:lvl7pPr>
            <a:lvl8pPr>
              <a:defRPr sz="3500"/>
            </a:lvl8pPr>
            <a:lvl9pPr>
              <a:defRPr sz="3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1778" y="2194560"/>
            <a:ext cx="4128849" cy="4065694"/>
          </a:xfrm>
        </p:spPr>
        <p:txBody>
          <a:bodyPr/>
          <a:lstStyle>
            <a:lvl1pPr marL="0" indent="0">
              <a:buNone/>
              <a:defRPr sz="2800"/>
            </a:lvl1pPr>
            <a:lvl2pPr marL="800100" indent="0">
              <a:buNone/>
              <a:defRPr sz="2450"/>
            </a:lvl2pPr>
            <a:lvl3pPr marL="1600200" indent="0">
              <a:buNone/>
              <a:defRPr sz="2100"/>
            </a:lvl3pPr>
            <a:lvl4pPr marL="2400300" indent="0">
              <a:buNone/>
              <a:defRPr sz="1750"/>
            </a:lvl4pPr>
            <a:lvl5pPr marL="3200400" indent="0">
              <a:buNone/>
              <a:defRPr sz="1750"/>
            </a:lvl5pPr>
            <a:lvl6pPr marL="4000500" indent="0">
              <a:buNone/>
              <a:defRPr sz="1750"/>
            </a:lvl6pPr>
            <a:lvl7pPr marL="4800600" indent="0">
              <a:buNone/>
              <a:defRPr sz="1750"/>
            </a:lvl7pPr>
            <a:lvl8pPr marL="5600700" indent="0">
              <a:buNone/>
              <a:defRPr sz="1750"/>
            </a:lvl8pPr>
            <a:lvl9pPr marL="6400800" indent="0">
              <a:buNone/>
              <a:defRPr sz="17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29304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487680"/>
            <a:ext cx="4128849" cy="1706880"/>
          </a:xfrm>
        </p:spPr>
        <p:txBody>
          <a:bodyPr anchor="b"/>
          <a:lstStyle>
            <a:lvl1pPr>
              <a:defRPr sz="5600"/>
            </a:lvl1pPr>
          </a:lstStyle>
          <a:p>
            <a:r>
              <a:rPr lang="en-US" dirty="0"/>
              <a:t>Click to edit Master title style</a:t>
            </a:r>
          </a:p>
        </p:txBody>
      </p:sp>
      <p:sp>
        <p:nvSpPr>
          <p:cNvPr id="3" name="Picture Placeholder 2"/>
          <p:cNvSpPr>
            <a:spLocks noGrp="1" noChangeAspect="1"/>
          </p:cNvSpPr>
          <p:nvPr>
            <p:ph type="pic" idx="1"/>
          </p:nvPr>
        </p:nvSpPr>
        <p:spPr>
          <a:xfrm>
            <a:off x="5442347" y="1053254"/>
            <a:ext cx="6480810" cy="5198533"/>
          </a:xfrm>
        </p:spPr>
        <p:txBody>
          <a:bodyPr anchor="t"/>
          <a:lstStyle>
            <a:lvl1pPr marL="0" indent="0">
              <a:buNone/>
              <a:defRPr sz="5600"/>
            </a:lvl1pPr>
            <a:lvl2pPr marL="800100" indent="0">
              <a:buNone/>
              <a:defRPr sz="4900"/>
            </a:lvl2pPr>
            <a:lvl3pPr marL="1600200" indent="0">
              <a:buNone/>
              <a:defRPr sz="4200"/>
            </a:lvl3pPr>
            <a:lvl4pPr marL="2400300" indent="0">
              <a:buNone/>
              <a:defRPr sz="3500"/>
            </a:lvl4pPr>
            <a:lvl5pPr marL="3200400" indent="0">
              <a:buNone/>
              <a:defRPr sz="3500"/>
            </a:lvl5pPr>
            <a:lvl6pPr marL="4000500" indent="0">
              <a:buNone/>
              <a:defRPr sz="3500"/>
            </a:lvl6pPr>
            <a:lvl7pPr marL="4800600" indent="0">
              <a:buNone/>
              <a:defRPr sz="3500"/>
            </a:lvl7pPr>
            <a:lvl8pPr marL="5600700" indent="0">
              <a:buNone/>
              <a:defRPr sz="3500"/>
            </a:lvl8pPr>
            <a:lvl9pPr marL="6400800" indent="0">
              <a:buNone/>
              <a:defRPr sz="3500"/>
            </a:lvl9pPr>
          </a:lstStyle>
          <a:p>
            <a:endParaRPr lang="en-US" dirty="0"/>
          </a:p>
        </p:txBody>
      </p:sp>
      <p:sp>
        <p:nvSpPr>
          <p:cNvPr id="4" name="Text Placeholder 3"/>
          <p:cNvSpPr>
            <a:spLocks noGrp="1"/>
          </p:cNvSpPr>
          <p:nvPr>
            <p:ph type="body" sz="half" idx="2"/>
          </p:nvPr>
        </p:nvSpPr>
        <p:spPr>
          <a:xfrm>
            <a:off x="881778" y="2194560"/>
            <a:ext cx="4128849" cy="4065694"/>
          </a:xfrm>
        </p:spPr>
        <p:txBody>
          <a:bodyPr/>
          <a:lstStyle>
            <a:lvl1pPr marL="0" indent="0">
              <a:buNone/>
              <a:defRPr sz="2800"/>
            </a:lvl1pPr>
            <a:lvl2pPr marL="800100" indent="0">
              <a:buNone/>
              <a:defRPr sz="2450"/>
            </a:lvl2pPr>
            <a:lvl3pPr marL="1600200" indent="0">
              <a:buNone/>
              <a:defRPr sz="2100"/>
            </a:lvl3pPr>
            <a:lvl4pPr marL="2400300" indent="0">
              <a:buNone/>
              <a:defRPr sz="1750"/>
            </a:lvl4pPr>
            <a:lvl5pPr marL="3200400" indent="0">
              <a:buNone/>
              <a:defRPr sz="1750"/>
            </a:lvl5pPr>
            <a:lvl6pPr marL="4000500" indent="0">
              <a:buNone/>
              <a:defRPr sz="1750"/>
            </a:lvl6pPr>
            <a:lvl7pPr marL="4800600" indent="0">
              <a:buNone/>
              <a:defRPr sz="1750"/>
            </a:lvl7pPr>
            <a:lvl8pPr marL="5600700" indent="0">
              <a:buNone/>
              <a:defRPr sz="1750"/>
            </a:lvl8pPr>
            <a:lvl9pPr marL="6400800" indent="0">
              <a:buNone/>
              <a:defRPr sz="17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07818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389467"/>
            <a:ext cx="11041380" cy="14139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80110" y="1947333"/>
            <a:ext cx="11041380" cy="464142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80110" y="6780107"/>
            <a:ext cx="2880360" cy="389467"/>
          </a:xfrm>
          <a:prstGeom prst="rect">
            <a:avLst/>
          </a:prstGeom>
        </p:spPr>
        <p:txBody>
          <a:bodyPr vert="horz" lIns="91440" tIns="45720" rIns="91440" bIns="45720" rtlCol="0" anchor="ctr"/>
          <a:lstStyle>
            <a:lvl1pPr algn="l">
              <a:defRPr sz="2100">
                <a:solidFill>
                  <a:schemeClr val="tx1">
                    <a:tint val="75000"/>
                  </a:schemeClr>
                </a:solidFill>
              </a:defRPr>
            </a:lvl1pPr>
          </a:lstStyle>
          <a:p>
            <a:fld id="{C764DE79-268F-4C1A-8933-263129D2AF90}" type="datetimeFigureOut">
              <a:rPr lang="en-US" dirty="0"/>
              <a:t>12/2/2024</a:t>
            </a:fld>
            <a:endParaRPr lang="en-US" dirty="0"/>
          </a:p>
        </p:txBody>
      </p:sp>
      <p:sp>
        <p:nvSpPr>
          <p:cNvPr id="5" name="Footer Placeholder 4"/>
          <p:cNvSpPr>
            <a:spLocks noGrp="1"/>
          </p:cNvSpPr>
          <p:nvPr>
            <p:ph type="ftr" sz="quarter" idx="3"/>
          </p:nvPr>
        </p:nvSpPr>
        <p:spPr>
          <a:xfrm>
            <a:off x="4240530" y="6780107"/>
            <a:ext cx="4320540" cy="389467"/>
          </a:xfrm>
          <a:prstGeom prst="rect">
            <a:avLst/>
          </a:prstGeom>
        </p:spPr>
        <p:txBody>
          <a:bodyPr vert="horz" lIns="91440" tIns="45720" rIns="91440" bIns="45720" rtlCol="0" anchor="ctr"/>
          <a:lstStyle>
            <a:lvl1pPr algn="ctr">
              <a:defRPr sz="2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041130" y="6780107"/>
            <a:ext cx="2880360" cy="389467"/>
          </a:xfrm>
          <a:prstGeom prst="rect">
            <a:avLst/>
          </a:prstGeom>
        </p:spPr>
        <p:txBody>
          <a:bodyPr vert="horz" lIns="91440" tIns="45720" rIns="91440" bIns="45720" rtlCol="0" anchor="ctr"/>
          <a:lstStyle>
            <a:lvl1pPr algn="r">
              <a:defRPr sz="21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5375498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389469"/>
            <a:ext cx="11041380"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1" y="1947334"/>
            <a:ext cx="11041380"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1" y="6780108"/>
            <a:ext cx="2880360" cy="389467"/>
          </a:xfrm>
          <a:prstGeom prst="rect">
            <a:avLst/>
          </a:prstGeom>
        </p:spPr>
        <p:txBody>
          <a:bodyPr vert="horz" lIns="91440" tIns="45720" rIns="91440" bIns="45720" rtlCol="0" anchor="ctr"/>
          <a:lstStyle>
            <a:lvl1pPr algn="l">
              <a:defRPr sz="1222">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4240531" y="6780108"/>
            <a:ext cx="4320540" cy="389467"/>
          </a:xfrm>
          <a:prstGeom prst="rect">
            <a:avLst/>
          </a:prstGeom>
        </p:spPr>
        <p:txBody>
          <a:bodyPr vert="horz" lIns="91440" tIns="45720" rIns="91440" bIns="45720" rtlCol="0" anchor="ctr"/>
          <a:lstStyle>
            <a:lvl1pPr algn="ctr">
              <a:defRPr sz="1222">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041130" y="6780108"/>
            <a:ext cx="2880360" cy="389467"/>
          </a:xfrm>
          <a:prstGeom prst="rect">
            <a:avLst/>
          </a:prstGeom>
        </p:spPr>
        <p:txBody>
          <a:bodyPr vert="horz" lIns="91440" tIns="45720" rIns="91440" bIns="45720" rtlCol="0" anchor="ctr"/>
          <a:lstStyle>
            <a:lvl1pPr algn="r">
              <a:defRPr sz="1222">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203629579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31021" rtl="0" eaLnBrk="1" latinLnBrk="0" hangingPunct="1">
        <a:lnSpc>
          <a:spcPct val="90000"/>
        </a:lnSpc>
        <a:spcBef>
          <a:spcPct val="0"/>
        </a:spcBef>
        <a:buNone/>
        <a:defRPr sz="4480" kern="1200">
          <a:solidFill>
            <a:schemeClr val="tx1"/>
          </a:solidFill>
          <a:latin typeface="+mj-lt"/>
          <a:ea typeface="+mj-ea"/>
          <a:cs typeface="+mj-cs"/>
        </a:defRPr>
      </a:lvl1pPr>
    </p:titleStyle>
    <p:bodyStyle>
      <a:lvl1pPr marL="232756" indent="-232756" algn="l" defTabSz="931021" rtl="0" eaLnBrk="1" latinLnBrk="0" hangingPunct="1">
        <a:lnSpc>
          <a:spcPct val="90000"/>
        </a:lnSpc>
        <a:spcBef>
          <a:spcPts val="1018"/>
        </a:spcBef>
        <a:buFont typeface="Arial" panose="020B0604020202020204" pitchFamily="34" charset="0"/>
        <a:buChar char="•"/>
        <a:defRPr sz="2851" kern="1200">
          <a:solidFill>
            <a:schemeClr val="tx1"/>
          </a:solidFill>
          <a:latin typeface="+mn-lt"/>
          <a:ea typeface="+mn-ea"/>
          <a:cs typeface="+mn-cs"/>
        </a:defRPr>
      </a:lvl1pPr>
      <a:lvl2pPr marL="698266" indent="-232756" algn="l" defTabSz="931021" rtl="0" eaLnBrk="1" latinLnBrk="0" hangingPunct="1">
        <a:lnSpc>
          <a:spcPct val="90000"/>
        </a:lnSpc>
        <a:spcBef>
          <a:spcPts val="509"/>
        </a:spcBef>
        <a:buFont typeface="Arial" panose="020B0604020202020204" pitchFamily="34" charset="0"/>
        <a:buChar char="•"/>
        <a:defRPr sz="2444" kern="1200">
          <a:solidFill>
            <a:schemeClr val="tx1"/>
          </a:solidFill>
          <a:latin typeface="+mn-lt"/>
          <a:ea typeface="+mn-ea"/>
          <a:cs typeface="+mn-cs"/>
        </a:defRPr>
      </a:lvl2pPr>
      <a:lvl3pPr marL="1163776" indent="-232756" algn="l" defTabSz="931021" rtl="0" eaLnBrk="1" latinLnBrk="0" hangingPunct="1">
        <a:lnSpc>
          <a:spcPct val="90000"/>
        </a:lnSpc>
        <a:spcBef>
          <a:spcPts val="509"/>
        </a:spcBef>
        <a:buFont typeface="Arial" panose="020B0604020202020204" pitchFamily="34" charset="0"/>
        <a:buChar char="•"/>
        <a:defRPr sz="2037" kern="1200">
          <a:solidFill>
            <a:schemeClr val="tx1"/>
          </a:solidFill>
          <a:latin typeface="+mn-lt"/>
          <a:ea typeface="+mn-ea"/>
          <a:cs typeface="+mn-cs"/>
        </a:defRPr>
      </a:lvl3pPr>
      <a:lvl4pPr marL="1629286"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4pPr>
      <a:lvl5pPr marL="2094797"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5pPr>
      <a:lvl6pPr marL="2560307"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6pPr>
      <a:lvl7pPr marL="3025817"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7pPr>
      <a:lvl8pPr marL="3491328"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8pPr>
      <a:lvl9pPr marL="3956838" indent="-232756" algn="l" defTabSz="931021" rtl="0" eaLnBrk="1" latinLnBrk="0" hangingPunct="1">
        <a:lnSpc>
          <a:spcPct val="90000"/>
        </a:lnSpc>
        <a:spcBef>
          <a:spcPts val="509"/>
        </a:spcBef>
        <a:buFont typeface="Arial" panose="020B0604020202020204" pitchFamily="34" charset="0"/>
        <a:buChar char="•"/>
        <a:defRPr sz="1832" kern="1200">
          <a:solidFill>
            <a:schemeClr val="tx1"/>
          </a:solidFill>
          <a:latin typeface="+mn-lt"/>
          <a:ea typeface="+mn-ea"/>
          <a:cs typeface="+mn-cs"/>
        </a:defRPr>
      </a:lvl9pPr>
    </p:bodyStyle>
    <p:otherStyle>
      <a:defPPr>
        <a:defRPr lang="en-US"/>
      </a:defPPr>
      <a:lvl1pPr marL="0" algn="l" defTabSz="931021" rtl="0" eaLnBrk="1" latinLnBrk="0" hangingPunct="1">
        <a:defRPr sz="1832" kern="1200">
          <a:solidFill>
            <a:schemeClr val="tx1"/>
          </a:solidFill>
          <a:latin typeface="+mn-lt"/>
          <a:ea typeface="+mn-ea"/>
          <a:cs typeface="+mn-cs"/>
        </a:defRPr>
      </a:lvl1pPr>
      <a:lvl2pPr marL="465510" algn="l" defTabSz="931021" rtl="0" eaLnBrk="1" latinLnBrk="0" hangingPunct="1">
        <a:defRPr sz="1832" kern="1200">
          <a:solidFill>
            <a:schemeClr val="tx1"/>
          </a:solidFill>
          <a:latin typeface="+mn-lt"/>
          <a:ea typeface="+mn-ea"/>
          <a:cs typeface="+mn-cs"/>
        </a:defRPr>
      </a:lvl2pPr>
      <a:lvl3pPr marL="931021" algn="l" defTabSz="931021" rtl="0" eaLnBrk="1" latinLnBrk="0" hangingPunct="1">
        <a:defRPr sz="1832" kern="1200">
          <a:solidFill>
            <a:schemeClr val="tx1"/>
          </a:solidFill>
          <a:latin typeface="+mn-lt"/>
          <a:ea typeface="+mn-ea"/>
          <a:cs typeface="+mn-cs"/>
        </a:defRPr>
      </a:lvl3pPr>
      <a:lvl4pPr marL="1396531" algn="l" defTabSz="931021" rtl="0" eaLnBrk="1" latinLnBrk="0" hangingPunct="1">
        <a:defRPr sz="1832" kern="1200">
          <a:solidFill>
            <a:schemeClr val="tx1"/>
          </a:solidFill>
          <a:latin typeface="+mn-lt"/>
          <a:ea typeface="+mn-ea"/>
          <a:cs typeface="+mn-cs"/>
        </a:defRPr>
      </a:lvl4pPr>
      <a:lvl5pPr marL="1862041" algn="l" defTabSz="931021" rtl="0" eaLnBrk="1" latinLnBrk="0" hangingPunct="1">
        <a:defRPr sz="1832" kern="1200">
          <a:solidFill>
            <a:schemeClr val="tx1"/>
          </a:solidFill>
          <a:latin typeface="+mn-lt"/>
          <a:ea typeface="+mn-ea"/>
          <a:cs typeface="+mn-cs"/>
        </a:defRPr>
      </a:lvl5pPr>
      <a:lvl6pPr marL="2327551" algn="l" defTabSz="931021" rtl="0" eaLnBrk="1" latinLnBrk="0" hangingPunct="1">
        <a:defRPr sz="1832" kern="1200">
          <a:solidFill>
            <a:schemeClr val="tx1"/>
          </a:solidFill>
          <a:latin typeface="+mn-lt"/>
          <a:ea typeface="+mn-ea"/>
          <a:cs typeface="+mn-cs"/>
        </a:defRPr>
      </a:lvl6pPr>
      <a:lvl7pPr marL="2793062" algn="l" defTabSz="931021" rtl="0" eaLnBrk="1" latinLnBrk="0" hangingPunct="1">
        <a:defRPr sz="1832" kern="1200">
          <a:solidFill>
            <a:schemeClr val="tx1"/>
          </a:solidFill>
          <a:latin typeface="+mn-lt"/>
          <a:ea typeface="+mn-ea"/>
          <a:cs typeface="+mn-cs"/>
        </a:defRPr>
      </a:lvl7pPr>
      <a:lvl8pPr marL="3258573" algn="l" defTabSz="931021" rtl="0" eaLnBrk="1" latinLnBrk="0" hangingPunct="1">
        <a:defRPr sz="1832" kern="1200">
          <a:solidFill>
            <a:schemeClr val="tx1"/>
          </a:solidFill>
          <a:latin typeface="+mn-lt"/>
          <a:ea typeface="+mn-ea"/>
          <a:cs typeface="+mn-cs"/>
        </a:defRPr>
      </a:lvl8pPr>
      <a:lvl9pPr marL="3724083" algn="l" defTabSz="931021" rtl="0" eaLnBrk="1" latinLnBrk="0" hangingPunct="1">
        <a:defRPr sz="18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1.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1252182" y="5197867"/>
            <a:ext cx="10297236" cy="1316577"/>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431">
              <a:defRPr/>
            </a:pPr>
            <a:r>
              <a:rPr lang="en-US" sz="1600"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3273770" y="2846713"/>
            <a:ext cx="6254061" cy="1699183"/>
          </a:xfrm>
          <a:prstGeom prst="rect">
            <a:avLst/>
          </a:prstGeom>
          <a:noFill/>
        </p:spPr>
        <p:txBody>
          <a:bodyPr wrap="square">
            <a:spAutoFit/>
          </a:bodyPr>
          <a:lstStyle/>
          <a:p>
            <a:pPr algn="ctr" defTabSz="844572">
              <a:defRPr/>
            </a:pPr>
            <a:r>
              <a:rPr lang="en-CA" sz="6000" dirty="0">
                <a:solidFill>
                  <a:prstClr val="black"/>
                </a:solidFill>
                <a:latin typeface="Calibri"/>
                <a:ea typeface="Open Sans"/>
                <a:cs typeface="Calibri"/>
              </a:rPr>
              <a:t>Sign Out Logbook</a:t>
            </a:r>
            <a:endParaRPr lang="en-CA" sz="6000" dirty="0">
              <a:solidFill>
                <a:prstClr val="black"/>
              </a:solidFill>
              <a:latin typeface="Calibri"/>
              <a:ea typeface="Open Sans" panose="020B0606030504020204" pitchFamily="34" charset="0"/>
              <a:cs typeface="Calibri"/>
            </a:endParaRPr>
          </a:p>
          <a:p>
            <a:pPr algn="ctr" defTabSz="846431">
              <a:defRPr/>
            </a:pPr>
            <a:endParaRPr lang="en-US" sz="2221" b="1" dirty="0">
              <a:solidFill>
                <a:srgbClr val="E7E6E6">
                  <a:lumMod val="10000"/>
                </a:srgbClr>
              </a:solidFill>
              <a:latin typeface="Calibri"/>
              <a:ea typeface="+mn-lt"/>
              <a:cs typeface="Calibri" panose="020F0502020204030204"/>
            </a:endParaRPr>
          </a:p>
          <a:p>
            <a:pPr algn="ctr" defTabSz="846431">
              <a:defRPr/>
            </a:pPr>
            <a:r>
              <a:rPr lang="en-US" sz="2221" b="1" dirty="0">
                <a:solidFill>
                  <a:srgbClr val="E7E6E6">
                    <a:lumMod val="10000"/>
                  </a:srgbClr>
                </a:solidFill>
                <a:latin typeface="Calibri"/>
                <a:ea typeface="+mn-lt"/>
                <a:cs typeface="Calibri" panose="020F0502020204030204"/>
              </a:rPr>
              <a:t>Aphasia-friendly toolkit March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25216" y="927653"/>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2696" y="800756"/>
            <a:ext cx="2633688" cy="1211497"/>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196C267-2A42-ECDC-C6F8-F02C99FB6903}"/>
              </a:ext>
            </a:extLst>
          </p:cNvPr>
          <p:cNvGraphicFramePr>
            <a:graphicFrameLocks noGrp="1"/>
          </p:cNvGraphicFramePr>
          <p:nvPr>
            <p:extLst>
              <p:ext uri="{D42A27DB-BD31-4B8C-83A1-F6EECF244321}">
                <p14:modId xmlns:p14="http://schemas.microsoft.com/office/powerpoint/2010/main" val="2574898646"/>
              </p:ext>
            </p:extLst>
          </p:nvPr>
        </p:nvGraphicFramePr>
        <p:xfrm>
          <a:off x="116275" y="112194"/>
          <a:ext cx="12682428" cy="7198549"/>
        </p:xfrm>
        <a:graphic>
          <a:graphicData uri="http://schemas.openxmlformats.org/drawingml/2006/table">
            <a:tbl>
              <a:tblPr firstRow="1" bandRow="1">
                <a:tableStyleId>{5940675A-B579-460E-94D1-54222C63F5DA}</a:tableStyleId>
              </a:tblPr>
              <a:tblGrid>
                <a:gridCol w="1546941">
                  <a:extLst>
                    <a:ext uri="{9D8B030D-6E8A-4147-A177-3AD203B41FA5}">
                      <a16:colId xmlns:a16="http://schemas.microsoft.com/office/drawing/2014/main" val="2795831518"/>
                    </a:ext>
                  </a:extLst>
                </a:gridCol>
                <a:gridCol w="2087140">
                  <a:extLst>
                    <a:ext uri="{9D8B030D-6E8A-4147-A177-3AD203B41FA5}">
                      <a16:colId xmlns:a16="http://schemas.microsoft.com/office/drawing/2014/main" val="49309388"/>
                    </a:ext>
                  </a:extLst>
                </a:gridCol>
                <a:gridCol w="1620603">
                  <a:extLst>
                    <a:ext uri="{9D8B030D-6E8A-4147-A177-3AD203B41FA5}">
                      <a16:colId xmlns:a16="http://schemas.microsoft.com/office/drawing/2014/main" val="2354334311"/>
                    </a:ext>
                  </a:extLst>
                </a:gridCol>
                <a:gridCol w="2111680">
                  <a:extLst>
                    <a:ext uri="{9D8B030D-6E8A-4147-A177-3AD203B41FA5}">
                      <a16:colId xmlns:a16="http://schemas.microsoft.com/office/drawing/2014/main" val="915942282"/>
                    </a:ext>
                  </a:extLst>
                </a:gridCol>
                <a:gridCol w="1399610">
                  <a:extLst>
                    <a:ext uri="{9D8B030D-6E8A-4147-A177-3AD203B41FA5}">
                      <a16:colId xmlns:a16="http://schemas.microsoft.com/office/drawing/2014/main" val="336178452"/>
                    </a:ext>
                  </a:extLst>
                </a:gridCol>
                <a:gridCol w="1538294">
                  <a:extLst>
                    <a:ext uri="{9D8B030D-6E8A-4147-A177-3AD203B41FA5}">
                      <a16:colId xmlns:a16="http://schemas.microsoft.com/office/drawing/2014/main" val="575485633"/>
                    </a:ext>
                  </a:extLst>
                </a:gridCol>
                <a:gridCol w="1260925">
                  <a:extLst>
                    <a:ext uri="{9D8B030D-6E8A-4147-A177-3AD203B41FA5}">
                      <a16:colId xmlns:a16="http://schemas.microsoft.com/office/drawing/2014/main" val="1868656134"/>
                    </a:ext>
                  </a:extLst>
                </a:gridCol>
                <a:gridCol w="1117235">
                  <a:extLst>
                    <a:ext uri="{9D8B030D-6E8A-4147-A177-3AD203B41FA5}">
                      <a16:colId xmlns:a16="http://schemas.microsoft.com/office/drawing/2014/main" val="2782001378"/>
                    </a:ext>
                  </a:extLst>
                </a:gridCol>
              </a:tblGrid>
              <a:tr h="2024742">
                <a:tc>
                  <a:txBody>
                    <a:bodyPr/>
                    <a:lstStyle/>
                    <a:p>
                      <a:pPr algn="ctr"/>
                      <a:r>
                        <a:rPr lang="en-US" sz="2000" b="1" dirty="0"/>
                        <a:t>Date</a:t>
                      </a:r>
                    </a:p>
                    <a:p>
                      <a:pPr lvl="0" algn="ctr">
                        <a:buNone/>
                      </a:pPr>
                      <a:endParaRPr lang="en-US" sz="2000" b="1"/>
                    </a:p>
                    <a:p>
                      <a:pPr lvl="0" algn="ctr">
                        <a:buNone/>
                      </a:pPr>
                      <a:endParaRPr lang="en-US" sz="2000" b="1"/>
                    </a:p>
                    <a:p>
                      <a:pPr lvl="0" algn="ctr">
                        <a:buNone/>
                      </a:pPr>
                      <a:endParaRPr lang="en-US" sz="2000" b="1"/>
                    </a:p>
                    <a:p>
                      <a:pPr lvl="0" algn="ctr">
                        <a:buNone/>
                      </a:pPr>
                      <a:endParaRPr lang="en-US" sz="1600">
                        <a:solidFill>
                          <a:schemeClr val="bg1">
                            <a:lumMod val="65000"/>
                          </a:schemeClr>
                        </a:solidFill>
                      </a:endParaRPr>
                    </a:p>
                    <a:p>
                      <a:pPr lvl="0" algn="ctr">
                        <a:buNone/>
                      </a:pPr>
                      <a:r>
                        <a:rPr lang="en-US" sz="1600" dirty="0">
                          <a:solidFill>
                            <a:schemeClr val="bg1">
                              <a:lumMod val="65000"/>
                            </a:schemeClr>
                          </a:solidFill>
                        </a:rPr>
                        <a:t>DD/MM/YYYY</a:t>
                      </a:r>
                      <a:endParaRPr lang="en-US" sz="2000" b="1" dirty="0"/>
                    </a:p>
                    <a:p>
                      <a:pPr lvl="0" algn="ctr">
                        <a:buNone/>
                      </a:pPr>
                      <a:r>
                        <a:rPr lang="en-US" sz="1600" dirty="0">
                          <a:solidFill>
                            <a:schemeClr val="bg1">
                              <a:lumMod val="65000"/>
                            </a:schemeClr>
                          </a:solidFill>
                        </a:rPr>
                        <a:t>JJ/MM/AAAA</a:t>
                      </a:r>
                    </a:p>
                  </a:txBody>
                  <a:tcPr>
                    <a:lnL w="0">
                      <a:noFill/>
                    </a:lnL>
                    <a:lnR w="12700">
                      <a:solidFill>
                        <a:schemeClr val="tx1"/>
                      </a:solidFill>
                    </a:lnR>
                    <a:lnT w="0">
                      <a:noFill/>
                    </a:lnT>
                    <a:lnB w="12700">
                      <a:solidFill>
                        <a:schemeClr val="tx1"/>
                      </a:solidFill>
                    </a:lnB>
                  </a:tcPr>
                </a:tc>
                <a:tc>
                  <a:txBody>
                    <a:bodyPr/>
                    <a:lstStyle/>
                    <a:p>
                      <a:pPr algn="ctr"/>
                      <a:r>
                        <a:rPr lang="en-US" sz="2000" b="1" dirty="0"/>
                        <a:t>Name</a:t>
                      </a:r>
                    </a:p>
                    <a:p>
                      <a:pPr lvl="0" algn="ctr">
                        <a:buNone/>
                      </a:pPr>
                      <a:endParaRPr lang="en-US" sz="2000" b="1"/>
                    </a:p>
                    <a:p>
                      <a:pPr lvl="0" algn="ctr">
                        <a:buNone/>
                      </a:pPr>
                      <a:endParaRPr lang="en-US" sz="2000" b="1"/>
                    </a:p>
                    <a:p>
                      <a:pPr lvl="0" algn="ctr">
                        <a:buNone/>
                      </a:pPr>
                      <a:endParaRPr lang="en-US" sz="2000" b="1"/>
                    </a:p>
                    <a:p>
                      <a:pPr lvl="0" algn="ctr">
                        <a:buNone/>
                      </a:pPr>
                      <a:endParaRPr lang="en-US" sz="2000" b="1"/>
                    </a:p>
                    <a:p>
                      <a:pPr lvl="0" algn="ctr">
                        <a:buNone/>
                      </a:pPr>
                      <a:r>
                        <a:rPr lang="en-US" sz="2000" b="1" dirty="0"/>
                        <a:t>Nom</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dirty="0"/>
                        <a:t>With Who</a:t>
                      </a:r>
                      <a:r>
                        <a:rPr lang="en-US" sz="2000" dirty="0"/>
                        <a:t>?</a:t>
                      </a:r>
                    </a:p>
                    <a:p>
                      <a:pPr lvl="0" algn="ctr">
                        <a:buNone/>
                      </a:pPr>
                      <a:endParaRPr lang="en-US" sz="2000"/>
                    </a:p>
                    <a:p>
                      <a:pPr lvl="0" algn="ctr">
                        <a:buNone/>
                      </a:pPr>
                      <a:endParaRPr lang="en-US" sz="2000"/>
                    </a:p>
                    <a:p>
                      <a:pPr lvl="0" algn="ctr">
                        <a:buNone/>
                      </a:pPr>
                      <a:endParaRPr lang="en-US" sz="2000"/>
                    </a:p>
                    <a:p>
                      <a:pPr lvl="0" algn="ctr">
                        <a:buNone/>
                      </a:pPr>
                      <a:endParaRPr lang="en-US" sz="2000"/>
                    </a:p>
                    <a:p>
                      <a:pPr lvl="0" algn="ctr">
                        <a:buNone/>
                      </a:pPr>
                      <a:r>
                        <a:rPr lang="en-US" sz="2000" b="1" dirty="0"/>
                        <a:t>Avec Qui</a:t>
                      </a:r>
                      <a:r>
                        <a:rPr lang="en-US" sz="2000" dirty="0"/>
                        <a:t>?</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Where?</a:t>
                      </a:r>
                      <a:endParaRPr lang="en-US" sz="2000" b="0" i="0" u="none" strike="noStrike" noProof="0" dirty="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1" i="0" u="none" strike="noStrike" noProof="0" dirty="0">
                          <a:solidFill>
                            <a:srgbClr val="000000"/>
                          </a:solidFill>
                          <a:latin typeface="Calibri"/>
                        </a:rPr>
                        <a:t>Où?</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Sign OUT</a:t>
                      </a:r>
                      <a:r>
                        <a:rPr lang="en-US" sz="2000" b="0" i="0" u="none" strike="noStrike" noProof="0" dirty="0">
                          <a:solidFill>
                            <a:srgbClr val="000000"/>
                          </a:solidFill>
                          <a:latin typeface="Calibri"/>
                        </a:rPr>
                        <a:t> </a:t>
                      </a:r>
                      <a:endParaRPr lang="en-US" sz="2000" dirty="0"/>
                    </a:p>
                    <a:p>
                      <a:pPr lvl="0" algn="ctr">
                        <a:buNone/>
                      </a:pPr>
                      <a:r>
                        <a:rPr lang="en-US" sz="2000" b="0" i="0" u="none" strike="noStrike" noProof="0" dirty="0">
                          <a:solidFill>
                            <a:srgbClr val="000000"/>
                          </a:solidFill>
                          <a:latin typeface="Calibri"/>
                        </a:rPr>
                        <a:t>Time</a:t>
                      </a: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0" i="0" u="none" strike="noStrike" noProof="0" dirty="0">
                          <a:solidFill>
                            <a:srgbClr val="000000"/>
                          </a:solidFill>
                          <a:latin typeface="Calibri"/>
                        </a:rPr>
                        <a:t>Heure de </a:t>
                      </a:r>
                      <a:endParaRPr lang="en-US" sz="2000" dirty="0"/>
                    </a:p>
                    <a:p>
                      <a:pPr lvl="0" algn="ctr">
                        <a:buNone/>
                      </a:pPr>
                      <a:r>
                        <a:rPr lang="en-US" sz="2000" b="1" i="0" u="none" strike="noStrike" noProof="0" dirty="0">
                          <a:solidFill>
                            <a:srgbClr val="000000"/>
                          </a:solidFill>
                          <a:latin typeface="Calibri"/>
                        </a:rPr>
                        <a:t>sortie</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1400" b="1" i="0" u="none" strike="noStrike" noProof="0" dirty="0">
                          <a:solidFill>
                            <a:srgbClr val="000000"/>
                          </a:solidFill>
                          <a:latin typeface="Calibri"/>
                        </a:rPr>
                        <a:t>Return Time Plan</a:t>
                      </a:r>
                      <a:endParaRPr lang="en-US" dirty="0"/>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r>
                        <a:rPr lang="en-US" sz="1400" b="1" i="0" u="none" strike="noStrike" noProof="0" dirty="0">
                          <a:solidFill>
                            <a:srgbClr val="000000"/>
                          </a:solidFill>
                          <a:latin typeface="Calibri"/>
                        </a:rPr>
                        <a:t>Heure </a:t>
                      </a:r>
                      <a:r>
                        <a:rPr lang="en-US" sz="1400" b="0" i="0" u="none" strike="noStrike" noProof="0" dirty="0">
                          <a:solidFill>
                            <a:srgbClr val="000000"/>
                          </a:solidFill>
                          <a:latin typeface="Calibri"/>
                        </a:rPr>
                        <a:t>de </a:t>
                      </a:r>
                    </a:p>
                    <a:p>
                      <a:pPr lvl="0" algn="ctr">
                        <a:buNone/>
                      </a:pPr>
                      <a:r>
                        <a:rPr lang="en-US" sz="1400" b="1" i="0" u="none" strike="noStrike" noProof="0" dirty="0">
                          <a:solidFill>
                            <a:srgbClr val="000000"/>
                          </a:solidFill>
                          <a:latin typeface="Calibri"/>
                        </a:rPr>
                        <a:t>retour planifiée</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Return</a:t>
                      </a:r>
                      <a:r>
                        <a:rPr lang="en-US" sz="2000" b="0" i="0" u="none" strike="noStrike" noProof="0" dirty="0">
                          <a:solidFill>
                            <a:srgbClr val="000000"/>
                          </a:solidFill>
                          <a:latin typeface="Calibri"/>
                        </a:rPr>
                        <a:t> </a:t>
                      </a:r>
                      <a:endParaRPr lang="en-US" sz="2000" dirty="0"/>
                    </a:p>
                    <a:p>
                      <a:pPr lvl="0" algn="ctr">
                        <a:buNone/>
                      </a:pPr>
                      <a:r>
                        <a:rPr lang="en-US" sz="2000" b="0" i="0" u="none" strike="noStrike" noProof="0" dirty="0">
                          <a:solidFill>
                            <a:srgbClr val="000000"/>
                          </a:solidFill>
                          <a:latin typeface="Calibri"/>
                        </a:rPr>
                        <a:t>Time</a:t>
                      </a: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0" i="0" u="none" strike="noStrike" noProof="0" dirty="0">
                          <a:solidFill>
                            <a:srgbClr val="000000"/>
                          </a:solidFill>
                          <a:latin typeface="Calibri"/>
                        </a:rPr>
                        <a:t>Heure de </a:t>
                      </a:r>
                      <a:r>
                        <a:rPr lang="en-US" sz="2000" b="1" i="0" u="none" strike="noStrike" noProof="0" dirty="0">
                          <a:solidFill>
                            <a:srgbClr val="000000"/>
                          </a:solidFill>
                          <a:latin typeface="Calibri"/>
                        </a:rPr>
                        <a:t>retour</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Initials</a:t>
                      </a:r>
                      <a:endParaRPr lang="en-US" sz="2000" b="0" i="0" u="none" strike="noStrike" noProof="0" dirty="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1900" b="1" i="0" u="none" strike="noStrike" noProof="0" dirty="0">
                          <a:solidFill>
                            <a:srgbClr val="000000"/>
                          </a:solidFill>
                          <a:latin typeface="Calibri"/>
                        </a:rPr>
                        <a:t>Initiales</a:t>
                      </a:r>
                      <a:endParaRPr lang="en-US" sz="1900" dirty="0"/>
                    </a:p>
                  </a:txBody>
                  <a:tcPr>
                    <a:lnL w="12700">
                      <a:solidFill>
                        <a:schemeClr val="tx1"/>
                      </a:solidFill>
                    </a:lnL>
                    <a:lnR w="0">
                      <a:noFill/>
                    </a:lnR>
                    <a:lnT w="0">
                      <a:noFill/>
                    </a:lnT>
                    <a:lnB w="12700">
                      <a:solidFill>
                        <a:schemeClr val="tx1"/>
                      </a:solidFill>
                    </a:lnB>
                  </a:tcPr>
                </a:tc>
                <a:extLst>
                  <a:ext uri="{0D108BD9-81ED-4DB2-BD59-A6C34878D82A}">
                    <a16:rowId xmlns:a16="http://schemas.microsoft.com/office/drawing/2014/main" val="382349473"/>
                  </a:ext>
                </a:extLst>
              </a:tr>
              <a:tr h="593460">
                <a:tc>
                  <a:txBody>
                    <a:bodyPr/>
                    <a:lstStyle/>
                    <a:p>
                      <a:endParaRPr lang="en-US" sz="1200"/>
                    </a:p>
                    <a:p>
                      <a:pPr lvl="0">
                        <a:buNone/>
                      </a:pPr>
                      <a:r>
                        <a:rPr lang="en-US" sz="1200" dirty="0"/>
                        <a:t>_ _ / _ _ / _ _ _ _ </a:t>
                      </a:r>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2218249243"/>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604168190"/>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4290646427"/>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2459834329"/>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3987684926"/>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1258229014"/>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1358200679"/>
                  </a:ext>
                </a:extLst>
              </a:tr>
              <a:tr h="605287">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0">
                      <a:noFill/>
                    </a:lnR>
                    <a:lnT w="12700">
                      <a:solidFill>
                        <a:schemeClr val="tx1"/>
                      </a:solidFill>
                    </a:lnT>
                    <a:lnB w="0">
                      <a:noFill/>
                    </a:lnB>
                  </a:tcPr>
                </a:tc>
                <a:extLst>
                  <a:ext uri="{0D108BD9-81ED-4DB2-BD59-A6C34878D82A}">
                    <a16:rowId xmlns:a16="http://schemas.microsoft.com/office/drawing/2014/main" val="1278108556"/>
                  </a:ext>
                </a:extLst>
              </a:tr>
              <a:tr h="60528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dirty="0"/>
                    </a:p>
                  </a:txBody>
                  <a:tcPr>
                    <a:lnL w="12700">
                      <a:solidFill>
                        <a:schemeClr val="tx1"/>
                      </a:solidFill>
                    </a:lnL>
                    <a:lnR w="0">
                      <a:noFill/>
                    </a:lnR>
                    <a:lnT w="12700">
                      <a:solidFill>
                        <a:schemeClr val="tx1"/>
                      </a:solidFill>
                    </a:lnT>
                    <a:lnB w="0">
                      <a:noFill/>
                    </a:lnB>
                  </a:tcPr>
                </a:tc>
                <a:tc>
                  <a:txBody>
                    <a:bodyPr/>
                    <a:lstStyle/>
                    <a:p>
                      <a:pPr lvl="0">
                        <a:buNone/>
                      </a:pPr>
                      <a:endParaRPr lang="en-US" sz="1200"/>
                    </a:p>
                  </a:txBody>
                  <a:tcPr>
                    <a:lnL w="0">
                      <a:noFill/>
                    </a:lnL>
                    <a:lnR w="0">
                      <a:noFill/>
                    </a:lnR>
                    <a:lnT w="0">
                      <a:noFill/>
                    </a:lnT>
                    <a:lnB w="0">
                      <a:noFill/>
                    </a:lnB>
                  </a:tcPr>
                </a:tc>
                <a:tc>
                  <a:txBody>
                    <a:bodyPr/>
                    <a:lstStyle/>
                    <a:p>
                      <a:pPr lvl="0">
                        <a:buNone/>
                      </a:pPr>
                      <a:endParaRPr lang="en-US" sz="1200"/>
                    </a:p>
                  </a:txBody>
                  <a:tcPr>
                    <a:lnL w="0">
                      <a:noFill/>
                    </a:lnL>
                    <a:lnT w="0">
                      <a:noFill/>
                    </a:lnT>
                  </a:tcPr>
                </a:tc>
                <a:extLst>
                  <a:ext uri="{0D108BD9-81ED-4DB2-BD59-A6C34878D82A}">
                    <a16:rowId xmlns:a16="http://schemas.microsoft.com/office/drawing/2014/main" val="1455515680"/>
                  </a:ext>
                </a:extLst>
              </a:tr>
            </a:tbl>
          </a:graphicData>
        </a:graphic>
      </p:graphicFrame>
      <p:pic>
        <p:nvPicPr>
          <p:cNvPr id="4" name="Picture 3">
            <a:extLst>
              <a:ext uri="{FF2B5EF4-FFF2-40B4-BE49-F238E27FC236}">
                <a16:creationId xmlns:a16="http://schemas.microsoft.com/office/drawing/2014/main" id="{4DD0B260-F724-0330-FA5F-84EA63535B36}"/>
              </a:ext>
            </a:extLst>
          </p:cNvPr>
          <p:cNvPicPr>
            <a:picLocks noChangeAspect="1"/>
          </p:cNvPicPr>
          <p:nvPr/>
        </p:nvPicPr>
        <p:blipFill>
          <a:blip r:embed="rId2"/>
          <a:stretch>
            <a:fillRect/>
          </a:stretch>
        </p:blipFill>
        <p:spPr>
          <a:xfrm>
            <a:off x="167597" y="393919"/>
            <a:ext cx="1319586" cy="1202358"/>
          </a:xfrm>
          <a:prstGeom prst="rect">
            <a:avLst/>
          </a:prstGeom>
        </p:spPr>
      </p:pic>
      <p:pic>
        <p:nvPicPr>
          <p:cNvPr id="6" name="Picture 5">
            <a:extLst>
              <a:ext uri="{FF2B5EF4-FFF2-40B4-BE49-F238E27FC236}">
                <a16:creationId xmlns:a16="http://schemas.microsoft.com/office/drawing/2014/main" id="{BE511FB3-1833-73D0-13BF-91144C0E7316}"/>
              </a:ext>
            </a:extLst>
          </p:cNvPr>
          <p:cNvPicPr>
            <a:picLocks noChangeAspect="1"/>
          </p:cNvPicPr>
          <p:nvPr/>
        </p:nvPicPr>
        <p:blipFill>
          <a:blip r:embed="rId3"/>
          <a:stretch>
            <a:fillRect/>
          </a:stretch>
        </p:blipFill>
        <p:spPr>
          <a:xfrm>
            <a:off x="4314797" y="486194"/>
            <a:ext cx="1326987" cy="1162533"/>
          </a:xfrm>
          <a:prstGeom prst="rect">
            <a:avLst/>
          </a:prstGeom>
        </p:spPr>
      </p:pic>
      <p:pic>
        <p:nvPicPr>
          <p:cNvPr id="7" name="Picture 6">
            <a:extLst>
              <a:ext uri="{FF2B5EF4-FFF2-40B4-BE49-F238E27FC236}">
                <a16:creationId xmlns:a16="http://schemas.microsoft.com/office/drawing/2014/main" id="{C6781B25-CD54-F324-6E34-DA38AC303744}"/>
              </a:ext>
            </a:extLst>
          </p:cNvPr>
          <p:cNvPicPr>
            <a:picLocks noChangeAspect="1"/>
          </p:cNvPicPr>
          <p:nvPr/>
        </p:nvPicPr>
        <p:blipFill>
          <a:blip r:embed="rId4"/>
          <a:stretch>
            <a:fillRect/>
          </a:stretch>
        </p:blipFill>
        <p:spPr>
          <a:xfrm>
            <a:off x="3720259" y="613928"/>
            <a:ext cx="984393" cy="984952"/>
          </a:xfrm>
          <a:prstGeom prst="rect">
            <a:avLst/>
          </a:prstGeom>
        </p:spPr>
      </p:pic>
      <p:sp>
        <p:nvSpPr>
          <p:cNvPr id="8" name="Rectangle 7">
            <a:extLst>
              <a:ext uri="{FF2B5EF4-FFF2-40B4-BE49-F238E27FC236}">
                <a16:creationId xmlns:a16="http://schemas.microsoft.com/office/drawing/2014/main" id="{C37164F2-DBE4-6EF9-64B2-6DA2D42ABFC4}"/>
              </a:ext>
            </a:extLst>
          </p:cNvPr>
          <p:cNvSpPr/>
          <p:nvPr/>
        </p:nvSpPr>
        <p:spPr>
          <a:xfrm>
            <a:off x="8150" y="-10887"/>
            <a:ext cx="108512" cy="7306539"/>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TextBox 8">
            <a:extLst>
              <a:ext uri="{FF2B5EF4-FFF2-40B4-BE49-F238E27FC236}">
                <a16:creationId xmlns:a16="http://schemas.microsoft.com/office/drawing/2014/main" id="{02392181-73C3-20A7-07C8-9231E68843D4}"/>
              </a:ext>
            </a:extLst>
          </p:cNvPr>
          <p:cNvSpPr txBox="1"/>
          <p:nvPr/>
        </p:nvSpPr>
        <p:spPr>
          <a:xfrm>
            <a:off x="59104" y="2255517"/>
            <a:ext cx="18832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22  01  2024</a:t>
            </a:r>
            <a:endParaRPr lang="en-US" sz="1800" i="1">
              <a:solidFill>
                <a:schemeClr val="bg1">
                  <a:lumMod val="50000"/>
                </a:schemeClr>
              </a:solidFill>
              <a:latin typeface="Bradley Hand ITC"/>
            </a:endParaRPr>
          </a:p>
        </p:txBody>
      </p:sp>
      <p:sp>
        <p:nvSpPr>
          <p:cNvPr id="10" name="TextBox 9">
            <a:extLst>
              <a:ext uri="{FF2B5EF4-FFF2-40B4-BE49-F238E27FC236}">
                <a16:creationId xmlns:a16="http://schemas.microsoft.com/office/drawing/2014/main" id="{8C5ABAFC-F86A-46D1-7F84-42EEBD016ADC}"/>
              </a:ext>
            </a:extLst>
          </p:cNvPr>
          <p:cNvSpPr txBox="1"/>
          <p:nvPr/>
        </p:nvSpPr>
        <p:spPr>
          <a:xfrm>
            <a:off x="2028591" y="2268464"/>
            <a:ext cx="13281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John Smith</a:t>
            </a:r>
            <a:endParaRPr lang="en-US" sz="1800" i="1">
              <a:solidFill>
                <a:schemeClr val="bg1">
                  <a:lumMod val="50000"/>
                </a:schemeClr>
              </a:solidFill>
              <a:latin typeface="Bradley Hand ITC"/>
            </a:endParaRPr>
          </a:p>
        </p:txBody>
      </p:sp>
      <p:sp>
        <p:nvSpPr>
          <p:cNvPr id="11" name="TextBox 10">
            <a:extLst>
              <a:ext uri="{FF2B5EF4-FFF2-40B4-BE49-F238E27FC236}">
                <a16:creationId xmlns:a16="http://schemas.microsoft.com/office/drawing/2014/main" id="{441AFC18-631C-ABB8-E613-F9CE43632653}"/>
              </a:ext>
            </a:extLst>
          </p:cNvPr>
          <p:cNvSpPr txBox="1"/>
          <p:nvPr/>
        </p:nvSpPr>
        <p:spPr>
          <a:xfrm>
            <a:off x="3825954" y="2268464"/>
            <a:ext cx="14779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Lucy Smith</a:t>
            </a:r>
            <a:endParaRPr lang="en-US" sz="1800" i="1">
              <a:solidFill>
                <a:schemeClr val="bg1">
                  <a:lumMod val="50000"/>
                </a:schemeClr>
              </a:solidFill>
              <a:latin typeface="Bradley Hand ITC"/>
            </a:endParaRPr>
          </a:p>
        </p:txBody>
      </p:sp>
      <p:pic>
        <p:nvPicPr>
          <p:cNvPr id="16" name="Picture 15" descr="photo ID Icon 2004204">
            <a:extLst>
              <a:ext uri="{FF2B5EF4-FFF2-40B4-BE49-F238E27FC236}">
                <a16:creationId xmlns:a16="http://schemas.microsoft.com/office/drawing/2014/main" id="{6BDFC52E-9AC8-A920-A385-153682E9E065}"/>
              </a:ext>
            </a:extLst>
          </p:cNvPr>
          <p:cNvPicPr>
            <a:picLocks noChangeAspect="1"/>
          </p:cNvPicPr>
          <p:nvPr/>
        </p:nvPicPr>
        <p:blipFill rotWithShape="1">
          <a:blip r:embed="rId5"/>
          <a:srcRect l="17788" t="29712" r="19711" b="25396"/>
          <a:stretch/>
        </p:blipFill>
        <p:spPr>
          <a:xfrm>
            <a:off x="1818264" y="483483"/>
            <a:ext cx="1729488" cy="1272880"/>
          </a:xfrm>
          <a:prstGeom prst="rect">
            <a:avLst/>
          </a:prstGeom>
        </p:spPr>
      </p:pic>
      <p:pic>
        <p:nvPicPr>
          <p:cNvPr id="15" name="Picture 14">
            <a:extLst>
              <a:ext uri="{FF2B5EF4-FFF2-40B4-BE49-F238E27FC236}">
                <a16:creationId xmlns:a16="http://schemas.microsoft.com/office/drawing/2014/main" id="{2EBCC7AC-A552-38EF-E5AA-97DDAF28E831}"/>
              </a:ext>
            </a:extLst>
          </p:cNvPr>
          <p:cNvPicPr>
            <a:picLocks noChangeAspect="1"/>
          </p:cNvPicPr>
          <p:nvPr/>
        </p:nvPicPr>
        <p:blipFill>
          <a:blip r:embed="rId6"/>
          <a:stretch>
            <a:fillRect/>
          </a:stretch>
        </p:blipFill>
        <p:spPr>
          <a:xfrm>
            <a:off x="7614103" y="811107"/>
            <a:ext cx="484984" cy="485118"/>
          </a:xfrm>
          <a:prstGeom prst="rect">
            <a:avLst/>
          </a:prstGeom>
        </p:spPr>
      </p:pic>
      <p:pic>
        <p:nvPicPr>
          <p:cNvPr id="18" name="Picture 17">
            <a:extLst>
              <a:ext uri="{FF2B5EF4-FFF2-40B4-BE49-F238E27FC236}">
                <a16:creationId xmlns:a16="http://schemas.microsoft.com/office/drawing/2014/main" id="{8E8F0EC7-8D89-A361-0A9B-A46FE2A1283D}"/>
              </a:ext>
            </a:extLst>
          </p:cNvPr>
          <p:cNvPicPr>
            <a:picLocks noChangeAspect="1"/>
          </p:cNvPicPr>
          <p:nvPr/>
        </p:nvPicPr>
        <p:blipFill>
          <a:blip r:embed="rId6"/>
          <a:stretch>
            <a:fillRect/>
          </a:stretch>
        </p:blipFill>
        <p:spPr>
          <a:xfrm>
            <a:off x="10604575" y="810187"/>
            <a:ext cx="474099" cy="485118"/>
          </a:xfrm>
          <a:prstGeom prst="rect">
            <a:avLst/>
          </a:prstGeom>
        </p:spPr>
      </p:pic>
      <p:pic>
        <p:nvPicPr>
          <p:cNvPr id="20" name="Picture 19">
            <a:extLst>
              <a:ext uri="{FF2B5EF4-FFF2-40B4-BE49-F238E27FC236}">
                <a16:creationId xmlns:a16="http://schemas.microsoft.com/office/drawing/2014/main" id="{A1F0969F-4B19-D33E-8596-66D18DCFADAA}"/>
              </a:ext>
            </a:extLst>
          </p:cNvPr>
          <p:cNvPicPr>
            <a:picLocks noChangeAspect="1"/>
          </p:cNvPicPr>
          <p:nvPr/>
        </p:nvPicPr>
        <p:blipFill>
          <a:blip r:embed="rId7"/>
          <a:stretch>
            <a:fillRect/>
          </a:stretch>
        </p:blipFill>
        <p:spPr>
          <a:xfrm>
            <a:off x="11089816" y="812394"/>
            <a:ext cx="474099" cy="474233"/>
          </a:xfrm>
          <a:prstGeom prst="rect">
            <a:avLst/>
          </a:prstGeom>
        </p:spPr>
      </p:pic>
      <p:pic>
        <p:nvPicPr>
          <p:cNvPr id="22" name="Picture 21">
            <a:extLst>
              <a:ext uri="{FF2B5EF4-FFF2-40B4-BE49-F238E27FC236}">
                <a16:creationId xmlns:a16="http://schemas.microsoft.com/office/drawing/2014/main" id="{5C35BF8D-9BDF-0BEB-9117-FB597721505F}"/>
              </a:ext>
            </a:extLst>
          </p:cNvPr>
          <p:cNvPicPr>
            <a:picLocks noChangeAspect="1"/>
          </p:cNvPicPr>
          <p:nvPr/>
        </p:nvPicPr>
        <p:blipFill>
          <a:blip r:embed="rId8"/>
          <a:stretch>
            <a:fillRect/>
          </a:stretch>
        </p:blipFill>
        <p:spPr>
          <a:xfrm>
            <a:off x="8268633" y="741669"/>
            <a:ext cx="573527" cy="556596"/>
          </a:xfrm>
          <a:prstGeom prst="rect">
            <a:avLst/>
          </a:prstGeom>
        </p:spPr>
      </p:pic>
      <p:pic>
        <p:nvPicPr>
          <p:cNvPr id="24" name="Picture 23">
            <a:extLst>
              <a:ext uri="{FF2B5EF4-FFF2-40B4-BE49-F238E27FC236}">
                <a16:creationId xmlns:a16="http://schemas.microsoft.com/office/drawing/2014/main" id="{E3978317-FA5A-BCB6-5D8B-2E7557D00A18}"/>
              </a:ext>
            </a:extLst>
          </p:cNvPr>
          <p:cNvPicPr>
            <a:picLocks noChangeAspect="1"/>
          </p:cNvPicPr>
          <p:nvPr/>
        </p:nvPicPr>
        <p:blipFill rotWithShape="1">
          <a:blip r:embed="rId9"/>
          <a:srcRect t="24613" b="26773"/>
          <a:stretch/>
        </p:blipFill>
        <p:spPr>
          <a:xfrm>
            <a:off x="5453468" y="677952"/>
            <a:ext cx="1995928" cy="952615"/>
          </a:xfrm>
          <a:prstGeom prst="rect">
            <a:avLst/>
          </a:prstGeom>
        </p:spPr>
      </p:pic>
      <p:pic>
        <p:nvPicPr>
          <p:cNvPr id="26" name="Picture 25">
            <a:extLst>
              <a:ext uri="{FF2B5EF4-FFF2-40B4-BE49-F238E27FC236}">
                <a16:creationId xmlns:a16="http://schemas.microsoft.com/office/drawing/2014/main" id="{E26D35C7-E8DB-B9CA-6159-C16A0E1F33C0}"/>
              </a:ext>
            </a:extLst>
          </p:cNvPr>
          <p:cNvPicPr>
            <a:picLocks noChangeAspect="1"/>
          </p:cNvPicPr>
          <p:nvPr/>
        </p:nvPicPr>
        <p:blipFill>
          <a:blip r:embed="rId10"/>
          <a:stretch>
            <a:fillRect/>
          </a:stretch>
        </p:blipFill>
        <p:spPr>
          <a:xfrm>
            <a:off x="11803937" y="583645"/>
            <a:ext cx="704030" cy="704225"/>
          </a:xfrm>
          <a:prstGeom prst="rect">
            <a:avLst/>
          </a:prstGeom>
        </p:spPr>
      </p:pic>
      <p:sp>
        <p:nvSpPr>
          <p:cNvPr id="28" name="TextBox 27">
            <a:extLst>
              <a:ext uri="{FF2B5EF4-FFF2-40B4-BE49-F238E27FC236}">
                <a16:creationId xmlns:a16="http://schemas.microsoft.com/office/drawing/2014/main" id="{7FBBD36E-A244-387F-22FF-1E878031658D}"/>
              </a:ext>
            </a:extLst>
          </p:cNvPr>
          <p:cNvSpPr txBox="1"/>
          <p:nvPr/>
        </p:nvSpPr>
        <p:spPr>
          <a:xfrm>
            <a:off x="5450022" y="2286556"/>
            <a:ext cx="189373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Walking outside</a:t>
            </a:r>
            <a:endParaRPr lang="en-US" sz="1800">
              <a:solidFill>
                <a:schemeClr val="bg1">
                  <a:lumMod val="50000"/>
                </a:schemeClr>
              </a:solidFill>
              <a:latin typeface="Bradley Hand ITC"/>
              <a:cs typeface="Calibri"/>
            </a:endParaRPr>
          </a:p>
        </p:txBody>
      </p:sp>
      <p:sp>
        <p:nvSpPr>
          <p:cNvPr id="30" name="TextBox 29">
            <a:extLst>
              <a:ext uri="{FF2B5EF4-FFF2-40B4-BE49-F238E27FC236}">
                <a16:creationId xmlns:a16="http://schemas.microsoft.com/office/drawing/2014/main" id="{3DEF28D4-6BFD-6E68-B9CD-CB3DD27E354B}"/>
              </a:ext>
            </a:extLst>
          </p:cNvPr>
          <p:cNvSpPr txBox="1"/>
          <p:nvPr/>
        </p:nvSpPr>
        <p:spPr>
          <a:xfrm>
            <a:off x="7608716" y="2288020"/>
            <a:ext cx="13222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1:30 pm</a:t>
            </a:r>
            <a:endParaRPr lang="en-US" sz="1800" i="1">
              <a:solidFill>
                <a:schemeClr val="bg1">
                  <a:lumMod val="50000"/>
                </a:schemeClr>
              </a:solidFill>
              <a:latin typeface="Bradley Hand ITC"/>
            </a:endParaRPr>
          </a:p>
        </p:txBody>
      </p:sp>
      <p:sp>
        <p:nvSpPr>
          <p:cNvPr id="32" name="TextBox 31">
            <a:extLst>
              <a:ext uri="{FF2B5EF4-FFF2-40B4-BE49-F238E27FC236}">
                <a16:creationId xmlns:a16="http://schemas.microsoft.com/office/drawing/2014/main" id="{CF899564-D538-34EE-DA8F-95CCD2C9542A}"/>
              </a:ext>
            </a:extLst>
          </p:cNvPr>
          <p:cNvSpPr txBox="1"/>
          <p:nvPr/>
        </p:nvSpPr>
        <p:spPr>
          <a:xfrm>
            <a:off x="9066745" y="2288020"/>
            <a:ext cx="116842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2:15 pm</a:t>
            </a:r>
            <a:endParaRPr lang="en-US" sz="1800" i="1">
              <a:solidFill>
                <a:schemeClr val="bg1">
                  <a:lumMod val="50000"/>
                </a:schemeClr>
              </a:solidFill>
              <a:latin typeface="Bradley Hand ITC"/>
            </a:endParaRPr>
          </a:p>
        </p:txBody>
      </p:sp>
      <p:sp>
        <p:nvSpPr>
          <p:cNvPr id="34" name="TextBox 33">
            <a:extLst>
              <a:ext uri="{FF2B5EF4-FFF2-40B4-BE49-F238E27FC236}">
                <a16:creationId xmlns:a16="http://schemas.microsoft.com/office/drawing/2014/main" id="{6E97DB22-C4C6-73B1-2D0A-F6ACCCDC680C}"/>
              </a:ext>
            </a:extLst>
          </p:cNvPr>
          <p:cNvSpPr txBox="1"/>
          <p:nvPr/>
        </p:nvSpPr>
        <p:spPr>
          <a:xfrm>
            <a:off x="11908454" y="2278719"/>
            <a:ext cx="7518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J.S.</a:t>
            </a:r>
            <a:endParaRPr lang="en-US" sz="1800" i="1">
              <a:solidFill>
                <a:schemeClr val="bg1">
                  <a:lumMod val="50000"/>
                </a:schemeClr>
              </a:solidFill>
              <a:latin typeface="Bradley Hand ITC"/>
            </a:endParaRPr>
          </a:p>
        </p:txBody>
      </p:sp>
      <p:pic>
        <p:nvPicPr>
          <p:cNvPr id="2" name="Picture 1">
            <a:extLst>
              <a:ext uri="{FF2B5EF4-FFF2-40B4-BE49-F238E27FC236}">
                <a16:creationId xmlns:a16="http://schemas.microsoft.com/office/drawing/2014/main" id="{C4981A28-414A-A94F-DF8C-C196CCEAD134}"/>
              </a:ext>
            </a:extLst>
          </p:cNvPr>
          <p:cNvPicPr>
            <a:picLocks noChangeAspect="1"/>
          </p:cNvPicPr>
          <p:nvPr/>
        </p:nvPicPr>
        <p:blipFill>
          <a:blip r:embed="rId11"/>
          <a:stretch>
            <a:fillRect/>
          </a:stretch>
        </p:blipFill>
        <p:spPr>
          <a:xfrm>
            <a:off x="8852068" y="245996"/>
            <a:ext cx="1592114" cy="1307674"/>
          </a:xfrm>
          <a:prstGeom prst="rect">
            <a:avLst/>
          </a:prstGeom>
        </p:spPr>
      </p:pic>
      <p:pic>
        <p:nvPicPr>
          <p:cNvPr id="5" name="Picture 4">
            <a:extLst>
              <a:ext uri="{FF2B5EF4-FFF2-40B4-BE49-F238E27FC236}">
                <a16:creationId xmlns:a16="http://schemas.microsoft.com/office/drawing/2014/main" id="{D51A49D3-9BA9-0371-F0DB-539C1FCF4473}"/>
              </a:ext>
            </a:extLst>
          </p:cNvPr>
          <p:cNvPicPr>
            <a:picLocks noChangeAspect="1"/>
          </p:cNvPicPr>
          <p:nvPr/>
        </p:nvPicPr>
        <p:blipFill>
          <a:blip r:embed="rId12"/>
          <a:stretch>
            <a:fillRect/>
          </a:stretch>
        </p:blipFill>
        <p:spPr>
          <a:xfrm>
            <a:off x="9732258" y="1242936"/>
            <a:ext cx="414209" cy="388419"/>
          </a:xfrm>
          <a:prstGeom prst="rect">
            <a:avLst/>
          </a:prstGeom>
        </p:spPr>
      </p:pic>
      <p:pic>
        <p:nvPicPr>
          <p:cNvPr id="12" name="Picture 11">
            <a:extLst>
              <a:ext uri="{FF2B5EF4-FFF2-40B4-BE49-F238E27FC236}">
                <a16:creationId xmlns:a16="http://schemas.microsoft.com/office/drawing/2014/main" id="{54C3FABD-6C52-E958-D07C-85EF838E8145}"/>
              </a:ext>
            </a:extLst>
          </p:cNvPr>
          <p:cNvPicPr>
            <a:picLocks noChangeAspect="1"/>
          </p:cNvPicPr>
          <p:nvPr/>
        </p:nvPicPr>
        <p:blipFill>
          <a:blip r:embed="rId6"/>
          <a:stretch>
            <a:fillRect/>
          </a:stretch>
        </p:blipFill>
        <p:spPr>
          <a:xfrm>
            <a:off x="9261092" y="603030"/>
            <a:ext cx="383490" cy="394487"/>
          </a:xfrm>
          <a:prstGeom prst="rect">
            <a:avLst/>
          </a:prstGeom>
        </p:spPr>
      </p:pic>
      <p:pic>
        <p:nvPicPr>
          <p:cNvPr id="13" name="Picture 12">
            <a:extLst>
              <a:ext uri="{FF2B5EF4-FFF2-40B4-BE49-F238E27FC236}">
                <a16:creationId xmlns:a16="http://schemas.microsoft.com/office/drawing/2014/main" id="{B970DDC6-0A38-4669-4E56-D17912CBEE80}"/>
              </a:ext>
            </a:extLst>
          </p:cNvPr>
          <p:cNvPicPr>
            <a:picLocks noChangeAspect="1"/>
          </p:cNvPicPr>
          <p:nvPr/>
        </p:nvPicPr>
        <p:blipFill>
          <a:blip r:embed="rId7"/>
          <a:stretch>
            <a:fillRect/>
          </a:stretch>
        </p:blipFill>
        <p:spPr>
          <a:xfrm>
            <a:off x="9578183" y="514606"/>
            <a:ext cx="474099" cy="474233"/>
          </a:xfrm>
          <a:prstGeom prst="rect">
            <a:avLst/>
          </a:prstGeom>
        </p:spPr>
      </p:pic>
    </p:spTree>
    <p:extLst>
      <p:ext uri="{BB962C8B-B14F-4D97-AF65-F5344CB8AC3E}">
        <p14:creationId xmlns:p14="http://schemas.microsoft.com/office/powerpoint/2010/main" val="3501344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196C267-2A42-ECDC-C6F8-F02C99FB6903}"/>
              </a:ext>
            </a:extLst>
          </p:cNvPr>
          <p:cNvGraphicFramePr>
            <a:graphicFrameLocks noGrp="1"/>
          </p:cNvGraphicFramePr>
          <p:nvPr>
            <p:extLst>
              <p:ext uri="{D42A27DB-BD31-4B8C-83A1-F6EECF244321}">
                <p14:modId xmlns:p14="http://schemas.microsoft.com/office/powerpoint/2010/main" val="711572219"/>
              </p:ext>
            </p:extLst>
          </p:nvPr>
        </p:nvGraphicFramePr>
        <p:xfrm>
          <a:off x="116275" y="112194"/>
          <a:ext cx="12682428" cy="7198549"/>
        </p:xfrm>
        <a:graphic>
          <a:graphicData uri="http://schemas.openxmlformats.org/drawingml/2006/table">
            <a:tbl>
              <a:tblPr firstRow="1" bandRow="1">
                <a:tableStyleId>{5940675A-B579-460E-94D1-54222C63F5DA}</a:tableStyleId>
              </a:tblPr>
              <a:tblGrid>
                <a:gridCol w="1546941">
                  <a:extLst>
                    <a:ext uri="{9D8B030D-6E8A-4147-A177-3AD203B41FA5}">
                      <a16:colId xmlns:a16="http://schemas.microsoft.com/office/drawing/2014/main" val="2795831518"/>
                    </a:ext>
                  </a:extLst>
                </a:gridCol>
                <a:gridCol w="2087140">
                  <a:extLst>
                    <a:ext uri="{9D8B030D-6E8A-4147-A177-3AD203B41FA5}">
                      <a16:colId xmlns:a16="http://schemas.microsoft.com/office/drawing/2014/main" val="49309388"/>
                    </a:ext>
                  </a:extLst>
                </a:gridCol>
                <a:gridCol w="1620603">
                  <a:extLst>
                    <a:ext uri="{9D8B030D-6E8A-4147-A177-3AD203B41FA5}">
                      <a16:colId xmlns:a16="http://schemas.microsoft.com/office/drawing/2014/main" val="2354334311"/>
                    </a:ext>
                  </a:extLst>
                </a:gridCol>
                <a:gridCol w="2111680">
                  <a:extLst>
                    <a:ext uri="{9D8B030D-6E8A-4147-A177-3AD203B41FA5}">
                      <a16:colId xmlns:a16="http://schemas.microsoft.com/office/drawing/2014/main" val="915942282"/>
                    </a:ext>
                  </a:extLst>
                </a:gridCol>
                <a:gridCol w="1399610">
                  <a:extLst>
                    <a:ext uri="{9D8B030D-6E8A-4147-A177-3AD203B41FA5}">
                      <a16:colId xmlns:a16="http://schemas.microsoft.com/office/drawing/2014/main" val="336178452"/>
                    </a:ext>
                  </a:extLst>
                </a:gridCol>
                <a:gridCol w="1538294">
                  <a:extLst>
                    <a:ext uri="{9D8B030D-6E8A-4147-A177-3AD203B41FA5}">
                      <a16:colId xmlns:a16="http://schemas.microsoft.com/office/drawing/2014/main" val="575485633"/>
                    </a:ext>
                  </a:extLst>
                </a:gridCol>
                <a:gridCol w="1260925">
                  <a:extLst>
                    <a:ext uri="{9D8B030D-6E8A-4147-A177-3AD203B41FA5}">
                      <a16:colId xmlns:a16="http://schemas.microsoft.com/office/drawing/2014/main" val="1868656134"/>
                    </a:ext>
                  </a:extLst>
                </a:gridCol>
                <a:gridCol w="1117235">
                  <a:extLst>
                    <a:ext uri="{9D8B030D-6E8A-4147-A177-3AD203B41FA5}">
                      <a16:colId xmlns:a16="http://schemas.microsoft.com/office/drawing/2014/main" val="2782001378"/>
                    </a:ext>
                  </a:extLst>
                </a:gridCol>
              </a:tblGrid>
              <a:tr h="2024742">
                <a:tc>
                  <a:txBody>
                    <a:bodyPr/>
                    <a:lstStyle/>
                    <a:p>
                      <a:pPr algn="ctr"/>
                      <a:r>
                        <a:rPr lang="en-US" sz="2000" b="1" dirty="0"/>
                        <a:t>Date</a:t>
                      </a:r>
                    </a:p>
                    <a:p>
                      <a:pPr lvl="0" algn="ctr">
                        <a:buNone/>
                      </a:pPr>
                      <a:endParaRPr lang="en-US" sz="2000" b="1"/>
                    </a:p>
                    <a:p>
                      <a:pPr lvl="0" algn="ctr">
                        <a:buNone/>
                      </a:pPr>
                      <a:endParaRPr lang="en-US" sz="2000" b="1"/>
                    </a:p>
                    <a:p>
                      <a:pPr lvl="0" algn="ctr">
                        <a:buNone/>
                      </a:pPr>
                      <a:endParaRPr lang="en-US" sz="2000" b="1"/>
                    </a:p>
                    <a:p>
                      <a:pPr lvl="0" algn="ctr">
                        <a:buNone/>
                      </a:pPr>
                      <a:endParaRPr lang="en-US" sz="1600">
                        <a:solidFill>
                          <a:schemeClr val="bg1">
                            <a:lumMod val="65000"/>
                          </a:schemeClr>
                        </a:solidFill>
                      </a:endParaRPr>
                    </a:p>
                    <a:p>
                      <a:pPr lvl="0" algn="ctr">
                        <a:buNone/>
                      </a:pPr>
                      <a:r>
                        <a:rPr lang="en-US" sz="1600" dirty="0">
                          <a:solidFill>
                            <a:schemeClr val="bg1">
                              <a:lumMod val="65000"/>
                            </a:schemeClr>
                          </a:solidFill>
                        </a:rPr>
                        <a:t>DD/MM/YYYY</a:t>
                      </a:r>
                      <a:endParaRPr lang="en-US" sz="2000" b="1" dirty="0"/>
                    </a:p>
                    <a:p>
                      <a:pPr lvl="0" algn="ctr">
                        <a:buNone/>
                      </a:pPr>
                      <a:r>
                        <a:rPr lang="en-US" sz="1600" dirty="0">
                          <a:solidFill>
                            <a:schemeClr val="bg1">
                              <a:lumMod val="65000"/>
                            </a:schemeClr>
                          </a:solidFill>
                        </a:rPr>
                        <a:t>JJ/MM/AAAA</a:t>
                      </a:r>
                    </a:p>
                  </a:txBody>
                  <a:tcPr>
                    <a:lnL w="0">
                      <a:noFill/>
                    </a:lnL>
                    <a:lnR w="12700">
                      <a:solidFill>
                        <a:schemeClr val="tx1"/>
                      </a:solidFill>
                    </a:lnR>
                    <a:lnT w="0">
                      <a:noFill/>
                    </a:lnT>
                    <a:lnB w="12700">
                      <a:solidFill>
                        <a:schemeClr val="tx1"/>
                      </a:solidFill>
                    </a:lnB>
                  </a:tcPr>
                </a:tc>
                <a:tc>
                  <a:txBody>
                    <a:bodyPr/>
                    <a:lstStyle/>
                    <a:p>
                      <a:pPr algn="ctr"/>
                      <a:r>
                        <a:rPr lang="en-US" sz="2000" b="1" dirty="0"/>
                        <a:t>Name</a:t>
                      </a:r>
                    </a:p>
                    <a:p>
                      <a:pPr lvl="0" algn="ctr">
                        <a:buNone/>
                      </a:pPr>
                      <a:endParaRPr lang="en-US" sz="2000" b="1"/>
                    </a:p>
                    <a:p>
                      <a:pPr lvl="0" algn="ctr">
                        <a:buNone/>
                      </a:pPr>
                      <a:endParaRPr lang="en-US" sz="2000" b="1"/>
                    </a:p>
                    <a:p>
                      <a:pPr lvl="0" algn="ctr">
                        <a:buNone/>
                      </a:pPr>
                      <a:endParaRPr lang="en-US" sz="2000" b="1"/>
                    </a:p>
                    <a:p>
                      <a:pPr lvl="0" algn="ctr">
                        <a:buNone/>
                      </a:pPr>
                      <a:endParaRPr lang="en-US" sz="2000" b="1"/>
                    </a:p>
                    <a:p>
                      <a:pPr lvl="0" algn="ctr">
                        <a:buNone/>
                      </a:pPr>
                      <a:r>
                        <a:rPr lang="en-US" sz="2000" b="1" dirty="0"/>
                        <a:t>Nom</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dirty="0"/>
                        <a:t>With Who</a:t>
                      </a:r>
                      <a:r>
                        <a:rPr lang="en-US" sz="2000" dirty="0"/>
                        <a:t>?</a:t>
                      </a:r>
                    </a:p>
                    <a:p>
                      <a:pPr lvl="0" algn="ctr">
                        <a:buNone/>
                      </a:pPr>
                      <a:endParaRPr lang="en-US" sz="2000"/>
                    </a:p>
                    <a:p>
                      <a:pPr lvl="0" algn="ctr">
                        <a:buNone/>
                      </a:pPr>
                      <a:endParaRPr lang="en-US" sz="2000"/>
                    </a:p>
                    <a:p>
                      <a:pPr lvl="0" algn="ctr">
                        <a:buNone/>
                      </a:pPr>
                      <a:endParaRPr lang="en-US" sz="2000"/>
                    </a:p>
                    <a:p>
                      <a:pPr lvl="0" algn="ctr">
                        <a:buNone/>
                      </a:pPr>
                      <a:endParaRPr lang="en-US" sz="2000"/>
                    </a:p>
                    <a:p>
                      <a:pPr lvl="0" algn="ctr">
                        <a:buNone/>
                      </a:pPr>
                      <a:r>
                        <a:rPr lang="en-US" sz="2000" b="1" dirty="0"/>
                        <a:t>Avec Qui</a:t>
                      </a:r>
                      <a:r>
                        <a:rPr lang="en-US" sz="2000" dirty="0"/>
                        <a:t>?</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Where?</a:t>
                      </a:r>
                      <a:endParaRPr lang="en-US" sz="2000" b="0" i="0" u="none" strike="noStrike" noProof="0" dirty="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1" i="0" u="none" strike="noStrike" noProof="0" err="1">
                          <a:solidFill>
                            <a:srgbClr val="000000"/>
                          </a:solidFill>
                          <a:latin typeface="Calibri"/>
                        </a:rPr>
                        <a:t>Où</a:t>
                      </a:r>
                      <a:r>
                        <a:rPr lang="en-US" sz="2000" b="1" i="0" u="none" strike="noStrike" noProof="0" dirty="0">
                          <a:solidFill>
                            <a:srgbClr val="000000"/>
                          </a:solidFill>
                          <a:latin typeface="Calibri"/>
                        </a:rPr>
                        <a:t>?</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Sign OUT</a:t>
                      </a:r>
                      <a:r>
                        <a:rPr lang="en-US" sz="2000" b="0" i="0" u="none" strike="noStrike" noProof="0" dirty="0">
                          <a:solidFill>
                            <a:srgbClr val="000000"/>
                          </a:solidFill>
                          <a:latin typeface="Calibri"/>
                        </a:rPr>
                        <a:t> </a:t>
                      </a:r>
                      <a:endParaRPr lang="en-US" sz="2000" dirty="0"/>
                    </a:p>
                    <a:p>
                      <a:pPr lvl="0" algn="ctr">
                        <a:buNone/>
                      </a:pPr>
                      <a:r>
                        <a:rPr lang="en-US" sz="2000" b="0" i="0" u="none" strike="noStrike" noProof="0" dirty="0">
                          <a:solidFill>
                            <a:srgbClr val="000000"/>
                          </a:solidFill>
                          <a:latin typeface="Calibri"/>
                        </a:rPr>
                        <a:t>Time</a:t>
                      </a: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0" i="0" u="none" strike="noStrike" noProof="0" dirty="0">
                          <a:solidFill>
                            <a:srgbClr val="000000"/>
                          </a:solidFill>
                          <a:latin typeface="Calibri"/>
                        </a:rPr>
                        <a:t>Heure de </a:t>
                      </a:r>
                      <a:endParaRPr lang="en-US" sz="2000" dirty="0"/>
                    </a:p>
                    <a:p>
                      <a:pPr lvl="0" algn="ctr">
                        <a:buNone/>
                      </a:pPr>
                      <a:r>
                        <a:rPr lang="en-US" sz="2000" b="1" i="0" u="none" strike="noStrike" noProof="0" dirty="0">
                          <a:solidFill>
                            <a:srgbClr val="000000"/>
                          </a:solidFill>
                          <a:latin typeface="Calibri"/>
                        </a:rPr>
                        <a:t>sortie</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1400" b="1" i="0" u="none" strike="noStrike" noProof="0" dirty="0">
                          <a:solidFill>
                            <a:srgbClr val="000000"/>
                          </a:solidFill>
                          <a:latin typeface="Calibri"/>
                        </a:rPr>
                        <a:t>Return Time Plan</a:t>
                      </a:r>
                      <a:endParaRPr lang="en-US" dirty="0"/>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endParaRPr lang="en-US" sz="1400" b="1" i="0" u="none" strike="noStrike" noProof="0" dirty="0">
                        <a:solidFill>
                          <a:srgbClr val="000000"/>
                        </a:solidFill>
                        <a:latin typeface="Calibri"/>
                      </a:endParaRPr>
                    </a:p>
                    <a:p>
                      <a:pPr lvl="0" algn="ctr">
                        <a:buNone/>
                      </a:pPr>
                      <a:r>
                        <a:rPr lang="en-US" sz="1400" b="1" i="0" u="none" strike="noStrike" noProof="0" dirty="0">
                          <a:solidFill>
                            <a:srgbClr val="000000"/>
                          </a:solidFill>
                          <a:latin typeface="Calibri"/>
                        </a:rPr>
                        <a:t>Heure </a:t>
                      </a:r>
                      <a:r>
                        <a:rPr lang="en-US" sz="1400" b="0" i="0" u="none" strike="noStrike" noProof="0" dirty="0">
                          <a:solidFill>
                            <a:srgbClr val="000000"/>
                          </a:solidFill>
                          <a:latin typeface="Calibri"/>
                        </a:rPr>
                        <a:t>de </a:t>
                      </a:r>
                    </a:p>
                    <a:p>
                      <a:pPr lvl="0" algn="ctr">
                        <a:buNone/>
                      </a:pPr>
                      <a:r>
                        <a:rPr lang="en-US" sz="1400" b="1" i="0" u="none" strike="noStrike" noProof="0" dirty="0">
                          <a:solidFill>
                            <a:srgbClr val="000000"/>
                          </a:solidFill>
                          <a:latin typeface="Calibri"/>
                        </a:rPr>
                        <a:t>retour </a:t>
                      </a:r>
                      <a:r>
                        <a:rPr lang="en-US" sz="1400" b="1" i="0" u="none" strike="noStrike" noProof="0" dirty="0" err="1">
                          <a:solidFill>
                            <a:srgbClr val="000000"/>
                          </a:solidFill>
                          <a:latin typeface="Calibri"/>
                        </a:rPr>
                        <a:t>planifiée</a:t>
                      </a:r>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Return</a:t>
                      </a:r>
                      <a:r>
                        <a:rPr lang="en-US" sz="2000" b="0" i="0" u="none" strike="noStrike" noProof="0" dirty="0">
                          <a:solidFill>
                            <a:srgbClr val="000000"/>
                          </a:solidFill>
                          <a:latin typeface="Calibri"/>
                        </a:rPr>
                        <a:t> </a:t>
                      </a:r>
                      <a:endParaRPr lang="en-US" sz="2000" dirty="0"/>
                    </a:p>
                    <a:p>
                      <a:pPr lvl="0" algn="ctr">
                        <a:buNone/>
                      </a:pPr>
                      <a:r>
                        <a:rPr lang="en-US" sz="2000" b="0" i="0" u="none" strike="noStrike" noProof="0" dirty="0">
                          <a:solidFill>
                            <a:srgbClr val="000000"/>
                          </a:solidFill>
                          <a:latin typeface="Calibri"/>
                        </a:rPr>
                        <a:t>Time</a:t>
                      </a: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2000" b="0" i="0" u="none" strike="noStrike" noProof="0" dirty="0">
                          <a:solidFill>
                            <a:srgbClr val="000000"/>
                          </a:solidFill>
                          <a:latin typeface="Calibri"/>
                        </a:rPr>
                        <a:t>Heure de </a:t>
                      </a:r>
                      <a:r>
                        <a:rPr lang="en-US" sz="2000" b="1" i="0" u="none" strike="noStrike" noProof="0" dirty="0">
                          <a:solidFill>
                            <a:srgbClr val="000000"/>
                          </a:solidFill>
                          <a:latin typeface="Calibri"/>
                        </a:rPr>
                        <a:t>retour</a:t>
                      </a:r>
                      <a:endParaRPr lang="en-US" sz="2000" dirty="0"/>
                    </a:p>
                  </a:txBody>
                  <a:tcPr>
                    <a:lnL w="12700">
                      <a:solidFill>
                        <a:schemeClr val="tx1"/>
                      </a:solidFill>
                    </a:lnL>
                    <a:lnR w="12700">
                      <a:solidFill>
                        <a:schemeClr val="tx1"/>
                      </a:solidFill>
                    </a:lnR>
                    <a:lnT w="0">
                      <a:noFill/>
                    </a:lnT>
                    <a:lnB w="12700">
                      <a:solidFill>
                        <a:schemeClr val="tx1"/>
                      </a:solidFill>
                    </a:lnB>
                  </a:tcPr>
                </a:tc>
                <a:tc>
                  <a:txBody>
                    <a:bodyPr/>
                    <a:lstStyle/>
                    <a:p>
                      <a:pPr lvl="0" algn="ctr">
                        <a:buNone/>
                      </a:pPr>
                      <a:r>
                        <a:rPr lang="en-US" sz="2000" b="1" i="0" u="none" strike="noStrike" noProof="0" dirty="0">
                          <a:solidFill>
                            <a:srgbClr val="000000"/>
                          </a:solidFill>
                          <a:latin typeface="Calibri"/>
                        </a:rPr>
                        <a:t>Initials</a:t>
                      </a:r>
                      <a:endParaRPr lang="en-US" sz="2000" b="0" i="0" u="none" strike="noStrike" noProof="0" dirty="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endParaRPr lang="en-US" sz="2000" b="0" i="0" u="none" strike="noStrike" noProof="0">
                        <a:solidFill>
                          <a:srgbClr val="000000"/>
                        </a:solidFill>
                        <a:latin typeface="Calibri"/>
                      </a:endParaRPr>
                    </a:p>
                    <a:p>
                      <a:pPr lvl="0" algn="ctr">
                        <a:buNone/>
                      </a:pPr>
                      <a:r>
                        <a:rPr lang="en-US" sz="1900" b="1" i="0" u="none" strike="noStrike" noProof="0" dirty="0">
                          <a:solidFill>
                            <a:srgbClr val="000000"/>
                          </a:solidFill>
                          <a:latin typeface="Calibri"/>
                        </a:rPr>
                        <a:t>Initiales</a:t>
                      </a:r>
                      <a:endParaRPr lang="en-US" sz="1900" dirty="0"/>
                    </a:p>
                  </a:txBody>
                  <a:tcPr>
                    <a:lnL w="12700">
                      <a:solidFill>
                        <a:schemeClr val="tx1"/>
                      </a:solidFill>
                    </a:lnL>
                    <a:lnR w="0">
                      <a:noFill/>
                    </a:lnR>
                    <a:lnT w="0">
                      <a:noFill/>
                    </a:lnT>
                    <a:lnB w="12700">
                      <a:solidFill>
                        <a:schemeClr val="tx1"/>
                      </a:solidFill>
                    </a:lnB>
                  </a:tcPr>
                </a:tc>
                <a:extLst>
                  <a:ext uri="{0D108BD9-81ED-4DB2-BD59-A6C34878D82A}">
                    <a16:rowId xmlns:a16="http://schemas.microsoft.com/office/drawing/2014/main" val="382349473"/>
                  </a:ext>
                </a:extLst>
              </a:tr>
              <a:tr h="593460">
                <a:tc>
                  <a:txBody>
                    <a:bodyPr/>
                    <a:lstStyle/>
                    <a:p>
                      <a:endParaRPr lang="en-US" sz="1200"/>
                    </a:p>
                    <a:p>
                      <a:pPr lvl="0">
                        <a:buNone/>
                      </a:pPr>
                      <a:r>
                        <a:rPr lang="en-US" sz="1200" dirty="0"/>
                        <a:t>_ _ / _ _ / _ _ _ _ </a:t>
                      </a:r>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2218249243"/>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604168190"/>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4290646427"/>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2459834329"/>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3987684926"/>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1258229014"/>
                  </a:ext>
                </a:extLst>
              </a:tr>
              <a:tr h="55872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0">
                      <a:noFill/>
                    </a:lnR>
                    <a:lnT w="12700">
                      <a:solidFill>
                        <a:schemeClr val="tx1"/>
                      </a:solidFill>
                    </a:lnT>
                    <a:lnB w="12700">
                      <a:solidFill>
                        <a:schemeClr val="tx1"/>
                      </a:solidFill>
                    </a:lnB>
                  </a:tcPr>
                </a:tc>
                <a:extLst>
                  <a:ext uri="{0D108BD9-81ED-4DB2-BD59-A6C34878D82A}">
                    <a16:rowId xmlns:a16="http://schemas.microsoft.com/office/drawing/2014/main" val="1358200679"/>
                  </a:ext>
                </a:extLst>
              </a:tr>
              <a:tr h="605287">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dirty="0"/>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0">
                      <a:noFill/>
                    </a:lnR>
                    <a:lnT w="12700">
                      <a:solidFill>
                        <a:schemeClr val="tx1"/>
                      </a:solidFill>
                    </a:lnT>
                    <a:lnB w="0">
                      <a:noFill/>
                    </a:lnB>
                  </a:tcPr>
                </a:tc>
                <a:extLst>
                  <a:ext uri="{0D108BD9-81ED-4DB2-BD59-A6C34878D82A}">
                    <a16:rowId xmlns:a16="http://schemas.microsoft.com/office/drawing/2014/main" val="1278108556"/>
                  </a:ext>
                </a:extLst>
              </a:tr>
              <a:tr h="605286">
                <a:tc>
                  <a:txBody>
                    <a:bodyPr/>
                    <a:lstStyle/>
                    <a:p>
                      <a:pPr lvl="0">
                        <a:buNone/>
                      </a:pPr>
                      <a:endParaRPr lang="en-US" sz="1200" b="0" i="0" u="none" strike="noStrike" noProof="0">
                        <a:solidFill>
                          <a:srgbClr val="000000"/>
                        </a:solidFill>
                        <a:latin typeface="Calibri"/>
                      </a:endParaRPr>
                    </a:p>
                    <a:p>
                      <a:pPr lvl="0">
                        <a:buNone/>
                      </a:pPr>
                      <a:r>
                        <a:rPr lang="en-US" sz="1200" b="0" i="0" u="none" strike="noStrike" noProof="0" dirty="0">
                          <a:solidFill>
                            <a:srgbClr val="000000"/>
                          </a:solidFill>
                          <a:latin typeface="Calibri"/>
                        </a:rPr>
                        <a:t>_ _ / _ _ / _ _ _ _ </a:t>
                      </a:r>
                      <a:endParaRPr lang="en-US" sz="1200" dirty="0"/>
                    </a:p>
                  </a:txBody>
                  <a:tcPr>
                    <a:lnL w="0">
                      <a:no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a:p>
                  </a:txBody>
                  <a:tcPr>
                    <a:lnL w="12700">
                      <a:solidFill>
                        <a:schemeClr val="tx1"/>
                      </a:solidFill>
                    </a:lnL>
                    <a:lnR w="12700">
                      <a:solidFill>
                        <a:schemeClr val="tx1"/>
                      </a:solidFill>
                    </a:lnR>
                    <a:lnT w="12700">
                      <a:solidFill>
                        <a:schemeClr val="tx1"/>
                      </a:solidFill>
                    </a:lnT>
                    <a:lnB w="0">
                      <a:noFill/>
                    </a:lnB>
                  </a:tcPr>
                </a:tc>
                <a:tc>
                  <a:txBody>
                    <a:bodyPr/>
                    <a:lstStyle/>
                    <a:p>
                      <a:pPr lvl="0">
                        <a:buNone/>
                      </a:pPr>
                      <a:endParaRPr lang="en-US" sz="1200" dirty="0"/>
                    </a:p>
                  </a:txBody>
                  <a:tcPr>
                    <a:lnL w="12700">
                      <a:solidFill>
                        <a:schemeClr val="tx1"/>
                      </a:solidFill>
                    </a:lnL>
                    <a:lnR w="0">
                      <a:noFill/>
                    </a:lnR>
                    <a:lnT w="12700">
                      <a:solidFill>
                        <a:schemeClr val="tx1"/>
                      </a:solidFill>
                    </a:lnT>
                    <a:lnB w="0">
                      <a:noFill/>
                    </a:lnB>
                  </a:tcPr>
                </a:tc>
                <a:tc>
                  <a:txBody>
                    <a:bodyPr/>
                    <a:lstStyle/>
                    <a:p>
                      <a:pPr lvl="0">
                        <a:buNone/>
                      </a:pPr>
                      <a:endParaRPr lang="en-US" sz="1200"/>
                    </a:p>
                  </a:txBody>
                  <a:tcPr>
                    <a:lnL w="0">
                      <a:noFill/>
                    </a:lnL>
                    <a:lnR w="0">
                      <a:noFill/>
                    </a:lnR>
                    <a:lnT w="0">
                      <a:noFill/>
                    </a:lnT>
                    <a:lnB w="0">
                      <a:noFill/>
                    </a:lnB>
                  </a:tcPr>
                </a:tc>
                <a:tc>
                  <a:txBody>
                    <a:bodyPr/>
                    <a:lstStyle/>
                    <a:p>
                      <a:pPr lvl="0">
                        <a:buNone/>
                      </a:pPr>
                      <a:endParaRPr lang="en-US" sz="1200"/>
                    </a:p>
                  </a:txBody>
                  <a:tcPr>
                    <a:lnL w="0">
                      <a:noFill/>
                    </a:lnL>
                    <a:lnT w="0">
                      <a:noFill/>
                    </a:lnT>
                  </a:tcPr>
                </a:tc>
                <a:extLst>
                  <a:ext uri="{0D108BD9-81ED-4DB2-BD59-A6C34878D82A}">
                    <a16:rowId xmlns:a16="http://schemas.microsoft.com/office/drawing/2014/main" val="1455515680"/>
                  </a:ext>
                </a:extLst>
              </a:tr>
            </a:tbl>
          </a:graphicData>
        </a:graphic>
      </p:graphicFrame>
      <p:pic>
        <p:nvPicPr>
          <p:cNvPr id="4" name="Picture 3">
            <a:extLst>
              <a:ext uri="{FF2B5EF4-FFF2-40B4-BE49-F238E27FC236}">
                <a16:creationId xmlns:a16="http://schemas.microsoft.com/office/drawing/2014/main" id="{4DD0B260-F724-0330-FA5F-84EA63535B36}"/>
              </a:ext>
            </a:extLst>
          </p:cNvPr>
          <p:cNvPicPr>
            <a:picLocks noChangeAspect="1"/>
          </p:cNvPicPr>
          <p:nvPr/>
        </p:nvPicPr>
        <p:blipFill>
          <a:blip r:embed="rId2"/>
          <a:stretch>
            <a:fillRect/>
          </a:stretch>
        </p:blipFill>
        <p:spPr>
          <a:xfrm>
            <a:off x="167597" y="393919"/>
            <a:ext cx="1319586" cy="1202358"/>
          </a:xfrm>
          <a:prstGeom prst="rect">
            <a:avLst/>
          </a:prstGeom>
        </p:spPr>
      </p:pic>
      <p:pic>
        <p:nvPicPr>
          <p:cNvPr id="6" name="Picture 5">
            <a:extLst>
              <a:ext uri="{FF2B5EF4-FFF2-40B4-BE49-F238E27FC236}">
                <a16:creationId xmlns:a16="http://schemas.microsoft.com/office/drawing/2014/main" id="{BE511FB3-1833-73D0-13BF-91144C0E7316}"/>
              </a:ext>
            </a:extLst>
          </p:cNvPr>
          <p:cNvPicPr>
            <a:picLocks noChangeAspect="1"/>
          </p:cNvPicPr>
          <p:nvPr/>
        </p:nvPicPr>
        <p:blipFill>
          <a:blip r:embed="rId3"/>
          <a:stretch>
            <a:fillRect/>
          </a:stretch>
        </p:blipFill>
        <p:spPr>
          <a:xfrm>
            <a:off x="4314797" y="486194"/>
            <a:ext cx="1326987" cy="1162533"/>
          </a:xfrm>
          <a:prstGeom prst="rect">
            <a:avLst/>
          </a:prstGeom>
        </p:spPr>
      </p:pic>
      <p:pic>
        <p:nvPicPr>
          <p:cNvPr id="7" name="Picture 6">
            <a:extLst>
              <a:ext uri="{FF2B5EF4-FFF2-40B4-BE49-F238E27FC236}">
                <a16:creationId xmlns:a16="http://schemas.microsoft.com/office/drawing/2014/main" id="{C6781B25-CD54-F324-6E34-DA38AC303744}"/>
              </a:ext>
            </a:extLst>
          </p:cNvPr>
          <p:cNvPicPr>
            <a:picLocks noChangeAspect="1"/>
          </p:cNvPicPr>
          <p:nvPr/>
        </p:nvPicPr>
        <p:blipFill>
          <a:blip r:embed="rId4"/>
          <a:stretch>
            <a:fillRect/>
          </a:stretch>
        </p:blipFill>
        <p:spPr>
          <a:xfrm>
            <a:off x="3720259" y="613928"/>
            <a:ext cx="984393" cy="984952"/>
          </a:xfrm>
          <a:prstGeom prst="rect">
            <a:avLst/>
          </a:prstGeom>
        </p:spPr>
      </p:pic>
      <p:sp>
        <p:nvSpPr>
          <p:cNvPr id="8" name="Rectangle 7">
            <a:extLst>
              <a:ext uri="{FF2B5EF4-FFF2-40B4-BE49-F238E27FC236}">
                <a16:creationId xmlns:a16="http://schemas.microsoft.com/office/drawing/2014/main" id="{C37164F2-DBE4-6EF9-64B2-6DA2D42ABFC4}"/>
              </a:ext>
            </a:extLst>
          </p:cNvPr>
          <p:cNvSpPr/>
          <p:nvPr/>
        </p:nvSpPr>
        <p:spPr>
          <a:xfrm>
            <a:off x="8150" y="-10887"/>
            <a:ext cx="108512" cy="7306539"/>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TextBox 8">
            <a:extLst>
              <a:ext uri="{FF2B5EF4-FFF2-40B4-BE49-F238E27FC236}">
                <a16:creationId xmlns:a16="http://schemas.microsoft.com/office/drawing/2014/main" id="{02392181-73C3-20A7-07C8-9231E68843D4}"/>
              </a:ext>
            </a:extLst>
          </p:cNvPr>
          <p:cNvSpPr txBox="1"/>
          <p:nvPr/>
        </p:nvSpPr>
        <p:spPr>
          <a:xfrm>
            <a:off x="59104" y="2255517"/>
            <a:ext cx="18832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22  01  2024</a:t>
            </a:r>
            <a:endParaRPr lang="en-US" sz="1800" i="1">
              <a:solidFill>
                <a:schemeClr val="bg1">
                  <a:lumMod val="50000"/>
                </a:schemeClr>
              </a:solidFill>
              <a:latin typeface="Bradley Hand ITC"/>
            </a:endParaRPr>
          </a:p>
        </p:txBody>
      </p:sp>
      <p:sp>
        <p:nvSpPr>
          <p:cNvPr id="10" name="TextBox 9">
            <a:extLst>
              <a:ext uri="{FF2B5EF4-FFF2-40B4-BE49-F238E27FC236}">
                <a16:creationId xmlns:a16="http://schemas.microsoft.com/office/drawing/2014/main" id="{8C5ABAFC-F86A-46D1-7F84-42EEBD016ADC}"/>
              </a:ext>
            </a:extLst>
          </p:cNvPr>
          <p:cNvSpPr txBox="1"/>
          <p:nvPr/>
        </p:nvSpPr>
        <p:spPr>
          <a:xfrm>
            <a:off x="2028591" y="2268464"/>
            <a:ext cx="13281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John Smith</a:t>
            </a:r>
            <a:endParaRPr lang="en-US" sz="1800" i="1">
              <a:solidFill>
                <a:schemeClr val="bg1">
                  <a:lumMod val="50000"/>
                </a:schemeClr>
              </a:solidFill>
              <a:latin typeface="Bradley Hand ITC"/>
            </a:endParaRPr>
          </a:p>
        </p:txBody>
      </p:sp>
      <p:sp>
        <p:nvSpPr>
          <p:cNvPr id="11" name="TextBox 10">
            <a:extLst>
              <a:ext uri="{FF2B5EF4-FFF2-40B4-BE49-F238E27FC236}">
                <a16:creationId xmlns:a16="http://schemas.microsoft.com/office/drawing/2014/main" id="{441AFC18-631C-ABB8-E613-F9CE43632653}"/>
              </a:ext>
            </a:extLst>
          </p:cNvPr>
          <p:cNvSpPr txBox="1"/>
          <p:nvPr/>
        </p:nvSpPr>
        <p:spPr>
          <a:xfrm>
            <a:off x="3825954" y="2268464"/>
            <a:ext cx="14779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Lucy Smith</a:t>
            </a:r>
            <a:endParaRPr lang="en-US" sz="1800" i="1">
              <a:solidFill>
                <a:schemeClr val="bg1">
                  <a:lumMod val="50000"/>
                </a:schemeClr>
              </a:solidFill>
              <a:latin typeface="Bradley Hand ITC"/>
            </a:endParaRPr>
          </a:p>
        </p:txBody>
      </p:sp>
      <p:pic>
        <p:nvPicPr>
          <p:cNvPr id="16" name="Picture 15" descr="photo ID Icon 2004204">
            <a:extLst>
              <a:ext uri="{FF2B5EF4-FFF2-40B4-BE49-F238E27FC236}">
                <a16:creationId xmlns:a16="http://schemas.microsoft.com/office/drawing/2014/main" id="{6BDFC52E-9AC8-A920-A385-153682E9E065}"/>
              </a:ext>
            </a:extLst>
          </p:cNvPr>
          <p:cNvPicPr>
            <a:picLocks noChangeAspect="1"/>
          </p:cNvPicPr>
          <p:nvPr/>
        </p:nvPicPr>
        <p:blipFill rotWithShape="1">
          <a:blip r:embed="rId5"/>
          <a:srcRect l="17788" t="29712" r="19711" b="25396"/>
          <a:stretch/>
        </p:blipFill>
        <p:spPr>
          <a:xfrm>
            <a:off x="1818264" y="483483"/>
            <a:ext cx="1729488" cy="1272880"/>
          </a:xfrm>
          <a:prstGeom prst="rect">
            <a:avLst/>
          </a:prstGeom>
        </p:spPr>
      </p:pic>
      <p:pic>
        <p:nvPicPr>
          <p:cNvPr id="15" name="Picture 14">
            <a:extLst>
              <a:ext uri="{FF2B5EF4-FFF2-40B4-BE49-F238E27FC236}">
                <a16:creationId xmlns:a16="http://schemas.microsoft.com/office/drawing/2014/main" id="{2EBCC7AC-A552-38EF-E5AA-97DDAF28E831}"/>
              </a:ext>
            </a:extLst>
          </p:cNvPr>
          <p:cNvPicPr>
            <a:picLocks noChangeAspect="1"/>
          </p:cNvPicPr>
          <p:nvPr/>
        </p:nvPicPr>
        <p:blipFill>
          <a:blip r:embed="rId6"/>
          <a:stretch>
            <a:fillRect/>
          </a:stretch>
        </p:blipFill>
        <p:spPr>
          <a:xfrm>
            <a:off x="7614103" y="811107"/>
            <a:ext cx="484984" cy="485118"/>
          </a:xfrm>
          <a:prstGeom prst="rect">
            <a:avLst/>
          </a:prstGeom>
        </p:spPr>
      </p:pic>
      <p:pic>
        <p:nvPicPr>
          <p:cNvPr id="18" name="Picture 17">
            <a:extLst>
              <a:ext uri="{FF2B5EF4-FFF2-40B4-BE49-F238E27FC236}">
                <a16:creationId xmlns:a16="http://schemas.microsoft.com/office/drawing/2014/main" id="{8E8F0EC7-8D89-A361-0A9B-A46FE2A1283D}"/>
              </a:ext>
            </a:extLst>
          </p:cNvPr>
          <p:cNvPicPr>
            <a:picLocks noChangeAspect="1"/>
          </p:cNvPicPr>
          <p:nvPr/>
        </p:nvPicPr>
        <p:blipFill>
          <a:blip r:embed="rId6"/>
          <a:stretch>
            <a:fillRect/>
          </a:stretch>
        </p:blipFill>
        <p:spPr>
          <a:xfrm>
            <a:off x="10604575" y="810187"/>
            <a:ext cx="474099" cy="485118"/>
          </a:xfrm>
          <a:prstGeom prst="rect">
            <a:avLst/>
          </a:prstGeom>
        </p:spPr>
      </p:pic>
      <p:pic>
        <p:nvPicPr>
          <p:cNvPr id="20" name="Picture 19">
            <a:extLst>
              <a:ext uri="{FF2B5EF4-FFF2-40B4-BE49-F238E27FC236}">
                <a16:creationId xmlns:a16="http://schemas.microsoft.com/office/drawing/2014/main" id="{A1F0969F-4B19-D33E-8596-66D18DCFADAA}"/>
              </a:ext>
            </a:extLst>
          </p:cNvPr>
          <p:cNvPicPr>
            <a:picLocks noChangeAspect="1"/>
          </p:cNvPicPr>
          <p:nvPr/>
        </p:nvPicPr>
        <p:blipFill>
          <a:blip r:embed="rId7"/>
          <a:stretch>
            <a:fillRect/>
          </a:stretch>
        </p:blipFill>
        <p:spPr>
          <a:xfrm>
            <a:off x="11089816" y="812394"/>
            <a:ext cx="474099" cy="474233"/>
          </a:xfrm>
          <a:prstGeom prst="rect">
            <a:avLst/>
          </a:prstGeom>
        </p:spPr>
      </p:pic>
      <p:pic>
        <p:nvPicPr>
          <p:cNvPr id="22" name="Picture 21">
            <a:extLst>
              <a:ext uri="{FF2B5EF4-FFF2-40B4-BE49-F238E27FC236}">
                <a16:creationId xmlns:a16="http://schemas.microsoft.com/office/drawing/2014/main" id="{5C35BF8D-9BDF-0BEB-9117-FB597721505F}"/>
              </a:ext>
            </a:extLst>
          </p:cNvPr>
          <p:cNvPicPr>
            <a:picLocks noChangeAspect="1"/>
          </p:cNvPicPr>
          <p:nvPr/>
        </p:nvPicPr>
        <p:blipFill>
          <a:blip r:embed="rId8"/>
          <a:stretch>
            <a:fillRect/>
          </a:stretch>
        </p:blipFill>
        <p:spPr>
          <a:xfrm>
            <a:off x="8268633" y="741669"/>
            <a:ext cx="573527" cy="556596"/>
          </a:xfrm>
          <a:prstGeom prst="rect">
            <a:avLst/>
          </a:prstGeom>
        </p:spPr>
      </p:pic>
      <p:pic>
        <p:nvPicPr>
          <p:cNvPr id="24" name="Picture 23">
            <a:extLst>
              <a:ext uri="{FF2B5EF4-FFF2-40B4-BE49-F238E27FC236}">
                <a16:creationId xmlns:a16="http://schemas.microsoft.com/office/drawing/2014/main" id="{E3978317-FA5A-BCB6-5D8B-2E7557D00A18}"/>
              </a:ext>
            </a:extLst>
          </p:cNvPr>
          <p:cNvPicPr>
            <a:picLocks noChangeAspect="1"/>
          </p:cNvPicPr>
          <p:nvPr/>
        </p:nvPicPr>
        <p:blipFill rotWithShape="1">
          <a:blip r:embed="rId9"/>
          <a:srcRect t="24613" b="26773"/>
          <a:stretch/>
        </p:blipFill>
        <p:spPr>
          <a:xfrm>
            <a:off x="5453468" y="677952"/>
            <a:ext cx="1995928" cy="952615"/>
          </a:xfrm>
          <a:prstGeom prst="rect">
            <a:avLst/>
          </a:prstGeom>
        </p:spPr>
      </p:pic>
      <p:pic>
        <p:nvPicPr>
          <p:cNvPr id="26" name="Picture 25">
            <a:extLst>
              <a:ext uri="{FF2B5EF4-FFF2-40B4-BE49-F238E27FC236}">
                <a16:creationId xmlns:a16="http://schemas.microsoft.com/office/drawing/2014/main" id="{E26D35C7-E8DB-B9CA-6159-C16A0E1F33C0}"/>
              </a:ext>
            </a:extLst>
          </p:cNvPr>
          <p:cNvPicPr>
            <a:picLocks noChangeAspect="1"/>
          </p:cNvPicPr>
          <p:nvPr/>
        </p:nvPicPr>
        <p:blipFill>
          <a:blip r:embed="rId10"/>
          <a:stretch>
            <a:fillRect/>
          </a:stretch>
        </p:blipFill>
        <p:spPr>
          <a:xfrm>
            <a:off x="11803937" y="583645"/>
            <a:ext cx="704030" cy="704225"/>
          </a:xfrm>
          <a:prstGeom prst="rect">
            <a:avLst/>
          </a:prstGeom>
        </p:spPr>
      </p:pic>
      <p:sp>
        <p:nvSpPr>
          <p:cNvPr id="28" name="TextBox 27">
            <a:extLst>
              <a:ext uri="{FF2B5EF4-FFF2-40B4-BE49-F238E27FC236}">
                <a16:creationId xmlns:a16="http://schemas.microsoft.com/office/drawing/2014/main" id="{7FBBD36E-A244-387F-22FF-1E878031658D}"/>
              </a:ext>
            </a:extLst>
          </p:cNvPr>
          <p:cNvSpPr txBox="1"/>
          <p:nvPr/>
        </p:nvSpPr>
        <p:spPr>
          <a:xfrm>
            <a:off x="5450022" y="2286556"/>
            <a:ext cx="189373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Walking outside</a:t>
            </a:r>
            <a:endParaRPr lang="en-US" sz="1800">
              <a:solidFill>
                <a:schemeClr val="bg1">
                  <a:lumMod val="50000"/>
                </a:schemeClr>
              </a:solidFill>
              <a:latin typeface="Bradley Hand ITC"/>
              <a:cs typeface="Calibri"/>
            </a:endParaRPr>
          </a:p>
        </p:txBody>
      </p:sp>
      <p:sp>
        <p:nvSpPr>
          <p:cNvPr id="30" name="TextBox 29">
            <a:extLst>
              <a:ext uri="{FF2B5EF4-FFF2-40B4-BE49-F238E27FC236}">
                <a16:creationId xmlns:a16="http://schemas.microsoft.com/office/drawing/2014/main" id="{3DEF28D4-6BFD-6E68-B9CD-CB3DD27E354B}"/>
              </a:ext>
            </a:extLst>
          </p:cNvPr>
          <p:cNvSpPr txBox="1"/>
          <p:nvPr/>
        </p:nvSpPr>
        <p:spPr>
          <a:xfrm>
            <a:off x="7608716" y="2288020"/>
            <a:ext cx="132228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1:30 pm</a:t>
            </a:r>
            <a:endParaRPr lang="en-US" sz="1800" i="1">
              <a:solidFill>
                <a:schemeClr val="bg1">
                  <a:lumMod val="50000"/>
                </a:schemeClr>
              </a:solidFill>
              <a:latin typeface="Bradley Hand ITC"/>
            </a:endParaRPr>
          </a:p>
        </p:txBody>
      </p:sp>
      <p:sp>
        <p:nvSpPr>
          <p:cNvPr id="32" name="TextBox 31">
            <a:extLst>
              <a:ext uri="{FF2B5EF4-FFF2-40B4-BE49-F238E27FC236}">
                <a16:creationId xmlns:a16="http://schemas.microsoft.com/office/drawing/2014/main" id="{CF899564-D538-34EE-DA8F-95CCD2C9542A}"/>
              </a:ext>
            </a:extLst>
          </p:cNvPr>
          <p:cNvSpPr txBox="1"/>
          <p:nvPr/>
        </p:nvSpPr>
        <p:spPr>
          <a:xfrm>
            <a:off x="9066745" y="2288020"/>
            <a:ext cx="116842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2:15 pm</a:t>
            </a:r>
            <a:endParaRPr lang="en-US" sz="1800" i="1">
              <a:solidFill>
                <a:schemeClr val="bg1">
                  <a:lumMod val="50000"/>
                </a:schemeClr>
              </a:solidFill>
              <a:latin typeface="Bradley Hand ITC"/>
            </a:endParaRPr>
          </a:p>
        </p:txBody>
      </p:sp>
      <p:sp>
        <p:nvSpPr>
          <p:cNvPr id="34" name="TextBox 33">
            <a:extLst>
              <a:ext uri="{FF2B5EF4-FFF2-40B4-BE49-F238E27FC236}">
                <a16:creationId xmlns:a16="http://schemas.microsoft.com/office/drawing/2014/main" id="{6E97DB22-C4C6-73B1-2D0A-F6ACCCDC680C}"/>
              </a:ext>
            </a:extLst>
          </p:cNvPr>
          <p:cNvSpPr txBox="1"/>
          <p:nvPr/>
        </p:nvSpPr>
        <p:spPr>
          <a:xfrm>
            <a:off x="11908454" y="2278719"/>
            <a:ext cx="75185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800" i="1">
                <a:solidFill>
                  <a:schemeClr val="bg1">
                    <a:lumMod val="50000"/>
                  </a:schemeClr>
                </a:solidFill>
                <a:latin typeface="Bradley Hand ITC"/>
                <a:ea typeface="Calibri"/>
                <a:cs typeface="Calibri"/>
              </a:rPr>
              <a:t>J.S.</a:t>
            </a:r>
            <a:endParaRPr lang="en-US" sz="1800" i="1">
              <a:solidFill>
                <a:schemeClr val="bg1">
                  <a:lumMod val="50000"/>
                </a:schemeClr>
              </a:solidFill>
              <a:latin typeface="Bradley Hand ITC"/>
            </a:endParaRPr>
          </a:p>
        </p:txBody>
      </p:sp>
      <p:pic>
        <p:nvPicPr>
          <p:cNvPr id="2" name="Picture 1">
            <a:extLst>
              <a:ext uri="{FF2B5EF4-FFF2-40B4-BE49-F238E27FC236}">
                <a16:creationId xmlns:a16="http://schemas.microsoft.com/office/drawing/2014/main" id="{C4981A28-414A-A94F-DF8C-C196CCEAD134}"/>
              </a:ext>
            </a:extLst>
          </p:cNvPr>
          <p:cNvPicPr>
            <a:picLocks noChangeAspect="1"/>
          </p:cNvPicPr>
          <p:nvPr/>
        </p:nvPicPr>
        <p:blipFill>
          <a:blip r:embed="rId11"/>
          <a:stretch>
            <a:fillRect/>
          </a:stretch>
        </p:blipFill>
        <p:spPr>
          <a:xfrm>
            <a:off x="8852068" y="245996"/>
            <a:ext cx="1592114" cy="1307674"/>
          </a:xfrm>
          <a:prstGeom prst="rect">
            <a:avLst/>
          </a:prstGeom>
        </p:spPr>
      </p:pic>
      <p:pic>
        <p:nvPicPr>
          <p:cNvPr id="5" name="Picture 4">
            <a:extLst>
              <a:ext uri="{FF2B5EF4-FFF2-40B4-BE49-F238E27FC236}">
                <a16:creationId xmlns:a16="http://schemas.microsoft.com/office/drawing/2014/main" id="{D51A49D3-9BA9-0371-F0DB-539C1FCF4473}"/>
              </a:ext>
            </a:extLst>
          </p:cNvPr>
          <p:cNvPicPr>
            <a:picLocks noChangeAspect="1"/>
          </p:cNvPicPr>
          <p:nvPr/>
        </p:nvPicPr>
        <p:blipFill>
          <a:blip r:embed="rId12"/>
          <a:stretch>
            <a:fillRect/>
          </a:stretch>
        </p:blipFill>
        <p:spPr>
          <a:xfrm>
            <a:off x="9732258" y="1242936"/>
            <a:ext cx="414209" cy="388419"/>
          </a:xfrm>
          <a:prstGeom prst="rect">
            <a:avLst/>
          </a:prstGeom>
        </p:spPr>
      </p:pic>
      <p:pic>
        <p:nvPicPr>
          <p:cNvPr id="12" name="Picture 11">
            <a:extLst>
              <a:ext uri="{FF2B5EF4-FFF2-40B4-BE49-F238E27FC236}">
                <a16:creationId xmlns:a16="http://schemas.microsoft.com/office/drawing/2014/main" id="{54C3FABD-6C52-E958-D07C-85EF838E8145}"/>
              </a:ext>
            </a:extLst>
          </p:cNvPr>
          <p:cNvPicPr>
            <a:picLocks noChangeAspect="1"/>
          </p:cNvPicPr>
          <p:nvPr/>
        </p:nvPicPr>
        <p:blipFill>
          <a:blip r:embed="rId6"/>
          <a:stretch>
            <a:fillRect/>
          </a:stretch>
        </p:blipFill>
        <p:spPr>
          <a:xfrm>
            <a:off x="9261092" y="603030"/>
            <a:ext cx="383490" cy="394487"/>
          </a:xfrm>
          <a:prstGeom prst="rect">
            <a:avLst/>
          </a:prstGeom>
        </p:spPr>
      </p:pic>
      <p:pic>
        <p:nvPicPr>
          <p:cNvPr id="13" name="Picture 12">
            <a:extLst>
              <a:ext uri="{FF2B5EF4-FFF2-40B4-BE49-F238E27FC236}">
                <a16:creationId xmlns:a16="http://schemas.microsoft.com/office/drawing/2014/main" id="{B970DDC6-0A38-4669-4E56-D17912CBEE80}"/>
              </a:ext>
            </a:extLst>
          </p:cNvPr>
          <p:cNvPicPr>
            <a:picLocks noChangeAspect="1"/>
          </p:cNvPicPr>
          <p:nvPr/>
        </p:nvPicPr>
        <p:blipFill>
          <a:blip r:embed="rId7"/>
          <a:stretch>
            <a:fillRect/>
          </a:stretch>
        </p:blipFill>
        <p:spPr>
          <a:xfrm>
            <a:off x="9578183" y="514606"/>
            <a:ext cx="474099" cy="474233"/>
          </a:xfrm>
          <a:prstGeom prst="rect">
            <a:avLst/>
          </a:prstGeom>
        </p:spPr>
      </p:pic>
    </p:spTree>
    <p:extLst>
      <p:ext uri="{BB962C8B-B14F-4D97-AF65-F5344CB8AC3E}">
        <p14:creationId xmlns:p14="http://schemas.microsoft.com/office/powerpoint/2010/main" val="3481104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10748E2-25E2-8004-384C-A297D7724580}"/>
              </a:ext>
            </a:extLst>
          </p:cNvPr>
          <p:cNvSpPr/>
          <p:nvPr/>
        </p:nvSpPr>
        <p:spPr>
          <a:xfrm rot="5400000">
            <a:off x="2719188" y="-2705828"/>
            <a:ext cx="7319332" cy="12791915"/>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Rectangle: Rounded Corners 16">
            <a:extLst>
              <a:ext uri="{FF2B5EF4-FFF2-40B4-BE49-F238E27FC236}">
                <a16:creationId xmlns:a16="http://schemas.microsoft.com/office/drawing/2014/main" id="{4F9E1D38-5052-8A32-6047-9FACA190E781}"/>
              </a:ext>
            </a:extLst>
          </p:cNvPr>
          <p:cNvSpPr/>
          <p:nvPr/>
        </p:nvSpPr>
        <p:spPr>
          <a:xfrm rot="5400000">
            <a:off x="2914302" y="-403317"/>
            <a:ext cx="6969562" cy="8129044"/>
          </a:xfrm>
          <a:prstGeom prst="roundRect">
            <a:avLst/>
          </a:prstGeom>
          <a:solidFill>
            <a:schemeClr val="bg1"/>
          </a:solid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9" name="Picture 18" descr="A picture containing text, sign&#10;&#10;Description automatically generated">
            <a:extLst>
              <a:ext uri="{FF2B5EF4-FFF2-40B4-BE49-F238E27FC236}">
                <a16:creationId xmlns:a16="http://schemas.microsoft.com/office/drawing/2014/main" id="{EB0F3A60-D721-6E00-1FC9-CAAA5E052DA3}"/>
              </a:ext>
            </a:extLst>
          </p:cNvPr>
          <p:cNvPicPr>
            <a:picLocks noChangeAspect="1"/>
          </p:cNvPicPr>
          <p:nvPr/>
        </p:nvPicPr>
        <p:blipFill>
          <a:blip r:embed="rId2"/>
          <a:stretch>
            <a:fillRect/>
          </a:stretch>
        </p:blipFill>
        <p:spPr>
          <a:xfrm rot="5400000">
            <a:off x="11790492" y="6325007"/>
            <a:ext cx="824164" cy="824164"/>
          </a:xfrm>
          <a:prstGeom prst="rect">
            <a:avLst/>
          </a:prstGeom>
        </p:spPr>
      </p:pic>
      <p:sp>
        <p:nvSpPr>
          <p:cNvPr id="21" name="TextBox 2">
            <a:extLst>
              <a:ext uri="{FF2B5EF4-FFF2-40B4-BE49-F238E27FC236}">
                <a16:creationId xmlns:a16="http://schemas.microsoft.com/office/drawing/2014/main" id="{0648C772-6C6F-E7FD-8BD3-273C57209D39}"/>
              </a:ext>
            </a:extLst>
          </p:cNvPr>
          <p:cNvSpPr txBox="1"/>
          <p:nvPr/>
        </p:nvSpPr>
        <p:spPr>
          <a:xfrm rot="5400000">
            <a:off x="6020568" y="3057170"/>
            <a:ext cx="6074075"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200" b="1" u="sng">
                <a:cs typeface="Calibri"/>
              </a:rPr>
              <a:t>SIGN OUT</a:t>
            </a:r>
            <a:r>
              <a:rPr lang="en-US" sz="7200" b="1">
                <a:cs typeface="Calibri"/>
              </a:rPr>
              <a:t> Book</a:t>
            </a:r>
            <a:endParaRPr lang="en-US" sz="7200" b="1">
              <a:ea typeface="Calibri"/>
              <a:cs typeface="Calibri"/>
            </a:endParaRPr>
          </a:p>
        </p:txBody>
      </p:sp>
      <p:pic>
        <p:nvPicPr>
          <p:cNvPr id="23" name="Picture 22" descr="register Icon 4303408">
            <a:extLst>
              <a:ext uri="{FF2B5EF4-FFF2-40B4-BE49-F238E27FC236}">
                <a16:creationId xmlns:a16="http://schemas.microsoft.com/office/drawing/2014/main" id="{55FE6B2C-B222-70D9-0D39-7BAE9360B4AD}"/>
              </a:ext>
            </a:extLst>
          </p:cNvPr>
          <p:cNvPicPr>
            <a:picLocks noChangeAspect="1"/>
          </p:cNvPicPr>
          <p:nvPr/>
        </p:nvPicPr>
        <p:blipFill rotWithShape="1">
          <a:blip r:embed="rId3"/>
          <a:srcRect l="15816" t="20896" r="20408" b="17879"/>
          <a:stretch/>
        </p:blipFill>
        <p:spPr>
          <a:xfrm rot="5400000">
            <a:off x="4910557" y="973516"/>
            <a:ext cx="2980349" cy="2644784"/>
          </a:xfrm>
          <a:prstGeom prst="rect">
            <a:avLst/>
          </a:prstGeom>
        </p:spPr>
      </p:pic>
      <p:pic>
        <p:nvPicPr>
          <p:cNvPr id="25" name="Picture 24" descr="bye man Icon 2258556">
            <a:extLst>
              <a:ext uri="{FF2B5EF4-FFF2-40B4-BE49-F238E27FC236}">
                <a16:creationId xmlns:a16="http://schemas.microsoft.com/office/drawing/2014/main" id="{F4CDE651-A580-6DAA-2471-B99C227A72FF}"/>
              </a:ext>
            </a:extLst>
          </p:cNvPr>
          <p:cNvPicPr>
            <a:picLocks noChangeAspect="1"/>
          </p:cNvPicPr>
          <p:nvPr/>
        </p:nvPicPr>
        <p:blipFill rotWithShape="1">
          <a:blip r:embed="rId4"/>
          <a:srcRect l="29318" t="17045" r="28937" b="17045"/>
          <a:stretch/>
        </p:blipFill>
        <p:spPr>
          <a:xfrm rot="5400000">
            <a:off x="5204998" y="3377172"/>
            <a:ext cx="2346043" cy="3694055"/>
          </a:xfrm>
          <a:prstGeom prst="rect">
            <a:avLst/>
          </a:prstGeom>
        </p:spPr>
      </p:pic>
      <p:sp>
        <p:nvSpPr>
          <p:cNvPr id="27" name="TextBox 2">
            <a:extLst>
              <a:ext uri="{FF2B5EF4-FFF2-40B4-BE49-F238E27FC236}">
                <a16:creationId xmlns:a16="http://schemas.microsoft.com/office/drawing/2014/main" id="{0648C772-6C6F-E7FD-8BD3-273C57209D39}"/>
              </a:ext>
            </a:extLst>
          </p:cNvPr>
          <p:cNvSpPr txBox="1"/>
          <p:nvPr/>
        </p:nvSpPr>
        <p:spPr>
          <a:xfrm rot="5400000">
            <a:off x="322971" y="3186674"/>
            <a:ext cx="6638851"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200" b="1" dirty="0">
                <a:cs typeface="Calibri"/>
              </a:rPr>
              <a:t>Livre de </a:t>
            </a:r>
            <a:r>
              <a:rPr lang="en-US" sz="7200" b="1" u="sng" dirty="0">
                <a:cs typeface="Calibri"/>
              </a:rPr>
              <a:t>SORTIE</a:t>
            </a:r>
          </a:p>
        </p:txBody>
      </p:sp>
    </p:spTree>
    <p:extLst>
      <p:ext uri="{BB962C8B-B14F-4D97-AF65-F5344CB8AC3E}">
        <p14:creationId xmlns:p14="http://schemas.microsoft.com/office/powerpoint/2010/main" val="2411238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10748E2-25E2-8004-384C-A297D7724580}"/>
              </a:ext>
            </a:extLst>
          </p:cNvPr>
          <p:cNvSpPr/>
          <p:nvPr/>
        </p:nvSpPr>
        <p:spPr>
          <a:xfrm rot="5400000">
            <a:off x="2759144" y="-2752979"/>
            <a:ext cx="7308258" cy="12802984"/>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800"/>
          </a:p>
        </p:txBody>
      </p:sp>
      <p:sp>
        <p:nvSpPr>
          <p:cNvPr id="17" name="Rectangle: Rounded Corners 16">
            <a:extLst>
              <a:ext uri="{FF2B5EF4-FFF2-40B4-BE49-F238E27FC236}">
                <a16:creationId xmlns:a16="http://schemas.microsoft.com/office/drawing/2014/main" id="{4F9E1D38-5052-8A32-6047-9FACA190E781}"/>
              </a:ext>
            </a:extLst>
          </p:cNvPr>
          <p:cNvSpPr/>
          <p:nvPr/>
        </p:nvSpPr>
        <p:spPr>
          <a:xfrm rot="5400000">
            <a:off x="7266357" y="-3485941"/>
            <a:ext cx="1893366" cy="9046643"/>
          </a:xfrm>
          <a:prstGeom prst="roundRect">
            <a:avLst/>
          </a:prstGeom>
          <a:solidFill>
            <a:schemeClr val="bg1"/>
          </a:solid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800"/>
          </a:p>
        </p:txBody>
      </p:sp>
      <p:pic>
        <p:nvPicPr>
          <p:cNvPr id="19" name="Picture 18" descr="A picture containing text, sign&#10;&#10;Description automatically generated">
            <a:extLst>
              <a:ext uri="{FF2B5EF4-FFF2-40B4-BE49-F238E27FC236}">
                <a16:creationId xmlns:a16="http://schemas.microsoft.com/office/drawing/2014/main" id="{EB0F3A60-D721-6E00-1FC9-CAAA5E052DA3}"/>
              </a:ext>
            </a:extLst>
          </p:cNvPr>
          <p:cNvPicPr>
            <a:picLocks noChangeAspect="1"/>
          </p:cNvPicPr>
          <p:nvPr/>
        </p:nvPicPr>
        <p:blipFill>
          <a:blip r:embed="rId2"/>
          <a:stretch>
            <a:fillRect/>
          </a:stretch>
        </p:blipFill>
        <p:spPr>
          <a:xfrm rot="10800000">
            <a:off x="125802" y="93873"/>
            <a:ext cx="549157" cy="563086"/>
          </a:xfrm>
          <a:prstGeom prst="rect">
            <a:avLst/>
          </a:prstGeom>
        </p:spPr>
      </p:pic>
      <p:sp>
        <p:nvSpPr>
          <p:cNvPr id="21" name="TextBox 2">
            <a:extLst>
              <a:ext uri="{FF2B5EF4-FFF2-40B4-BE49-F238E27FC236}">
                <a16:creationId xmlns:a16="http://schemas.microsoft.com/office/drawing/2014/main" id="{0648C772-6C6F-E7FD-8BD3-273C57209D39}"/>
              </a:ext>
            </a:extLst>
          </p:cNvPr>
          <p:cNvSpPr txBox="1"/>
          <p:nvPr/>
        </p:nvSpPr>
        <p:spPr>
          <a:xfrm rot="10800000">
            <a:off x="6505387" y="852709"/>
            <a:ext cx="6074075"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200" b="1" u="sng" dirty="0">
                <a:cs typeface="Calibri"/>
              </a:rPr>
              <a:t>SIGN OUT</a:t>
            </a:r>
            <a:r>
              <a:rPr lang="en-US" sz="7200" dirty="0">
                <a:cs typeface="Calibri"/>
              </a:rPr>
              <a:t> Book</a:t>
            </a:r>
            <a:endParaRPr lang="en-US" sz="7200" dirty="0">
              <a:ea typeface="Calibri"/>
              <a:cs typeface="Calibri"/>
            </a:endParaRPr>
          </a:p>
        </p:txBody>
      </p:sp>
      <p:pic>
        <p:nvPicPr>
          <p:cNvPr id="23" name="Picture 22" descr="register Icon 4303408">
            <a:extLst>
              <a:ext uri="{FF2B5EF4-FFF2-40B4-BE49-F238E27FC236}">
                <a16:creationId xmlns:a16="http://schemas.microsoft.com/office/drawing/2014/main" id="{55FE6B2C-B222-70D9-0D39-7BAE9360B4AD}"/>
              </a:ext>
            </a:extLst>
          </p:cNvPr>
          <p:cNvPicPr>
            <a:picLocks noChangeAspect="1"/>
          </p:cNvPicPr>
          <p:nvPr/>
        </p:nvPicPr>
        <p:blipFill rotWithShape="1">
          <a:blip r:embed="rId3"/>
          <a:srcRect l="15816" t="20896" r="20408" b="17879"/>
          <a:stretch/>
        </p:blipFill>
        <p:spPr>
          <a:xfrm rot="10800000">
            <a:off x="4598543" y="160833"/>
            <a:ext cx="1591562" cy="1394355"/>
          </a:xfrm>
          <a:prstGeom prst="rect">
            <a:avLst/>
          </a:prstGeom>
        </p:spPr>
      </p:pic>
      <p:pic>
        <p:nvPicPr>
          <p:cNvPr id="25" name="Picture 24" descr="bye man Icon 2258556">
            <a:extLst>
              <a:ext uri="{FF2B5EF4-FFF2-40B4-BE49-F238E27FC236}">
                <a16:creationId xmlns:a16="http://schemas.microsoft.com/office/drawing/2014/main" id="{F4CDE651-A580-6DAA-2471-B99C227A72FF}"/>
              </a:ext>
            </a:extLst>
          </p:cNvPr>
          <p:cNvPicPr>
            <a:picLocks noChangeAspect="1"/>
          </p:cNvPicPr>
          <p:nvPr/>
        </p:nvPicPr>
        <p:blipFill rotWithShape="1">
          <a:blip r:embed="rId4"/>
          <a:srcRect l="29318" t="17045" r="28937" b="17045"/>
          <a:stretch/>
        </p:blipFill>
        <p:spPr>
          <a:xfrm rot="10800000">
            <a:off x="3814603" y="88437"/>
            <a:ext cx="1012257" cy="1619167"/>
          </a:xfrm>
          <a:prstGeom prst="rect">
            <a:avLst/>
          </a:prstGeom>
        </p:spPr>
      </p:pic>
      <p:sp>
        <p:nvSpPr>
          <p:cNvPr id="27" name="TextBox 2">
            <a:extLst>
              <a:ext uri="{FF2B5EF4-FFF2-40B4-BE49-F238E27FC236}">
                <a16:creationId xmlns:a16="http://schemas.microsoft.com/office/drawing/2014/main" id="{0648C772-6C6F-E7FD-8BD3-273C57209D39}"/>
              </a:ext>
            </a:extLst>
          </p:cNvPr>
          <p:cNvSpPr txBox="1"/>
          <p:nvPr/>
        </p:nvSpPr>
        <p:spPr>
          <a:xfrm rot="10800000">
            <a:off x="5395854" y="-6313"/>
            <a:ext cx="7181479"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200" dirty="0">
                <a:cs typeface="Calibri"/>
              </a:rPr>
              <a:t>Livre de</a:t>
            </a:r>
            <a:r>
              <a:rPr lang="en-US" sz="7200" b="1" dirty="0">
                <a:cs typeface="Calibri"/>
              </a:rPr>
              <a:t> </a:t>
            </a:r>
            <a:r>
              <a:rPr lang="en-US" sz="7200" b="1" u="sng" dirty="0">
                <a:cs typeface="Calibri"/>
              </a:rPr>
              <a:t>SORTIE</a:t>
            </a:r>
          </a:p>
        </p:txBody>
      </p:sp>
    </p:spTree>
    <p:extLst>
      <p:ext uri="{BB962C8B-B14F-4D97-AF65-F5344CB8AC3E}">
        <p14:creationId xmlns:p14="http://schemas.microsoft.com/office/powerpoint/2010/main" val="18281301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49B879-9365-40E1-B3F9-86E2865416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83BA76-F112-48EF-9CCB-FFA236A2A6B5}">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3.xml><?xml version="1.0" encoding="utf-8"?>
<ds:datastoreItem xmlns:ds="http://schemas.openxmlformats.org/officeDocument/2006/customXml" ds:itemID="{A47133FB-64D7-4E91-9D12-AB20E010FB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406</Words>
  <Application>Microsoft Office PowerPoint</Application>
  <PresentationFormat>Custom</PresentationFormat>
  <Paragraphs>158</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Bradley Hand ITC</vt:lpstr>
      <vt:lpstr>Calibri</vt:lpstr>
      <vt:lpstr>Calibri Light</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Aran Oberle</dc:creator>
  <cp:lastModifiedBy>Laura Dunn</cp:lastModifiedBy>
  <cp:revision>178</cp:revision>
  <dcterms:created xsi:type="dcterms:W3CDTF">2023-01-26T19:40:03Z</dcterms:created>
  <dcterms:modified xsi:type="dcterms:W3CDTF">2024-12-02T20:06:41Z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