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 id="2147483684" r:id="rId5"/>
  </p:sldMasterIdLst>
  <p:sldIdLst>
    <p:sldId id="327" r:id="rId6"/>
    <p:sldId id="318" r:id="rId7"/>
    <p:sldId id="320" r:id="rId8"/>
    <p:sldId id="319" r:id="rId9"/>
    <p:sldId id="321" r:id="rId10"/>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9F451B2-DE3A-FDDF-26EA-D8118B6AD02F}" name="aober104@uottawa.ca" initials="ao" userId="S::urn:spo:guest#aober104@uottawa.c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F5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20E6F58-758F-4D45-AC16-6534C9D1F943}" v="1" dt="2024-12-02T20:01:39.93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1" d="100"/>
          <a:sy n="51" d="100"/>
        </p:scale>
        <p:origin x="207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viewProps" Target="viewProps.xml"/><Relationship Id="rId17" Type="http://schemas.microsoft.com/office/2018/10/relationships/authors" Target="author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presProps" Target="presProps.xml"/><Relationship Id="rId5" Type="http://schemas.openxmlformats.org/officeDocument/2006/relationships/slideMaster" Target="slideMasters/slideMaster2.xml"/><Relationship Id="rId15" Type="http://schemas.microsoft.com/office/2016/11/relationships/changesInfo" Target="changesInfos/changesInfo1.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a Dunn" userId="a1b48991-b855-4e9d-9b46-097d553f086f" providerId="ADAL" clId="{620E6F58-758F-4D45-AC16-6534C9D1F943}"/>
    <pc:docChg chg="addSld delSld modSld">
      <pc:chgData name="Laura Dunn" userId="a1b48991-b855-4e9d-9b46-097d553f086f" providerId="ADAL" clId="{620E6F58-758F-4D45-AC16-6534C9D1F943}" dt="2024-12-02T20:01:41.579" v="1" actId="47"/>
      <pc:docMkLst>
        <pc:docMk/>
      </pc:docMkLst>
      <pc:sldChg chg="del">
        <pc:chgData name="Laura Dunn" userId="a1b48991-b855-4e9d-9b46-097d553f086f" providerId="ADAL" clId="{620E6F58-758F-4D45-AC16-6534C9D1F943}" dt="2024-12-02T20:01:41.579" v="1" actId="47"/>
        <pc:sldMkLst>
          <pc:docMk/>
          <pc:sldMk cId="2989216846" sldId="322"/>
        </pc:sldMkLst>
      </pc:sldChg>
      <pc:sldChg chg="add">
        <pc:chgData name="Laura Dunn" userId="a1b48991-b855-4e9d-9b46-097d553f086f" providerId="ADAL" clId="{620E6F58-758F-4D45-AC16-6534C9D1F943}" dt="2024-12-02T20:01:39.929" v="0"/>
        <pc:sldMkLst>
          <pc:docMk/>
          <pc:sldMk cId="1638391698" sldId="327"/>
        </pc:sldMkLst>
      </pc:sldChg>
    </pc:docChg>
  </pc:docChgLst>
  <pc:docChgLst>
    <pc:chgData name="Laura Dunn" userId="S::laudunn@toh.ca::a1b48991-b855-4e9d-9b46-097d553f086f" providerId="AD" clId="Web-{20C92AC9-FF2D-4D81-E5D9-71398B60FDB7}"/>
    <pc:docChg chg="addSld modSld sldOrd">
      <pc:chgData name="Laura Dunn" userId="S::laudunn@toh.ca::a1b48991-b855-4e9d-9b46-097d553f086f" providerId="AD" clId="Web-{20C92AC9-FF2D-4D81-E5D9-71398B60FDB7}" dt="2024-02-16T14:50:20.110" v="5" actId="20577"/>
      <pc:docMkLst>
        <pc:docMk/>
      </pc:docMkLst>
      <pc:sldChg chg="modSp add ord">
        <pc:chgData name="Laura Dunn" userId="S::laudunn@toh.ca::a1b48991-b855-4e9d-9b46-097d553f086f" providerId="AD" clId="Web-{20C92AC9-FF2D-4D81-E5D9-71398B60FDB7}" dt="2024-02-16T14:50:20.110" v="5" actId="20577"/>
        <pc:sldMkLst>
          <pc:docMk/>
          <pc:sldMk cId="2989216846" sldId="322"/>
        </pc:sldMkLst>
        <pc:spChg chg="mod">
          <ac:chgData name="Laura Dunn" userId="S::laudunn@toh.ca::a1b48991-b855-4e9d-9b46-097d553f086f" providerId="AD" clId="Web-{20C92AC9-FF2D-4D81-E5D9-71398B60FDB7}" dt="2024-02-16T14:50:20.110" v="5" actId="20577"/>
          <ac:spMkLst>
            <pc:docMk/>
            <pc:sldMk cId="2989216846" sldId="322"/>
            <ac:spMk id="13" creationId="{A6870008-57C8-BB3B-5799-F1ACEC7D06B7}"/>
          </ac:spMkLst>
        </pc:spChg>
      </pc:sldChg>
    </pc:docChg>
  </pc:docChgLst>
  <pc:docChgLst>
    <pc:chgData name="Laura Dunn" userId="S::laudunn@toh.ca::a1b48991-b855-4e9d-9b46-097d553f086f" providerId="AD" clId="Web-{3BAF1061-DF92-C222-CBCE-1E0CB4688C83}"/>
    <pc:docChg chg="modSld">
      <pc:chgData name="Laura Dunn" userId="S::laudunn@toh.ca::a1b48991-b855-4e9d-9b46-097d553f086f" providerId="AD" clId="Web-{3BAF1061-DF92-C222-CBCE-1E0CB4688C83}" dt="2024-02-16T15:11:59.530" v="15" actId="1076"/>
      <pc:docMkLst>
        <pc:docMk/>
      </pc:docMkLst>
      <pc:sldChg chg="modSp">
        <pc:chgData name="Laura Dunn" userId="S::laudunn@toh.ca::a1b48991-b855-4e9d-9b46-097d553f086f" providerId="AD" clId="Web-{3BAF1061-DF92-C222-CBCE-1E0CB4688C83}" dt="2024-02-16T15:11:59.530" v="15" actId="1076"/>
        <pc:sldMkLst>
          <pc:docMk/>
          <pc:sldMk cId="2989216846" sldId="322"/>
        </pc:sldMkLst>
        <pc:spChg chg="mod">
          <ac:chgData name="Laura Dunn" userId="S::laudunn@toh.ca::a1b48991-b855-4e9d-9b46-097d553f086f" providerId="AD" clId="Web-{3BAF1061-DF92-C222-CBCE-1E0CB4688C83}" dt="2024-02-16T15:11:40.357" v="11" actId="20577"/>
          <ac:spMkLst>
            <pc:docMk/>
            <pc:sldMk cId="2989216846" sldId="322"/>
            <ac:spMk id="13" creationId="{A6870008-57C8-BB3B-5799-F1ACEC7D06B7}"/>
          </ac:spMkLst>
        </pc:spChg>
        <pc:spChg chg="mod">
          <ac:chgData name="Laura Dunn" userId="S::laudunn@toh.ca::a1b48991-b855-4e9d-9b46-097d553f086f" providerId="AD" clId="Web-{3BAF1061-DF92-C222-CBCE-1E0CB4688C83}" dt="2024-02-16T15:11:59.530" v="15" actId="1076"/>
          <ac:spMkLst>
            <pc:docMk/>
            <pc:sldMk cId="2989216846" sldId="322"/>
            <ac:spMk id="14" creationId="{B8F0E10C-0B93-8AC6-6AA6-4A72A1327D2A}"/>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4636"/>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854"/>
            </a:lvl1pPr>
            <a:lvl2pPr marL="353278" indent="0" algn="ctr">
              <a:buNone/>
              <a:defRPr sz="1545"/>
            </a:lvl2pPr>
            <a:lvl3pPr marL="706557" indent="0" algn="ctr">
              <a:buNone/>
              <a:defRPr sz="1391"/>
            </a:lvl3pPr>
            <a:lvl4pPr marL="1059835" indent="0" algn="ctr">
              <a:buNone/>
              <a:defRPr sz="1236"/>
            </a:lvl4pPr>
            <a:lvl5pPr marL="1413114" indent="0" algn="ctr">
              <a:buNone/>
              <a:defRPr sz="1236"/>
            </a:lvl5pPr>
            <a:lvl6pPr marL="1766392" indent="0" algn="ctr">
              <a:buNone/>
              <a:defRPr sz="1236"/>
            </a:lvl6pPr>
            <a:lvl7pPr marL="2119671" indent="0" algn="ctr">
              <a:buNone/>
              <a:defRPr sz="1236"/>
            </a:lvl7pPr>
            <a:lvl8pPr marL="2472949" indent="0" algn="ctr">
              <a:buNone/>
              <a:defRPr sz="1236"/>
            </a:lvl8pPr>
            <a:lvl9pPr marL="2826228" indent="0" algn="ctr">
              <a:buNone/>
              <a:defRPr sz="1236"/>
            </a:lvl9pPr>
          </a:lstStyle>
          <a:p>
            <a:r>
              <a:rPr lang="en-US"/>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7932660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6510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2522772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1" y="5282989"/>
            <a:ext cx="5829300" cy="2428451"/>
          </a:xfrm>
        </p:spPr>
        <p:txBody>
          <a:bodyPr/>
          <a:lstStyle>
            <a:lvl1pPr marL="0" indent="0" algn="ctr">
              <a:buNone/>
              <a:defRPr sz="2040"/>
            </a:lvl1pPr>
            <a:lvl2pPr marL="388616" indent="0" algn="ctr">
              <a:buNone/>
              <a:defRPr sz="1700"/>
            </a:lvl2pPr>
            <a:lvl3pPr marL="777232" indent="0" algn="ctr">
              <a:buNone/>
              <a:defRPr sz="1530"/>
            </a:lvl3pPr>
            <a:lvl4pPr marL="1165847" indent="0" algn="ctr">
              <a:buNone/>
              <a:defRPr sz="1360"/>
            </a:lvl4pPr>
            <a:lvl5pPr marL="1554463" indent="0" algn="ctr">
              <a:buNone/>
              <a:defRPr sz="1360"/>
            </a:lvl5pPr>
            <a:lvl6pPr marL="1943079" indent="0" algn="ctr">
              <a:buNone/>
              <a:defRPr sz="1360"/>
            </a:lvl6pPr>
            <a:lvl7pPr marL="2331695" indent="0" algn="ctr">
              <a:buNone/>
              <a:defRPr sz="1360"/>
            </a:lvl7pPr>
            <a:lvl8pPr marL="2720309" indent="0" algn="ctr">
              <a:buNone/>
              <a:defRPr sz="1360"/>
            </a:lvl8pPr>
            <a:lvl9pPr marL="3108925"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6595318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7457169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9"/>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16" indent="0">
              <a:buNone/>
              <a:defRPr sz="1700">
                <a:solidFill>
                  <a:schemeClr val="tx1">
                    <a:tint val="75000"/>
                  </a:schemeClr>
                </a:solidFill>
              </a:defRPr>
            </a:lvl2pPr>
            <a:lvl3pPr marL="777232" indent="0">
              <a:buNone/>
              <a:defRPr sz="1530">
                <a:solidFill>
                  <a:schemeClr val="tx1">
                    <a:tint val="75000"/>
                  </a:schemeClr>
                </a:solidFill>
              </a:defRPr>
            </a:lvl3pPr>
            <a:lvl4pPr marL="1165847" indent="0">
              <a:buNone/>
              <a:defRPr sz="1360">
                <a:solidFill>
                  <a:schemeClr val="tx1">
                    <a:tint val="75000"/>
                  </a:schemeClr>
                </a:solidFill>
              </a:defRPr>
            </a:lvl4pPr>
            <a:lvl5pPr marL="1554463" indent="0">
              <a:buNone/>
              <a:defRPr sz="1360">
                <a:solidFill>
                  <a:schemeClr val="tx1">
                    <a:tint val="75000"/>
                  </a:schemeClr>
                </a:solidFill>
              </a:defRPr>
            </a:lvl5pPr>
            <a:lvl6pPr marL="1943079" indent="0">
              <a:buNone/>
              <a:defRPr sz="1360">
                <a:solidFill>
                  <a:schemeClr val="tx1">
                    <a:tint val="75000"/>
                  </a:schemeClr>
                </a:solidFill>
              </a:defRPr>
            </a:lvl6pPr>
            <a:lvl7pPr marL="2331695" indent="0">
              <a:buNone/>
              <a:defRPr sz="1360">
                <a:solidFill>
                  <a:schemeClr val="tx1">
                    <a:tint val="75000"/>
                  </a:schemeClr>
                </a:solidFill>
              </a:defRPr>
            </a:lvl7pPr>
            <a:lvl8pPr marL="2720309" indent="0">
              <a:buNone/>
              <a:defRPr sz="1360">
                <a:solidFill>
                  <a:schemeClr val="tx1">
                    <a:tint val="75000"/>
                  </a:schemeClr>
                </a:solidFill>
              </a:defRPr>
            </a:lvl8pPr>
            <a:lvl9pPr marL="3108925"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31838010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7"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74905644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16" indent="0">
              <a:buNone/>
              <a:defRPr sz="1700" b="1"/>
            </a:lvl2pPr>
            <a:lvl3pPr marL="777232" indent="0">
              <a:buNone/>
              <a:defRPr sz="1530" b="1"/>
            </a:lvl3pPr>
            <a:lvl4pPr marL="1165847" indent="0">
              <a:buNone/>
              <a:defRPr sz="1360" b="1"/>
            </a:lvl4pPr>
            <a:lvl5pPr marL="1554463" indent="0">
              <a:buNone/>
              <a:defRPr sz="1360" b="1"/>
            </a:lvl5pPr>
            <a:lvl6pPr marL="1943079" indent="0">
              <a:buNone/>
              <a:defRPr sz="1360" b="1"/>
            </a:lvl6pPr>
            <a:lvl7pPr marL="2331695" indent="0">
              <a:buNone/>
              <a:defRPr sz="1360" b="1"/>
            </a:lvl7pPr>
            <a:lvl8pPr marL="2720309" indent="0">
              <a:buNone/>
              <a:defRPr sz="1360" b="1"/>
            </a:lvl8pPr>
            <a:lvl9pPr marL="3108925"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3" cy="1208404"/>
          </a:xfrm>
        </p:spPr>
        <p:txBody>
          <a:bodyPr anchor="b"/>
          <a:lstStyle>
            <a:lvl1pPr marL="0" indent="0">
              <a:buNone/>
              <a:defRPr sz="2040" b="1"/>
            </a:lvl1pPr>
            <a:lvl2pPr marL="388616" indent="0">
              <a:buNone/>
              <a:defRPr sz="1700" b="1"/>
            </a:lvl2pPr>
            <a:lvl3pPr marL="777232" indent="0">
              <a:buNone/>
              <a:defRPr sz="1530" b="1"/>
            </a:lvl3pPr>
            <a:lvl4pPr marL="1165847" indent="0">
              <a:buNone/>
              <a:defRPr sz="1360" b="1"/>
            </a:lvl4pPr>
            <a:lvl5pPr marL="1554463" indent="0">
              <a:buNone/>
              <a:defRPr sz="1360" b="1"/>
            </a:lvl5pPr>
            <a:lvl6pPr marL="1943079" indent="0">
              <a:buNone/>
              <a:defRPr sz="1360" b="1"/>
            </a:lvl6pPr>
            <a:lvl7pPr marL="2331695" indent="0">
              <a:buNone/>
              <a:defRPr sz="1360" b="1"/>
            </a:lvl7pPr>
            <a:lvl8pPr marL="2720309" indent="0">
              <a:buNone/>
              <a:defRPr sz="1360" b="1"/>
            </a:lvl8pPr>
            <a:lvl9pPr marL="3108925"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3"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70760C5-09C6-4343-B9A5-08EF06F5C243}" type="datetimeFigureOut">
              <a:rPr lang="en-CA" smtClean="0"/>
              <a:t>2024-12-02</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38739507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70760C5-09C6-4343-B9A5-08EF06F5C243}" type="datetimeFigureOut">
              <a:rPr lang="en-CA" smtClean="0"/>
              <a:t>2024-12-02</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30083736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0760C5-09C6-4343-B9A5-08EF06F5C243}" type="datetimeFigureOut">
              <a:rPr lang="en-CA" smtClean="0"/>
              <a:t>2024-12-02</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18672591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3" y="1448226"/>
            <a:ext cx="3934777"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1"/>
            <a:ext cx="2506801" cy="5590329"/>
          </a:xfrm>
        </p:spPr>
        <p:txBody>
          <a:bodyPr/>
          <a:lstStyle>
            <a:lvl1pPr marL="0" indent="0">
              <a:buNone/>
              <a:defRPr sz="1360"/>
            </a:lvl1pPr>
            <a:lvl2pPr marL="388616" indent="0">
              <a:buNone/>
              <a:defRPr sz="1190"/>
            </a:lvl2pPr>
            <a:lvl3pPr marL="777232" indent="0">
              <a:buNone/>
              <a:defRPr sz="1020"/>
            </a:lvl3pPr>
            <a:lvl4pPr marL="1165847" indent="0">
              <a:buNone/>
              <a:defRPr sz="850"/>
            </a:lvl4pPr>
            <a:lvl5pPr marL="1554463" indent="0">
              <a:buNone/>
              <a:defRPr sz="850"/>
            </a:lvl5pPr>
            <a:lvl6pPr marL="1943079" indent="0">
              <a:buNone/>
              <a:defRPr sz="850"/>
            </a:lvl6pPr>
            <a:lvl7pPr marL="2331695" indent="0">
              <a:buNone/>
              <a:defRPr sz="850"/>
            </a:lvl7pPr>
            <a:lvl8pPr marL="2720309" indent="0">
              <a:buNone/>
              <a:defRPr sz="850"/>
            </a:lvl8pPr>
            <a:lvl9pPr marL="3108925"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32324032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35592878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3" y="1448226"/>
            <a:ext cx="3934777" cy="7147983"/>
          </a:xfrm>
        </p:spPr>
        <p:txBody>
          <a:bodyPr anchor="t"/>
          <a:lstStyle>
            <a:lvl1pPr marL="0" indent="0">
              <a:buNone/>
              <a:defRPr sz="2720"/>
            </a:lvl1pPr>
            <a:lvl2pPr marL="388616" indent="0">
              <a:buNone/>
              <a:defRPr sz="2380"/>
            </a:lvl2pPr>
            <a:lvl3pPr marL="777232" indent="0">
              <a:buNone/>
              <a:defRPr sz="2040"/>
            </a:lvl3pPr>
            <a:lvl4pPr marL="1165847" indent="0">
              <a:buNone/>
              <a:defRPr sz="1700"/>
            </a:lvl4pPr>
            <a:lvl5pPr marL="1554463" indent="0">
              <a:buNone/>
              <a:defRPr sz="1700"/>
            </a:lvl5pPr>
            <a:lvl6pPr marL="1943079" indent="0">
              <a:buNone/>
              <a:defRPr sz="1700"/>
            </a:lvl6pPr>
            <a:lvl7pPr marL="2331695" indent="0">
              <a:buNone/>
              <a:defRPr sz="1700"/>
            </a:lvl7pPr>
            <a:lvl8pPr marL="2720309" indent="0">
              <a:buNone/>
              <a:defRPr sz="1700"/>
            </a:lvl8pPr>
            <a:lvl9pPr marL="3108925"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1"/>
            <a:ext cx="2506801" cy="5590329"/>
          </a:xfrm>
        </p:spPr>
        <p:txBody>
          <a:bodyPr/>
          <a:lstStyle>
            <a:lvl1pPr marL="0" indent="0">
              <a:buNone/>
              <a:defRPr sz="1360"/>
            </a:lvl1pPr>
            <a:lvl2pPr marL="388616" indent="0">
              <a:buNone/>
              <a:defRPr sz="1190"/>
            </a:lvl2pPr>
            <a:lvl3pPr marL="777232" indent="0">
              <a:buNone/>
              <a:defRPr sz="1020"/>
            </a:lvl3pPr>
            <a:lvl4pPr marL="1165847" indent="0">
              <a:buNone/>
              <a:defRPr sz="850"/>
            </a:lvl4pPr>
            <a:lvl5pPr marL="1554463" indent="0">
              <a:buNone/>
              <a:defRPr sz="850"/>
            </a:lvl5pPr>
            <a:lvl6pPr marL="1943079" indent="0">
              <a:buNone/>
              <a:defRPr sz="850"/>
            </a:lvl6pPr>
            <a:lvl7pPr marL="2331695" indent="0">
              <a:buNone/>
              <a:defRPr sz="850"/>
            </a:lvl7pPr>
            <a:lvl8pPr marL="2720309" indent="0">
              <a:buNone/>
              <a:defRPr sz="850"/>
            </a:lvl8pPr>
            <a:lvl9pPr marL="3108925"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F70760C5-09C6-4343-B9A5-08EF06F5C243}" type="datetimeFigureOut">
              <a:rPr lang="en-CA" smtClean="0"/>
              <a:t>2024-12-02</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24836548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321983475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0760C5-09C6-4343-B9A5-08EF06F5C243}" type="datetimeFigureOut">
              <a:rPr lang="en-CA" smtClean="0"/>
              <a:t>2024-12-02</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E624044-7726-4473-8343-C2078F3DA86D}" type="slidenum">
              <a:rPr lang="en-CA" smtClean="0"/>
              <a:t>‹#›</a:t>
            </a:fld>
            <a:endParaRPr lang="en-CA"/>
          </a:p>
        </p:txBody>
      </p:sp>
    </p:spTree>
    <p:extLst>
      <p:ext uri="{BB962C8B-B14F-4D97-AF65-F5344CB8AC3E}">
        <p14:creationId xmlns:p14="http://schemas.microsoft.com/office/powerpoint/2010/main" val="5642785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4636"/>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854">
                <a:solidFill>
                  <a:schemeClr val="tx1"/>
                </a:solidFill>
              </a:defRPr>
            </a:lvl1pPr>
            <a:lvl2pPr marL="353278" indent="0">
              <a:buNone/>
              <a:defRPr sz="1545">
                <a:solidFill>
                  <a:schemeClr val="tx1">
                    <a:tint val="75000"/>
                  </a:schemeClr>
                </a:solidFill>
              </a:defRPr>
            </a:lvl2pPr>
            <a:lvl3pPr marL="706557" indent="0">
              <a:buNone/>
              <a:defRPr sz="1391">
                <a:solidFill>
                  <a:schemeClr val="tx1">
                    <a:tint val="75000"/>
                  </a:schemeClr>
                </a:solidFill>
              </a:defRPr>
            </a:lvl3pPr>
            <a:lvl4pPr marL="1059835" indent="0">
              <a:buNone/>
              <a:defRPr sz="1236">
                <a:solidFill>
                  <a:schemeClr val="tx1">
                    <a:tint val="75000"/>
                  </a:schemeClr>
                </a:solidFill>
              </a:defRPr>
            </a:lvl4pPr>
            <a:lvl5pPr marL="1413114" indent="0">
              <a:buNone/>
              <a:defRPr sz="1236">
                <a:solidFill>
                  <a:schemeClr val="tx1">
                    <a:tint val="75000"/>
                  </a:schemeClr>
                </a:solidFill>
              </a:defRPr>
            </a:lvl5pPr>
            <a:lvl6pPr marL="1766392" indent="0">
              <a:buNone/>
              <a:defRPr sz="1236">
                <a:solidFill>
                  <a:schemeClr val="tx1">
                    <a:tint val="75000"/>
                  </a:schemeClr>
                </a:solidFill>
              </a:defRPr>
            </a:lvl6pPr>
            <a:lvl7pPr marL="2119671" indent="0">
              <a:buNone/>
              <a:defRPr sz="1236">
                <a:solidFill>
                  <a:schemeClr val="tx1">
                    <a:tint val="75000"/>
                  </a:schemeClr>
                </a:solidFill>
              </a:defRPr>
            </a:lvl7pPr>
            <a:lvl8pPr marL="2472949" indent="0">
              <a:buNone/>
              <a:defRPr sz="1236">
                <a:solidFill>
                  <a:schemeClr val="tx1">
                    <a:tint val="75000"/>
                  </a:schemeClr>
                </a:solidFill>
              </a:defRPr>
            </a:lvl8pPr>
            <a:lvl9pPr marL="2826228" indent="0">
              <a:buNone/>
              <a:defRPr sz="1236">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12/2/2024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355102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764DE79-268F-4C1A-8933-263129D2AF90}" type="datetimeFigureOut">
              <a:rPr lang="en-US" dirty="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4578901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854" b="1"/>
            </a:lvl1pPr>
            <a:lvl2pPr marL="353278" indent="0">
              <a:buNone/>
              <a:defRPr sz="1545" b="1"/>
            </a:lvl2pPr>
            <a:lvl3pPr marL="706557" indent="0">
              <a:buNone/>
              <a:defRPr sz="1391" b="1"/>
            </a:lvl3pPr>
            <a:lvl4pPr marL="1059835" indent="0">
              <a:buNone/>
              <a:defRPr sz="1236" b="1"/>
            </a:lvl4pPr>
            <a:lvl5pPr marL="1413114" indent="0">
              <a:buNone/>
              <a:defRPr sz="1236" b="1"/>
            </a:lvl5pPr>
            <a:lvl6pPr marL="1766392" indent="0">
              <a:buNone/>
              <a:defRPr sz="1236" b="1"/>
            </a:lvl6pPr>
            <a:lvl7pPr marL="2119671" indent="0">
              <a:buNone/>
              <a:defRPr sz="1236" b="1"/>
            </a:lvl7pPr>
            <a:lvl8pPr marL="2472949" indent="0">
              <a:buNone/>
              <a:defRPr sz="1236" b="1"/>
            </a:lvl8pPr>
            <a:lvl9pPr marL="2826228" indent="0">
              <a:buNone/>
              <a:defRPr sz="1236"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854" b="1"/>
            </a:lvl1pPr>
            <a:lvl2pPr marL="353278" indent="0">
              <a:buNone/>
              <a:defRPr sz="1545" b="1"/>
            </a:lvl2pPr>
            <a:lvl3pPr marL="706557" indent="0">
              <a:buNone/>
              <a:defRPr sz="1391" b="1"/>
            </a:lvl3pPr>
            <a:lvl4pPr marL="1059835" indent="0">
              <a:buNone/>
              <a:defRPr sz="1236" b="1"/>
            </a:lvl4pPr>
            <a:lvl5pPr marL="1413114" indent="0">
              <a:buNone/>
              <a:defRPr sz="1236" b="1"/>
            </a:lvl5pPr>
            <a:lvl6pPr marL="1766392" indent="0">
              <a:buNone/>
              <a:defRPr sz="1236" b="1"/>
            </a:lvl6pPr>
            <a:lvl7pPr marL="2119671" indent="0">
              <a:buNone/>
              <a:defRPr sz="1236" b="1"/>
            </a:lvl7pPr>
            <a:lvl8pPr marL="2472949" indent="0">
              <a:buNone/>
              <a:defRPr sz="1236" b="1"/>
            </a:lvl8pPr>
            <a:lvl9pPr marL="2826228" indent="0">
              <a:buNone/>
              <a:defRPr sz="1236"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764DE79-268F-4C1A-8933-263129D2AF90}" type="datetimeFigureOut">
              <a:rPr lang="en-US" dirty="0"/>
              <a:t>12/2/2024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1732762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12/2/2024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7529955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12/2/2024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3688188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473"/>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473"/>
            </a:lvl1pPr>
            <a:lvl2pPr>
              <a:defRPr sz="2164"/>
            </a:lvl2pPr>
            <a:lvl3pPr>
              <a:defRPr sz="1854"/>
            </a:lvl3pPr>
            <a:lvl4pPr>
              <a:defRPr sz="1545"/>
            </a:lvl4pPr>
            <a:lvl5pPr>
              <a:defRPr sz="1545"/>
            </a:lvl5pPr>
            <a:lvl6pPr>
              <a:defRPr sz="1545"/>
            </a:lvl6pPr>
            <a:lvl7pPr>
              <a:defRPr sz="1545"/>
            </a:lvl7pPr>
            <a:lvl8pPr>
              <a:defRPr sz="1545"/>
            </a:lvl8pPr>
            <a:lvl9pPr>
              <a:defRPr sz="154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236"/>
            </a:lvl1pPr>
            <a:lvl2pPr marL="353278" indent="0">
              <a:buNone/>
              <a:defRPr sz="1082"/>
            </a:lvl2pPr>
            <a:lvl3pPr marL="706557" indent="0">
              <a:buNone/>
              <a:defRPr sz="927"/>
            </a:lvl3pPr>
            <a:lvl4pPr marL="1059835" indent="0">
              <a:buNone/>
              <a:defRPr sz="773"/>
            </a:lvl4pPr>
            <a:lvl5pPr marL="1413114" indent="0">
              <a:buNone/>
              <a:defRPr sz="773"/>
            </a:lvl5pPr>
            <a:lvl6pPr marL="1766392" indent="0">
              <a:buNone/>
              <a:defRPr sz="773"/>
            </a:lvl6pPr>
            <a:lvl7pPr marL="2119671" indent="0">
              <a:buNone/>
              <a:defRPr sz="773"/>
            </a:lvl7pPr>
            <a:lvl8pPr marL="2472949" indent="0">
              <a:buNone/>
              <a:defRPr sz="773"/>
            </a:lvl8pPr>
            <a:lvl9pPr marL="2826228" indent="0">
              <a:buNone/>
              <a:defRPr sz="773"/>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272463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473"/>
            </a:lvl1pPr>
          </a:lstStyle>
          <a:p>
            <a:r>
              <a:rPr lang="en-US"/>
              <a:t>Click to edit Master title style</a:t>
            </a:r>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473"/>
            </a:lvl1pPr>
            <a:lvl2pPr marL="353278" indent="0">
              <a:buNone/>
              <a:defRPr sz="2164"/>
            </a:lvl2pPr>
            <a:lvl3pPr marL="706557" indent="0">
              <a:buNone/>
              <a:defRPr sz="1854"/>
            </a:lvl3pPr>
            <a:lvl4pPr marL="1059835" indent="0">
              <a:buNone/>
              <a:defRPr sz="1545"/>
            </a:lvl4pPr>
            <a:lvl5pPr marL="1413114" indent="0">
              <a:buNone/>
              <a:defRPr sz="1545"/>
            </a:lvl5pPr>
            <a:lvl6pPr marL="1766392" indent="0">
              <a:buNone/>
              <a:defRPr sz="1545"/>
            </a:lvl6pPr>
            <a:lvl7pPr marL="2119671" indent="0">
              <a:buNone/>
              <a:defRPr sz="1545"/>
            </a:lvl7pPr>
            <a:lvl8pPr marL="2472949" indent="0">
              <a:buNone/>
              <a:defRPr sz="1545"/>
            </a:lvl8pPr>
            <a:lvl9pPr marL="2826228" indent="0">
              <a:buNone/>
              <a:defRPr sz="154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236"/>
            </a:lvl1pPr>
            <a:lvl2pPr marL="353278" indent="0">
              <a:buNone/>
              <a:defRPr sz="1082"/>
            </a:lvl2pPr>
            <a:lvl3pPr marL="706557" indent="0">
              <a:buNone/>
              <a:defRPr sz="927"/>
            </a:lvl3pPr>
            <a:lvl4pPr marL="1059835" indent="0">
              <a:buNone/>
              <a:defRPr sz="773"/>
            </a:lvl4pPr>
            <a:lvl5pPr marL="1413114" indent="0">
              <a:buNone/>
              <a:defRPr sz="773"/>
            </a:lvl5pPr>
            <a:lvl6pPr marL="1766392" indent="0">
              <a:buNone/>
              <a:defRPr sz="773"/>
            </a:lvl6pPr>
            <a:lvl7pPr marL="2119671" indent="0">
              <a:buNone/>
              <a:defRPr sz="773"/>
            </a:lvl7pPr>
            <a:lvl8pPr marL="2472949" indent="0">
              <a:buNone/>
              <a:defRPr sz="773"/>
            </a:lvl8pPr>
            <a:lvl9pPr marL="2826228" indent="0">
              <a:buNone/>
              <a:defRPr sz="773"/>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12/2/2024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a:p>
        </p:txBody>
      </p:sp>
    </p:spTree>
    <p:extLst>
      <p:ext uri="{BB962C8B-B14F-4D97-AF65-F5344CB8AC3E}">
        <p14:creationId xmlns:p14="http://schemas.microsoft.com/office/powerpoint/2010/main" val="1545216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927">
                <a:solidFill>
                  <a:schemeClr val="tx1">
                    <a:tint val="75000"/>
                  </a:schemeClr>
                </a:solidFill>
              </a:defRPr>
            </a:lvl1pPr>
          </a:lstStyle>
          <a:p>
            <a:fld id="{C764DE79-268F-4C1A-8933-263129D2AF90}" type="datetimeFigureOut">
              <a:rPr lang="en-US" dirty="0"/>
              <a:t>12/2/2024</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927">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927">
                <a:solidFill>
                  <a:schemeClr val="tx1">
                    <a:tint val="75000"/>
                  </a:schemeClr>
                </a:solidFill>
              </a:defRPr>
            </a:lvl1pPr>
          </a:lstStyle>
          <a:p>
            <a:fld id="{48F63A3B-78C7-47BE-AE5E-E10140E04643}" type="slidenum">
              <a:rPr lang="en-US" dirty="0"/>
              <a:t>‹#›</a:t>
            </a:fld>
            <a:endParaRPr lang="en-US"/>
          </a:p>
        </p:txBody>
      </p:sp>
    </p:spTree>
    <p:extLst>
      <p:ext uri="{BB962C8B-B14F-4D97-AF65-F5344CB8AC3E}">
        <p14:creationId xmlns:p14="http://schemas.microsoft.com/office/powerpoint/2010/main" val="261241518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F70760C5-09C6-4343-B9A5-08EF06F5C243}" type="datetimeFigureOut">
              <a:rPr lang="en-CA" smtClean="0"/>
              <a:t>2024-12-02</a:t>
            </a:fld>
            <a:endParaRPr lang="en-CA"/>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8E624044-7726-4473-8343-C2078F3DA86D}" type="slidenum">
              <a:rPr lang="en-CA" smtClean="0"/>
              <a:t>‹#›</a:t>
            </a:fld>
            <a:endParaRPr lang="en-CA"/>
          </a:p>
        </p:txBody>
      </p:sp>
    </p:spTree>
    <p:extLst>
      <p:ext uri="{BB962C8B-B14F-4D97-AF65-F5344CB8AC3E}">
        <p14:creationId xmlns:p14="http://schemas.microsoft.com/office/powerpoint/2010/main" val="189411193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777232"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07" indent="-194307" algn="l" defTabSz="777232"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23" indent="-194307" algn="l" defTabSz="777232"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39" indent="-194307" algn="l" defTabSz="777232"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55"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70"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386"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02"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18"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33" indent="-194307" algn="l" defTabSz="777232"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32" rtl="0" eaLnBrk="1" latinLnBrk="0" hangingPunct="1">
        <a:defRPr sz="1530" kern="1200">
          <a:solidFill>
            <a:schemeClr val="tx1"/>
          </a:solidFill>
          <a:latin typeface="+mn-lt"/>
          <a:ea typeface="+mn-ea"/>
          <a:cs typeface="+mn-cs"/>
        </a:defRPr>
      </a:lvl1pPr>
      <a:lvl2pPr marL="388616" algn="l" defTabSz="777232" rtl="0" eaLnBrk="1" latinLnBrk="0" hangingPunct="1">
        <a:defRPr sz="1530" kern="1200">
          <a:solidFill>
            <a:schemeClr val="tx1"/>
          </a:solidFill>
          <a:latin typeface="+mn-lt"/>
          <a:ea typeface="+mn-ea"/>
          <a:cs typeface="+mn-cs"/>
        </a:defRPr>
      </a:lvl2pPr>
      <a:lvl3pPr marL="777232" algn="l" defTabSz="777232" rtl="0" eaLnBrk="1" latinLnBrk="0" hangingPunct="1">
        <a:defRPr sz="1530" kern="1200">
          <a:solidFill>
            <a:schemeClr val="tx1"/>
          </a:solidFill>
          <a:latin typeface="+mn-lt"/>
          <a:ea typeface="+mn-ea"/>
          <a:cs typeface="+mn-cs"/>
        </a:defRPr>
      </a:lvl3pPr>
      <a:lvl4pPr marL="1165847" algn="l" defTabSz="777232" rtl="0" eaLnBrk="1" latinLnBrk="0" hangingPunct="1">
        <a:defRPr sz="1530" kern="1200">
          <a:solidFill>
            <a:schemeClr val="tx1"/>
          </a:solidFill>
          <a:latin typeface="+mn-lt"/>
          <a:ea typeface="+mn-ea"/>
          <a:cs typeface="+mn-cs"/>
        </a:defRPr>
      </a:lvl4pPr>
      <a:lvl5pPr marL="1554463" algn="l" defTabSz="777232" rtl="0" eaLnBrk="1" latinLnBrk="0" hangingPunct="1">
        <a:defRPr sz="1530" kern="1200">
          <a:solidFill>
            <a:schemeClr val="tx1"/>
          </a:solidFill>
          <a:latin typeface="+mn-lt"/>
          <a:ea typeface="+mn-ea"/>
          <a:cs typeface="+mn-cs"/>
        </a:defRPr>
      </a:lvl5pPr>
      <a:lvl6pPr marL="1943079" algn="l" defTabSz="777232" rtl="0" eaLnBrk="1" latinLnBrk="0" hangingPunct="1">
        <a:defRPr sz="1530" kern="1200">
          <a:solidFill>
            <a:schemeClr val="tx1"/>
          </a:solidFill>
          <a:latin typeface="+mn-lt"/>
          <a:ea typeface="+mn-ea"/>
          <a:cs typeface="+mn-cs"/>
        </a:defRPr>
      </a:lvl6pPr>
      <a:lvl7pPr marL="2331695" algn="l" defTabSz="777232" rtl="0" eaLnBrk="1" latinLnBrk="0" hangingPunct="1">
        <a:defRPr sz="1530" kern="1200">
          <a:solidFill>
            <a:schemeClr val="tx1"/>
          </a:solidFill>
          <a:latin typeface="+mn-lt"/>
          <a:ea typeface="+mn-ea"/>
          <a:cs typeface="+mn-cs"/>
        </a:defRPr>
      </a:lvl7pPr>
      <a:lvl8pPr marL="2720309" algn="l" defTabSz="777232" rtl="0" eaLnBrk="1" latinLnBrk="0" hangingPunct="1">
        <a:defRPr sz="1530" kern="1200">
          <a:solidFill>
            <a:schemeClr val="tx1"/>
          </a:solidFill>
          <a:latin typeface="+mn-lt"/>
          <a:ea typeface="+mn-ea"/>
          <a:cs typeface="+mn-cs"/>
        </a:defRPr>
      </a:lvl8pPr>
      <a:lvl9pPr marL="3108925" algn="l" defTabSz="777232"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3.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8.png"/><Relationship Id="rId7" Type="http://schemas.openxmlformats.org/officeDocument/2006/relationships/image" Target="../media/image11.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10.png"/><Relationship Id="rId10" Type="http://schemas.openxmlformats.org/officeDocument/2006/relationships/image" Target="../media/image14.png"/><Relationship Id="rId4" Type="http://schemas.openxmlformats.org/officeDocument/2006/relationships/image" Target="../media/image9.png"/><Relationship Id="rId9" Type="http://schemas.openxmlformats.org/officeDocument/2006/relationships/image" Target="../media/image13.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8.png"/><Relationship Id="rId7" Type="http://schemas.openxmlformats.org/officeDocument/2006/relationships/image" Target="../media/image11.png"/><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10.png"/><Relationship Id="rId10" Type="http://schemas.openxmlformats.org/officeDocument/2006/relationships/image" Target="../media/image14.png"/><Relationship Id="rId4" Type="http://schemas.openxmlformats.org/officeDocument/2006/relationships/image" Target="../media/image9.png"/><Relationship Id="rId9"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7820F36B-1165-8106-6531-4A22156AA99D}"/>
              </a:ext>
            </a:extLst>
          </p:cNvPr>
          <p:cNvSpPr txBox="1"/>
          <p:nvPr/>
        </p:nvSpPr>
        <p:spPr>
          <a:xfrm>
            <a:off x="782237" y="7611654"/>
            <a:ext cx="6207927" cy="1574074"/>
          </a:xfrm>
          <a:prstGeom prst="rect">
            <a:avLst/>
          </a:prstGeom>
          <a:noFill/>
        </p:spPr>
        <p:txBody>
          <a:bodyPr rot="0" spcFirstLastPara="0" vertOverflow="overflow" horzOverflow="overflow" vert="horz" wrap="square" lIns="89934" tIns="44967" rIns="89934" bIns="44967" numCol="1" spcCol="0" rtlCol="0" fromWordArt="0" anchor="t" anchorCtr="0" forceAA="0" compatLnSpc="1">
            <a:prstTxWarp prst="textNoShape">
              <a:avLst/>
            </a:prstTxWarp>
            <a:spAutoFit/>
          </a:bodyPr>
          <a:lstStyle/>
          <a:p>
            <a:pPr defTabSz="899367">
              <a:defRPr/>
            </a:pPr>
            <a:r>
              <a:rPr lang="en-US" sz="1377" i="1" dirty="0">
                <a:solidFill>
                  <a:prstClr val="black"/>
                </a:solidFill>
                <a:latin typeface="Calibri"/>
                <a:ea typeface="Open Sans"/>
                <a:cs typeface="Open Sans"/>
              </a:rPr>
              <a:t>Disclaimer: These materials were created using funding from the Provincial Community Stroke Rehabilitation Initiative and crafted by Aran Oberle, Speech Language Pathologist, with input from regional rehab programs. They are not meant to replace professional expertise. Readers should seek advice from a qualified healthcare provider for any concerns. The content of this PowerPoint can be adjusted to suit the needs of healthcare professionals. Users are accountable for confirming the accuracy and suitability of the information for their unique situations.</a:t>
            </a:r>
          </a:p>
        </p:txBody>
      </p:sp>
      <p:sp>
        <p:nvSpPr>
          <p:cNvPr id="8" name="TextBox 7">
            <a:extLst>
              <a:ext uri="{FF2B5EF4-FFF2-40B4-BE49-F238E27FC236}">
                <a16:creationId xmlns:a16="http://schemas.microsoft.com/office/drawing/2014/main" id="{F39DB895-8B62-40C9-A32B-E8F6B6FA410A}"/>
              </a:ext>
            </a:extLst>
          </p:cNvPr>
          <p:cNvSpPr txBox="1"/>
          <p:nvPr/>
        </p:nvSpPr>
        <p:spPr>
          <a:xfrm>
            <a:off x="692255" y="3956791"/>
            <a:ext cx="6387888" cy="1723134"/>
          </a:xfrm>
          <a:prstGeom prst="rect">
            <a:avLst/>
          </a:prstGeom>
          <a:noFill/>
        </p:spPr>
        <p:txBody>
          <a:bodyPr wrap="square">
            <a:spAutoFit/>
          </a:bodyPr>
          <a:lstStyle/>
          <a:p>
            <a:pPr algn="ctr" defTabSz="897392">
              <a:defRPr/>
            </a:pPr>
            <a:r>
              <a:rPr lang="en-CA" sz="5888" dirty="0">
                <a:solidFill>
                  <a:prstClr val="black"/>
                </a:solidFill>
                <a:latin typeface="Calibri"/>
                <a:ea typeface="Open Sans"/>
                <a:cs typeface="Calibri"/>
              </a:rPr>
              <a:t>Shower Protocol</a:t>
            </a:r>
            <a:endParaRPr lang="en-CA" sz="5888" dirty="0">
              <a:solidFill>
                <a:prstClr val="black"/>
              </a:solidFill>
              <a:latin typeface="Calibri"/>
              <a:ea typeface="Open Sans" panose="020B0606030504020204" pitchFamily="34" charset="0"/>
              <a:cs typeface="Calibri"/>
            </a:endParaRPr>
          </a:p>
          <a:p>
            <a:pPr algn="ctr" defTabSz="899367">
              <a:defRPr/>
            </a:pPr>
            <a:endParaRPr lang="en-US" sz="2360" b="1" dirty="0">
              <a:solidFill>
                <a:srgbClr val="E7E6E6">
                  <a:lumMod val="10000"/>
                </a:srgbClr>
              </a:solidFill>
              <a:latin typeface="Calibri"/>
              <a:ea typeface="+mn-lt"/>
              <a:cs typeface="Calibri" panose="020F0502020204030204"/>
            </a:endParaRPr>
          </a:p>
          <a:p>
            <a:pPr algn="ctr" defTabSz="899367">
              <a:defRPr/>
            </a:pPr>
            <a:r>
              <a:rPr lang="en-US" sz="2360" b="1" dirty="0">
                <a:solidFill>
                  <a:srgbClr val="E7E6E6">
                    <a:lumMod val="10000"/>
                  </a:srgbClr>
                </a:solidFill>
                <a:latin typeface="Calibri"/>
                <a:ea typeface="+mn-lt"/>
                <a:cs typeface="Calibri" panose="020F0502020204030204"/>
              </a:rPr>
              <a:t>Aphasia-friendly toolkit March 2024 </a:t>
            </a:r>
            <a:endParaRPr lang="en-US" sz="2360" b="1" dirty="0">
              <a:solidFill>
                <a:srgbClr val="E7E6E6">
                  <a:lumMod val="10000"/>
                </a:srgbClr>
              </a:solidFill>
              <a:latin typeface="Calibri"/>
              <a:cs typeface="Calibri"/>
            </a:endParaRPr>
          </a:p>
        </p:txBody>
      </p:sp>
      <p:pic>
        <p:nvPicPr>
          <p:cNvPr id="12" name="Graphic 11">
            <a:extLst>
              <a:ext uri="{FF2B5EF4-FFF2-40B4-BE49-F238E27FC236}">
                <a16:creationId xmlns:a16="http://schemas.microsoft.com/office/drawing/2014/main" id="{281D7713-493E-E832-5B32-52AAD6EF66F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191870" y="1007501"/>
            <a:ext cx="2798293" cy="1017560"/>
          </a:xfrm>
          <a:prstGeom prst="rect">
            <a:avLst/>
          </a:prstGeom>
        </p:spPr>
      </p:pic>
      <p:pic>
        <p:nvPicPr>
          <p:cNvPr id="4" name="Picture 3" descr="A logo for a company&#10;&#10;Description automatically generated">
            <a:extLst>
              <a:ext uri="{FF2B5EF4-FFF2-40B4-BE49-F238E27FC236}">
                <a16:creationId xmlns:a16="http://schemas.microsoft.com/office/drawing/2014/main" id="{BD3C9FC3-EE05-9FCD-C1A8-8F791827A23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82242" y="872673"/>
            <a:ext cx="2798293" cy="1287215"/>
          </a:xfrm>
          <a:prstGeom prst="rect">
            <a:avLst/>
          </a:prstGeom>
        </p:spPr>
      </p:pic>
    </p:spTree>
    <p:extLst>
      <p:ext uri="{BB962C8B-B14F-4D97-AF65-F5344CB8AC3E}">
        <p14:creationId xmlns:p14="http://schemas.microsoft.com/office/powerpoint/2010/main" val="16383916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745302" y="36935"/>
            <a:ext cx="942257" cy="942975"/>
          </a:xfrm>
          <a:prstGeom prst="rect">
            <a:avLst/>
          </a:prstGeom>
        </p:spPr>
      </p:pic>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3" name="TextBox 2">
            <a:extLst>
              <a:ext uri="{FF2B5EF4-FFF2-40B4-BE49-F238E27FC236}">
                <a16:creationId xmlns:a16="http://schemas.microsoft.com/office/drawing/2014/main" id="{CE2AFB0D-BD7C-4814-77C7-61154C7F329C}"/>
              </a:ext>
            </a:extLst>
          </p:cNvPr>
          <p:cNvSpPr txBox="1"/>
          <p:nvPr/>
        </p:nvSpPr>
        <p:spPr>
          <a:xfrm>
            <a:off x="692123" y="1868002"/>
            <a:ext cx="6212539" cy="705404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lnSpc>
                <a:spcPct val="150000"/>
              </a:lnSpc>
            </a:pPr>
            <a:r>
              <a:rPr lang="en-US" sz="1900" b="1" u="sng" dirty="0">
                <a:latin typeface="Century Gothic"/>
                <a:ea typeface="+mn-lt"/>
                <a:cs typeface="+mn-lt"/>
              </a:rPr>
              <a:t>How to shower</a:t>
            </a:r>
            <a:r>
              <a:rPr lang="en-US" sz="1900" u="sng" dirty="0">
                <a:latin typeface="Century Gothic"/>
                <a:ea typeface="+mn-lt"/>
                <a:cs typeface="+mn-lt"/>
              </a:rPr>
              <a:t> at the hospital:</a:t>
            </a:r>
            <a:endParaRPr lang="en-US" sz="1900" u="sng">
              <a:latin typeface="Century Gothic"/>
            </a:endParaRPr>
          </a:p>
          <a:p>
            <a:pPr algn="ctr">
              <a:lnSpc>
                <a:spcPct val="150000"/>
              </a:lnSpc>
            </a:pPr>
            <a:endParaRPr lang="en-US" sz="1900" u="sng" dirty="0">
              <a:latin typeface="Century Gothic"/>
              <a:ea typeface="+mn-lt"/>
              <a:cs typeface="+mn-lt"/>
            </a:endParaRPr>
          </a:p>
          <a:p>
            <a:pPr marL="342900" indent="-342900">
              <a:lnSpc>
                <a:spcPct val="150000"/>
              </a:lnSpc>
              <a:buAutoNum type="arabicPeriod"/>
            </a:pPr>
            <a:r>
              <a:rPr lang="en-US" sz="1900" b="1" dirty="0">
                <a:latin typeface="Century Gothic"/>
                <a:ea typeface="+mn-lt"/>
                <a:cs typeface="+mn-lt"/>
              </a:rPr>
              <a:t>Schedule a shower</a:t>
            </a:r>
            <a:endParaRPr lang="en-US" sz="1900" dirty="0">
              <a:latin typeface="Century Gothic"/>
              <a:ea typeface="+mn-lt"/>
              <a:cs typeface="+mn-lt"/>
            </a:endParaRPr>
          </a:p>
          <a:p>
            <a:pPr marL="800100" lvl="1" indent="-342900">
              <a:lnSpc>
                <a:spcPct val="150000"/>
              </a:lnSpc>
              <a:buFont typeface="Arial,Sans-Serif"/>
              <a:buChar char="•"/>
            </a:pPr>
            <a:r>
              <a:rPr lang="en-US" sz="1900" u="sng" dirty="0">
                <a:latin typeface="Century Gothic"/>
                <a:ea typeface="+mn-lt"/>
                <a:cs typeface="+mn-lt"/>
              </a:rPr>
              <a:t>OT and staff </a:t>
            </a:r>
            <a:r>
              <a:rPr lang="en-US" sz="1900" dirty="0">
                <a:latin typeface="Century Gothic"/>
                <a:ea typeface="+mn-lt"/>
                <a:cs typeface="+mn-lt"/>
              </a:rPr>
              <a:t>can show where to schedule</a:t>
            </a:r>
          </a:p>
          <a:p>
            <a:pPr marL="800100" lvl="1" indent="-342900">
              <a:lnSpc>
                <a:spcPct val="150000"/>
              </a:lnSpc>
              <a:buFont typeface="Arial,Sans-Serif"/>
              <a:buChar char="•"/>
            </a:pPr>
            <a:r>
              <a:rPr lang="en-US" sz="1900" u="sng" dirty="0">
                <a:latin typeface="Century Gothic"/>
                <a:ea typeface="+mn-lt"/>
                <a:cs typeface="+mn-lt"/>
              </a:rPr>
              <a:t>NOT availabl</a:t>
            </a:r>
            <a:r>
              <a:rPr lang="en-US" sz="1900" dirty="0">
                <a:latin typeface="Century Gothic"/>
                <a:ea typeface="+mn-lt"/>
                <a:cs typeface="+mn-lt"/>
              </a:rPr>
              <a:t>e from </a:t>
            </a:r>
            <a:r>
              <a:rPr lang="en-US" sz="1900" u="sng" dirty="0">
                <a:latin typeface="Century Gothic"/>
                <a:ea typeface="+mn-lt"/>
                <a:cs typeface="+mn-lt"/>
              </a:rPr>
              <a:t>7:30-9:30am</a:t>
            </a:r>
            <a:endParaRPr lang="en-US" sz="1900" u="sng" dirty="0">
              <a:latin typeface="Century Gothic"/>
              <a:ea typeface="Calibri" panose="020F0502020204030204"/>
              <a:cs typeface="Calibri" panose="020F0502020204030204"/>
            </a:endParaRPr>
          </a:p>
          <a:p>
            <a:pPr marL="800100" lvl="1" indent="-342900">
              <a:lnSpc>
                <a:spcPct val="150000"/>
              </a:lnSpc>
              <a:buFont typeface="Arial,Sans-Serif"/>
              <a:buChar char="•"/>
            </a:pPr>
            <a:endParaRPr lang="en-US" sz="1900" u="sng" dirty="0">
              <a:latin typeface="Century Gothic"/>
              <a:ea typeface="+mn-lt"/>
              <a:cs typeface="+mn-lt"/>
            </a:endParaRPr>
          </a:p>
          <a:p>
            <a:pPr marL="800100" lvl="1" indent="-342900">
              <a:lnSpc>
                <a:spcPct val="150000"/>
              </a:lnSpc>
              <a:buFont typeface="Arial,Sans-Serif"/>
              <a:buChar char="•"/>
            </a:pPr>
            <a:endParaRPr lang="en-US" sz="1900" u="sng" dirty="0">
              <a:latin typeface="Century Gothic"/>
              <a:ea typeface="+mn-lt"/>
              <a:cs typeface="+mn-lt"/>
            </a:endParaRPr>
          </a:p>
          <a:p>
            <a:pPr marL="800100" lvl="1" indent="-342900">
              <a:lnSpc>
                <a:spcPct val="150000"/>
              </a:lnSpc>
              <a:buFont typeface="Arial,Sans-Serif"/>
              <a:buChar char="•"/>
            </a:pPr>
            <a:endParaRPr lang="en-US" sz="1900" u="sng" dirty="0">
              <a:latin typeface="Century Gothic"/>
              <a:ea typeface="+mn-lt"/>
              <a:cs typeface="+mn-lt"/>
            </a:endParaRPr>
          </a:p>
          <a:p>
            <a:pPr marL="342900" indent="-342900">
              <a:lnSpc>
                <a:spcPct val="150000"/>
              </a:lnSpc>
              <a:buAutoNum type="arabicPeriod"/>
            </a:pPr>
            <a:r>
              <a:rPr lang="en-US" sz="1900" b="1" dirty="0">
                <a:latin typeface="Century Gothic"/>
                <a:ea typeface="+mn-lt"/>
                <a:cs typeface="+mn-lt"/>
              </a:rPr>
              <a:t>Tell your nurse</a:t>
            </a:r>
            <a:r>
              <a:rPr lang="en-US" sz="1900" dirty="0">
                <a:latin typeface="Century Gothic"/>
                <a:ea typeface="+mn-lt"/>
                <a:cs typeface="+mn-lt"/>
              </a:rPr>
              <a:t> that you are going to </a:t>
            </a:r>
            <a:r>
              <a:rPr lang="en-US" sz="1900" b="1" dirty="0">
                <a:latin typeface="Century Gothic"/>
                <a:ea typeface="+mn-lt"/>
                <a:cs typeface="+mn-lt"/>
              </a:rPr>
              <a:t>shower now</a:t>
            </a:r>
            <a:endParaRPr lang="en-US" sz="1900" dirty="0">
              <a:latin typeface="Century Gothic"/>
              <a:ea typeface="+mn-lt"/>
              <a:cs typeface="+mn-lt"/>
            </a:endParaRPr>
          </a:p>
          <a:p>
            <a:pPr marL="342900" indent="-342900">
              <a:lnSpc>
                <a:spcPct val="150000"/>
              </a:lnSpc>
              <a:buAutoNum type="arabicPeriod"/>
            </a:pPr>
            <a:endParaRPr lang="en-US" sz="1900" b="1" dirty="0">
              <a:latin typeface="Century Gothic"/>
              <a:ea typeface="+mn-lt"/>
              <a:cs typeface="+mn-lt"/>
            </a:endParaRPr>
          </a:p>
          <a:p>
            <a:pPr marL="342900" indent="-342900">
              <a:lnSpc>
                <a:spcPct val="150000"/>
              </a:lnSpc>
              <a:buAutoNum type="arabicPeriod"/>
            </a:pPr>
            <a:endParaRPr lang="en-US" sz="1900" b="1" dirty="0">
              <a:latin typeface="Century Gothic"/>
              <a:ea typeface="+mn-lt"/>
              <a:cs typeface="+mn-lt"/>
            </a:endParaRPr>
          </a:p>
          <a:p>
            <a:pPr marL="342900" indent="-342900">
              <a:lnSpc>
                <a:spcPct val="150000"/>
              </a:lnSpc>
              <a:buAutoNum type="arabicPeriod"/>
            </a:pPr>
            <a:endParaRPr lang="en-US" sz="1900" b="1" dirty="0">
              <a:latin typeface="Century Gothic"/>
              <a:ea typeface="+mn-lt"/>
              <a:cs typeface="+mn-lt"/>
            </a:endParaRPr>
          </a:p>
          <a:p>
            <a:pPr marL="342900" indent="-342900">
              <a:lnSpc>
                <a:spcPct val="150000"/>
              </a:lnSpc>
              <a:buAutoNum type="arabicPeriod"/>
            </a:pPr>
            <a:r>
              <a:rPr lang="en-US" sz="1900" b="1" dirty="0">
                <a:latin typeface="Century Gothic"/>
                <a:ea typeface="+mn-lt"/>
                <a:cs typeface="+mn-lt"/>
              </a:rPr>
              <a:t>Choose</a:t>
            </a:r>
            <a:r>
              <a:rPr lang="en-US" sz="1900" dirty="0">
                <a:latin typeface="Century Gothic"/>
                <a:ea typeface="+mn-lt"/>
                <a:cs typeface="+mn-lt"/>
              </a:rPr>
              <a:t> a shower </a:t>
            </a:r>
          </a:p>
          <a:p>
            <a:pPr>
              <a:lnSpc>
                <a:spcPct val="150000"/>
              </a:lnSpc>
            </a:pPr>
            <a:endParaRPr lang="en-US" sz="1900" dirty="0">
              <a:latin typeface="Century Gothic"/>
              <a:ea typeface="+mn-lt"/>
              <a:cs typeface="+mn-lt"/>
            </a:endParaRPr>
          </a:p>
          <a:p>
            <a:pPr marL="1200150" lvl="1" indent="-285750">
              <a:lnSpc>
                <a:spcPct val="150000"/>
              </a:lnSpc>
              <a:buFont typeface="Arial"/>
              <a:buChar char="•"/>
            </a:pPr>
            <a:r>
              <a:rPr lang="en-US" sz="1900" u="sng" dirty="0">
                <a:latin typeface="Century Gothic"/>
                <a:ea typeface="+mn-lt"/>
                <a:cs typeface="+mn-lt"/>
              </a:rPr>
              <a:t>DO NOT use</a:t>
            </a:r>
            <a:r>
              <a:rPr lang="en-US" sz="1900" dirty="0">
                <a:latin typeface="Century Gothic"/>
                <a:ea typeface="+mn-lt"/>
                <a:cs typeface="+mn-lt"/>
              </a:rPr>
              <a:t> a shower if a </a:t>
            </a:r>
            <a:r>
              <a:rPr lang="en-US" sz="1900" u="sng" dirty="0">
                <a:latin typeface="Century Gothic"/>
                <a:ea typeface="+mn-lt"/>
                <a:cs typeface="+mn-lt"/>
              </a:rPr>
              <a:t>stop sign</a:t>
            </a:r>
            <a:r>
              <a:rPr lang="en-US" sz="1900" dirty="0">
                <a:latin typeface="Century Gothic"/>
                <a:ea typeface="+mn-lt"/>
                <a:cs typeface="+mn-lt"/>
              </a:rPr>
              <a:t> is in front (it needs to be cleaned). </a:t>
            </a:r>
            <a:endParaRPr lang="en-US" sz="1900" dirty="0">
              <a:latin typeface="Century Gothic"/>
            </a:endParaRPr>
          </a:p>
        </p:txBody>
      </p:sp>
      <p:sp>
        <p:nvSpPr>
          <p:cNvPr id="12" name="TextBox 11">
            <a:extLst>
              <a:ext uri="{FF2B5EF4-FFF2-40B4-BE49-F238E27FC236}">
                <a16:creationId xmlns:a16="http://schemas.microsoft.com/office/drawing/2014/main" id="{4BDCC9E7-83FD-E323-6FF7-16ED9C99CD86}"/>
              </a:ext>
            </a:extLst>
          </p:cNvPr>
          <p:cNvSpPr txBox="1"/>
          <p:nvPr/>
        </p:nvSpPr>
        <p:spPr>
          <a:xfrm>
            <a:off x="87043" y="433"/>
            <a:ext cx="3391611"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dirty="0">
                <a:latin typeface="Century Gothic"/>
              </a:rPr>
              <a:t>Shower Protocol</a:t>
            </a:r>
            <a:endParaRPr lang="en-US" dirty="0"/>
          </a:p>
        </p:txBody>
      </p:sp>
      <p:sp>
        <p:nvSpPr>
          <p:cNvPr id="4" name="TextBox 3">
            <a:extLst>
              <a:ext uri="{FF2B5EF4-FFF2-40B4-BE49-F238E27FC236}">
                <a16:creationId xmlns:a16="http://schemas.microsoft.com/office/drawing/2014/main" id="{DAE0FA70-303D-C525-2ACA-5E9507CE964C}"/>
              </a:ext>
            </a:extLst>
          </p:cNvPr>
          <p:cNvSpPr txBox="1"/>
          <p:nvPr/>
        </p:nvSpPr>
        <p:spPr>
          <a:xfrm>
            <a:off x="65136" y="511448"/>
            <a:ext cx="7621639" cy="12872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r>
              <a:rPr lang="en-US" dirty="0">
                <a:latin typeface="Century Gothic"/>
                <a:cs typeface="Segoe UI"/>
              </a:rPr>
              <a:t>_________________________ is able to safely use the showers</a:t>
            </a:r>
            <a:endParaRPr lang="en-US" dirty="0">
              <a:latin typeface="Calibri" panose="020F0502020204030204"/>
              <a:ea typeface="Calibri" panose="020F0502020204030204"/>
              <a:cs typeface="Calibri" panose="020F0502020204030204"/>
            </a:endParaRPr>
          </a:p>
          <a:p>
            <a:pPr marL="285750" indent="-285750">
              <a:lnSpc>
                <a:spcPct val="150000"/>
              </a:lnSpc>
              <a:buFont typeface="Calibri"/>
              <a:buChar char="-"/>
            </a:pPr>
            <a:r>
              <a:rPr lang="en-US" dirty="0">
                <a:latin typeface="Century Gothic"/>
                <a:cs typeface="Segoe UI"/>
              </a:rPr>
              <a:t>INDEPENDENTLY </a:t>
            </a:r>
            <a:endParaRPr lang="en-US" dirty="0">
              <a:latin typeface="Century Gothic"/>
              <a:ea typeface="Calibri"/>
              <a:cs typeface="Segoe UI"/>
            </a:endParaRPr>
          </a:p>
          <a:p>
            <a:pPr marL="285750" indent="-285750">
              <a:lnSpc>
                <a:spcPct val="150000"/>
              </a:lnSpc>
              <a:buFont typeface="Calibri"/>
              <a:buChar char="-"/>
            </a:pPr>
            <a:r>
              <a:rPr lang="en-US" dirty="0">
                <a:latin typeface="Century Gothic"/>
                <a:cs typeface="Segoe UI"/>
              </a:rPr>
              <a:t>WITH ASSIST FROM FAMILY/FRIENDS​</a:t>
            </a:r>
            <a:endParaRPr lang="en-US" dirty="0">
              <a:latin typeface="Century Gothic"/>
              <a:ea typeface="Calibri"/>
              <a:cs typeface="Segoe UI"/>
            </a:endParaRPr>
          </a:p>
        </p:txBody>
      </p:sp>
      <p:pic>
        <p:nvPicPr>
          <p:cNvPr id="8" name="Picture 8">
            <a:extLst>
              <a:ext uri="{FF2B5EF4-FFF2-40B4-BE49-F238E27FC236}">
                <a16:creationId xmlns:a16="http://schemas.microsoft.com/office/drawing/2014/main" id="{ADDDFA9F-D18F-17CD-3EFE-A916FF487E36}"/>
              </a:ext>
            </a:extLst>
          </p:cNvPr>
          <p:cNvPicPr>
            <a:picLocks noChangeAspect="1"/>
          </p:cNvPicPr>
          <p:nvPr/>
        </p:nvPicPr>
        <p:blipFill>
          <a:blip r:embed="rId3"/>
          <a:stretch>
            <a:fillRect/>
          </a:stretch>
        </p:blipFill>
        <p:spPr>
          <a:xfrm>
            <a:off x="1045393" y="7999431"/>
            <a:ext cx="539053" cy="528145"/>
          </a:xfrm>
          <a:prstGeom prst="rect">
            <a:avLst/>
          </a:prstGeom>
        </p:spPr>
      </p:pic>
      <p:pic>
        <p:nvPicPr>
          <p:cNvPr id="10" name="Picture 9">
            <a:extLst>
              <a:ext uri="{FF2B5EF4-FFF2-40B4-BE49-F238E27FC236}">
                <a16:creationId xmlns:a16="http://schemas.microsoft.com/office/drawing/2014/main" id="{E17F3F4F-C25B-41C6-06DB-806D4FEA9BC6}"/>
              </a:ext>
            </a:extLst>
          </p:cNvPr>
          <p:cNvPicPr>
            <a:picLocks noChangeAspect="1"/>
          </p:cNvPicPr>
          <p:nvPr/>
        </p:nvPicPr>
        <p:blipFill>
          <a:blip r:embed="rId4"/>
          <a:stretch>
            <a:fillRect/>
          </a:stretch>
        </p:blipFill>
        <p:spPr>
          <a:xfrm>
            <a:off x="1785110" y="4886771"/>
            <a:ext cx="662524" cy="649389"/>
          </a:xfrm>
          <a:prstGeom prst="rect">
            <a:avLst/>
          </a:prstGeom>
        </p:spPr>
      </p:pic>
      <p:pic>
        <p:nvPicPr>
          <p:cNvPr id="13" name="Picture 12">
            <a:extLst>
              <a:ext uri="{FF2B5EF4-FFF2-40B4-BE49-F238E27FC236}">
                <a16:creationId xmlns:a16="http://schemas.microsoft.com/office/drawing/2014/main" id="{2E80F58F-C4E0-D742-CE32-67BABB32C244}"/>
              </a:ext>
            </a:extLst>
          </p:cNvPr>
          <p:cNvPicPr>
            <a:picLocks noChangeAspect="1"/>
          </p:cNvPicPr>
          <p:nvPr/>
        </p:nvPicPr>
        <p:blipFill>
          <a:blip r:embed="rId5"/>
          <a:stretch>
            <a:fillRect/>
          </a:stretch>
        </p:blipFill>
        <p:spPr>
          <a:xfrm>
            <a:off x="3485323" y="2510559"/>
            <a:ext cx="824448" cy="824904"/>
          </a:xfrm>
          <a:prstGeom prst="rect">
            <a:avLst/>
          </a:prstGeom>
        </p:spPr>
      </p:pic>
    </p:spTree>
    <p:extLst>
      <p:ext uri="{BB962C8B-B14F-4D97-AF65-F5344CB8AC3E}">
        <p14:creationId xmlns:p14="http://schemas.microsoft.com/office/powerpoint/2010/main" val="3789509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745302" y="36935"/>
            <a:ext cx="942257" cy="942975"/>
          </a:xfrm>
          <a:prstGeom prst="rect">
            <a:avLst/>
          </a:prstGeom>
        </p:spPr>
      </p:pic>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3" name="TextBox 2">
            <a:extLst>
              <a:ext uri="{FF2B5EF4-FFF2-40B4-BE49-F238E27FC236}">
                <a16:creationId xmlns:a16="http://schemas.microsoft.com/office/drawing/2014/main" id="{CE2AFB0D-BD7C-4814-77C7-61154C7F329C}"/>
              </a:ext>
            </a:extLst>
          </p:cNvPr>
          <p:cNvSpPr txBox="1"/>
          <p:nvPr/>
        </p:nvSpPr>
        <p:spPr>
          <a:xfrm>
            <a:off x="611161" y="1665484"/>
            <a:ext cx="6212539" cy="836979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lnSpc>
                <a:spcPct val="150000"/>
              </a:lnSpc>
            </a:pPr>
            <a:r>
              <a:rPr lang="en-US" sz="1900" b="1" u="sng" dirty="0">
                <a:latin typeface="Century Gothic"/>
                <a:ea typeface="+mn-lt"/>
                <a:cs typeface="+mn-lt"/>
              </a:rPr>
              <a:t>How to shower</a:t>
            </a:r>
            <a:r>
              <a:rPr lang="en-US" sz="1900" u="sng" dirty="0">
                <a:latin typeface="Century Gothic"/>
                <a:ea typeface="+mn-lt"/>
                <a:cs typeface="+mn-lt"/>
              </a:rPr>
              <a:t> at the hospital:</a:t>
            </a:r>
            <a:endParaRPr lang="en-US" sz="1900" u="sng" dirty="0">
              <a:latin typeface="Century Gothic"/>
            </a:endParaRPr>
          </a:p>
          <a:p>
            <a:pPr algn="ctr">
              <a:lnSpc>
                <a:spcPct val="150000"/>
              </a:lnSpc>
            </a:pPr>
            <a:endParaRPr lang="en-US" sz="1900" u="sng" dirty="0">
              <a:latin typeface="Century Gothic"/>
              <a:ea typeface="+mn-lt"/>
              <a:cs typeface="+mn-lt"/>
            </a:endParaRPr>
          </a:p>
          <a:p>
            <a:pPr>
              <a:lnSpc>
                <a:spcPct val="150000"/>
              </a:lnSpc>
            </a:pPr>
            <a:r>
              <a:rPr lang="en-US" sz="1900" b="1" dirty="0">
                <a:latin typeface="Century Gothic"/>
                <a:ea typeface="+mn-lt"/>
                <a:cs typeface="+mn-lt"/>
              </a:rPr>
              <a:t>4. Use shower safely</a:t>
            </a:r>
          </a:p>
          <a:p>
            <a:pPr marL="742950" lvl="1" indent="-285750">
              <a:lnSpc>
                <a:spcPct val="150000"/>
              </a:lnSpc>
              <a:buFont typeface="Calibri"/>
              <a:buChar char="-"/>
            </a:pPr>
            <a:r>
              <a:rPr lang="en-US" sz="1900" dirty="0">
                <a:latin typeface="Century Gothic"/>
                <a:ea typeface="+mn-lt"/>
                <a:cs typeface="+mn-lt"/>
              </a:rPr>
              <a:t>Use </a:t>
            </a:r>
            <a:r>
              <a:rPr lang="en-US" sz="1900" u="sng" dirty="0">
                <a:latin typeface="Century Gothic"/>
                <a:ea typeface="+mn-lt"/>
                <a:cs typeface="+mn-lt"/>
              </a:rPr>
              <a:t>grab bars </a:t>
            </a:r>
          </a:p>
          <a:p>
            <a:pPr marL="1200150" lvl="2" indent="-285750">
              <a:lnSpc>
                <a:spcPct val="150000"/>
              </a:lnSpc>
              <a:buFont typeface="Calibri"/>
              <a:buChar char="-"/>
            </a:pPr>
            <a:r>
              <a:rPr lang="en-US" sz="1900" dirty="0">
                <a:latin typeface="Century Gothic"/>
                <a:ea typeface="+mn-lt"/>
                <a:cs typeface="+mn-lt"/>
              </a:rPr>
              <a:t>(with soap free hands)</a:t>
            </a:r>
            <a:endParaRPr lang="en-US" dirty="0">
              <a:ea typeface="Calibri" panose="020F0502020204030204"/>
              <a:cs typeface="Calibri" panose="020F0502020204030204"/>
            </a:endParaRPr>
          </a:p>
          <a:p>
            <a:pPr marL="1200150" lvl="2" indent="-285750">
              <a:lnSpc>
                <a:spcPct val="150000"/>
              </a:lnSpc>
              <a:buFont typeface="Calibri"/>
              <a:buChar char="-"/>
            </a:pPr>
            <a:endParaRPr lang="en-US" sz="1900" dirty="0">
              <a:latin typeface="Century Gothic"/>
              <a:ea typeface="+mn-lt"/>
              <a:cs typeface="+mn-lt"/>
            </a:endParaRPr>
          </a:p>
          <a:p>
            <a:pPr marL="742950" lvl="1" indent="-285750">
              <a:lnSpc>
                <a:spcPct val="150000"/>
              </a:lnSpc>
              <a:buFont typeface="Calibri"/>
              <a:buChar char="-"/>
            </a:pPr>
            <a:r>
              <a:rPr lang="en-US" sz="1900" b="1" dirty="0">
                <a:latin typeface="Century Gothic"/>
                <a:ea typeface="+mn-lt"/>
                <a:cs typeface="+mn-lt"/>
              </a:rPr>
              <a:t>Go Slow. </a:t>
            </a:r>
            <a:r>
              <a:rPr lang="en-US" sz="1900" u="sng" dirty="0">
                <a:latin typeface="Century Gothic"/>
                <a:ea typeface="+mn-lt"/>
                <a:cs typeface="+mn-lt"/>
              </a:rPr>
              <a:t>DO NOT RUSH</a:t>
            </a:r>
          </a:p>
          <a:p>
            <a:pPr marL="742950" lvl="1" indent="-285750">
              <a:lnSpc>
                <a:spcPct val="150000"/>
              </a:lnSpc>
              <a:buFont typeface="Calibri"/>
              <a:buChar char="-"/>
            </a:pPr>
            <a:endParaRPr lang="en-US" sz="1900" u="sng" dirty="0">
              <a:latin typeface="Century Gothic"/>
              <a:ea typeface="+mn-lt"/>
              <a:cs typeface="+mn-lt"/>
            </a:endParaRPr>
          </a:p>
          <a:p>
            <a:pPr marL="742950" lvl="1" indent="-285750">
              <a:lnSpc>
                <a:spcPct val="150000"/>
              </a:lnSpc>
              <a:buFont typeface="Calibri"/>
              <a:buChar char="-"/>
            </a:pPr>
            <a:r>
              <a:rPr lang="en-US" sz="1900" dirty="0">
                <a:latin typeface="Century Gothic"/>
                <a:ea typeface="+mn-lt"/>
                <a:cs typeface="+mn-lt"/>
              </a:rPr>
              <a:t>Use </a:t>
            </a:r>
            <a:r>
              <a:rPr lang="en-US" sz="1900" u="sng" dirty="0">
                <a:latin typeface="Century Gothic"/>
                <a:ea typeface="+mn-lt"/>
                <a:cs typeface="+mn-lt"/>
              </a:rPr>
              <a:t>call bell</a:t>
            </a:r>
            <a:r>
              <a:rPr lang="en-US" sz="1900" dirty="0">
                <a:latin typeface="Century Gothic"/>
                <a:ea typeface="+mn-lt"/>
                <a:cs typeface="+mn-lt"/>
              </a:rPr>
              <a:t> in shower for help at any time</a:t>
            </a:r>
          </a:p>
          <a:p>
            <a:pPr marL="742950" lvl="1" indent="-285750">
              <a:lnSpc>
                <a:spcPct val="150000"/>
              </a:lnSpc>
              <a:buFont typeface="Calibri"/>
              <a:buChar char="-"/>
            </a:pPr>
            <a:endParaRPr lang="en-US" sz="1900" dirty="0">
              <a:latin typeface="Century Gothic"/>
              <a:ea typeface="+mn-lt"/>
              <a:cs typeface="+mn-lt"/>
            </a:endParaRPr>
          </a:p>
          <a:p>
            <a:pPr marL="742950" lvl="1" indent="-285750">
              <a:lnSpc>
                <a:spcPct val="150000"/>
              </a:lnSpc>
              <a:buFont typeface="Calibri"/>
              <a:buChar char="-"/>
            </a:pPr>
            <a:r>
              <a:rPr lang="en-US" sz="1900" u="sng" dirty="0">
                <a:latin typeface="Century Gothic"/>
                <a:ea typeface="+mn-lt"/>
                <a:cs typeface="+mn-lt"/>
              </a:rPr>
              <a:t>DO NOT LOCK</a:t>
            </a:r>
            <a:r>
              <a:rPr lang="en-US" sz="1900" dirty="0">
                <a:latin typeface="Century Gothic"/>
                <a:ea typeface="+mn-lt"/>
                <a:cs typeface="+mn-lt"/>
              </a:rPr>
              <a:t> THE DOOR </a:t>
            </a:r>
          </a:p>
          <a:p>
            <a:pPr marL="742950" lvl="1" indent="-285750">
              <a:lnSpc>
                <a:spcPct val="150000"/>
              </a:lnSpc>
              <a:buFont typeface="Calibri"/>
              <a:buChar char="-"/>
            </a:pPr>
            <a:endParaRPr lang="en-US" sz="1900" dirty="0">
              <a:latin typeface="Century Gothic"/>
              <a:ea typeface="+mn-lt"/>
              <a:cs typeface="+mn-lt"/>
            </a:endParaRPr>
          </a:p>
          <a:p>
            <a:pPr marL="742950" lvl="1" indent="-285750">
              <a:lnSpc>
                <a:spcPct val="150000"/>
              </a:lnSpc>
              <a:buFont typeface="Calibri"/>
              <a:buChar char="-"/>
            </a:pPr>
            <a:r>
              <a:rPr lang="en-US" sz="1900" u="sng" dirty="0">
                <a:latin typeface="Century Gothic"/>
                <a:ea typeface="+mn-lt"/>
                <a:cs typeface="+mn-lt"/>
              </a:rPr>
              <a:t>Close curtain</a:t>
            </a:r>
            <a:r>
              <a:rPr lang="en-US" sz="1900" dirty="0">
                <a:latin typeface="Century Gothic"/>
                <a:ea typeface="+mn-lt"/>
                <a:cs typeface="+mn-lt"/>
              </a:rPr>
              <a:t> for privacy</a:t>
            </a:r>
          </a:p>
          <a:p>
            <a:pPr marL="742950" lvl="1" indent="-285750">
              <a:lnSpc>
                <a:spcPct val="150000"/>
              </a:lnSpc>
              <a:buFont typeface="Calibri"/>
              <a:buChar char="-"/>
            </a:pPr>
            <a:endParaRPr lang="en-US" sz="1900" dirty="0">
              <a:latin typeface="Century Gothic"/>
              <a:ea typeface="+mn-lt"/>
              <a:cs typeface="+mn-lt"/>
            </a:endParaRPr>
          </a:p>
          <a:p>
            <a:pPr>
              <a:lnSpc>
                <a:spcPct val="150000"/>
              </a:lnSpc>
            </a:pPr>
            <a:r>
              <a:rPr lang="en-US" sz="1900" b="1" dirty="0">
                <a:latin typeface="Century Gothic"/>
                <a:ea typeface="+mn-lt"/>
                <a:cs typeface="+mn-lt"/>
              </a:rPr>
              <a:t>5. Put used towels</a:t>
            </a:r>
            <a:r>
              <a:rPr lang="en-US" sz="1900" dirty="0">
                <a:latin typeface="Century Gothic"/>
                <a:ea typeface="+mn-lt"/>
                <a:cs typeface="+mn-lt"/>
              </a:rPr>
              <a:t> in “</a:t>
            </a:r>
            <a:r>
              <a:rPr lang="en-US" sz="1900" b="1" dirty="0">
                <a:latin typeface="Century Gothic"/>
                <a:ea typeface="+mn-lt"/>
                <a:cs typeface="+mn-lt"/>
              </a:rPr>
              <a:t>SOILED LINEN</a:t>
            </a:r>
            <a:r>
              <a:rPr lang="en-US" sz="1900" dirty="0">
                <a:latin typeface="Century Gothic"/>
                <a:ea typeface="+mn-lt"/>
                <a:cs typeface="+mn-lt"/>
              </a:rPr>
              <a:t>” BLUE BAG bins</a:t>
            </a:r>
          </a:p>
          <a:p>
            <a:pPr>
              <a:lnSpc>
                <a:spcPct val="150000"/>
              </a:lnSpc>
            </a:pPr>
            <a:endParaRPr lang="en-US" sz="1900" dirty="0">
              <a:latin typeface="Century Gothic"/>
              <a:ea typeface="+mn-lt"/>
              <a:cs typeface="+mn-lt"/>
            </a:endParaRPr>
          </a:p>
          <a:p>
            <a:pPr>
              <a:lnSpc>
                <a:spcPct val="150000"/>
              </a:lnSpc>
            </a:pPr>
            <a:endParaRPr lang="en-US" sz="1900" dirty="0">
              <a:latin typeface="Century Gothic"/>
              <a:ea typeface="+mn-lt"/>
              <a:cs typeface="+mn-lt"/>
            </a:endParaRPr>
          </a:p>
          <a:p>
            <a:pPr>
              <a:lnSpc>
                <a:spcPct val="150000"/>
              </a:lnSpc>
            </a:pPr>
            <a:r>
              <a:rPr lang="en-US" sz="1900" b="1" dirty="0">
                <a:latin typeface="Century Gothic"/>
                <a:ea typeface="+mn-lt"/>
                <a:cs typeface="+mn-lt"/>
              </a:rPr>
              <a:t>6. Move</a:t>
            </a:r>
            <a:r>
              <a:rPr lang="en-US" sz="1900" dirty="0">
                <a:latin typeface="Century Gothic"/>
                <a:ea typeface="+mn-lt"/>
                <a:cs typeface="+mn-lt"/>
              </a:rPr>
              <a:t> </a:t>
            </a:r>
            <a:r>
              <a:rPr lang="en-US" sz="1900" b="1" dirty="0">
                <a:latin typeface="Century Gothic"/>
                <a:ea typeface="+mn-lt"/>
                <a:cs typeface="+mn-lt"/>
              </a:rPr>
              <a:t>stop sign to front</a:t>
            </a:r>
            <a:r>
              <a:rPr lang="en-US" sz="1900" dirty="0">
                <a:latin typeface="Century Gothic"/>
                <a:ea typeface="+mn-lt"/>
                <a:cs typeface="+mn-lt"/>
              </a:rPr>
              <a:t> of door from back of the door so staff know to clean the shower</a:t>
            </a:r>
            <a:endParaRPr lang="en-US" sz="1900" dirty="0">
              <a:latin typeface="Century Gothic"/>
            </a:endParaRPr>
          </a:p>
        </p:txBody>
      </p:sp>
      <p:sp>
        <p:nvSpPr>
          <p:cNvPr id="12" name="TextBox 11">
            <a:extLst>
              <a:ext uri="{FF2B5EF4-FFF2-40B4-BE49-F238E27FC236}">
                <a16:creationId xmlns:a16="http://schemas.microsoft.com/office/drawing/2014/main" id="{4BDCC9E7-83FD-E323-6FF7-16ED9C99CD86}"/>
              </a:ext>
            </a:extLst>
          </p:cNvPr>
          <p:cNvSpPr txBox="1"/>
          <p:nvPr/>
        </p:nvSpPr>
        <p:spPr>
          <a:xfrm>
            <a:off x="87043" y="433"/>
            <a:ext cx="3391611"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dirty="0">
                <a:latin typeface="Century Gothic"/>
              </a:rPr>
              <a:t>Shower Protocol</a:t>
            </a:r>
            <a:endParaRPr lang="en-US" dirty="0"/>
          </a:p>
        </p:txBody>
      </p:sp>
      <p:sp>
        <p:nvSpPr>
          <p:cNvPr id="4" name="TextBox 3">
            <a:extLst>
              <a:ext uri="{FF2B5EF4-FFF2-40B4-BE49-F238E27FC236}">
                <a16:creationId xmlns:a16="http://schemas.microsoft.com/office/drawing/2014/main" id="{DAE0FA70-303D-C525-2ACA-5E9507CE964C}"/>
              </a:ext>
            </a:extLst>
          </p:cNvPr>
          <p:cNvSpPr txBox="1"/>
          <p:nvPr/>
        </p:nvSpPr>
        <p:spPr>
          <a:xfrm>
            <a:off x="65136" y="511448"/>
            <a:ext cx="7621639" cy="12872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nSpc>
                <a:spcPct val="150000"/>
              </a:lnSpc>
            </a:pPr>
            <a:r>
              <a:rPr lang="en-US" dirty="0">
                <a:latin typeface="Century Gothic"/>
                <a:cs typeface="Segoe UI"/>
              </a:rPr>
              <a:t>_________________________ is able to safely use the showers</a:t>
            </a:r>
            <a:endParaRPr lang="en-US" dirty="0">
              <a:latin typeface="Calibri" panose="020F0502020204030204"/>
              <a:ea typeface="Calibri" panose="020F0502020204030204"/>
              <a:cs typeface="Calibri" panose="020F0502020204030204"/>
            </a:endParaRPr>
          </a:p>
          <a:p>
            <a:pPr marL="285750" indent="-285750">
              <a:lnSpc>
                <a:spcPct val="150000"/>
              </a:lnSpc>
              <a:buFont typeface="Calibri"/>
              <a:buChar char="-"/>
            </a:pPr>
            <a:r>
              <a:rPr lang="en-US" dirty="0">
                <a:latin typeface="Century Gothic"/>
                <a:cs typeface="Segoe UI"/>
              </a:rPr>
              <a:t>INDEPENDENTLY </a:t>
            </a:r>
            <a:endParaRPr lang="en-US" dirty="0">
              <a:latin typeface="Century Gothic"/>
              <a:ea typeface="Calibri"/>
              <a:cs typeface="Segoe UI"/>
            </a:endParaRPr>
          </a:p>
          <a:p>
            <a:pPr marL="285750" indent="-285750">
              <a:lnSpc>
                <a:spcPct val="150000"/>
              </a:lnSpc>
              <a:buFont typeface="Calibri"/>
              <a:buChar char="-"/>
            </a:pPr>
            <a:r>
              <a:rPr lang="en-US" dirty="0">
                <a:latin typeface="Century Gothic"/>
                <a:cs typeface="Segoe UI"/>
              </a:rPr>
              <a:t>WITH ASSIST FROM FAMILY/FRIENDS​</a:t>
            </a:r>
            <a:endParaRPr lang="en-US" dirty="0">
              <a:latin typeface="Century Gothic"/>
              <a:ea typeface="Calibri"/>
              <a:cs typeface="Segoe UI"/>
            </a:endParaRPr>
          </a:p>
        </p:txBody>
      </p:sp>
      <p:pic>
        <p:nvPicPr>
          <p:cNvPr id="2" name="Picture 4">
            <a:extLst>
              <a:ext uri="{FF2B5EF4-FFF2-40B4-BE49-F238E27FC236}">
                <a16:creationId xmlns:a16="http://schemas.microsoft.com/office/drawing/2014/main" id="{4032FB92-C8A2-9376-7D5F-4D7A7986E2B7}"/>
              </a:ext>
            </a:extLst>
          </p:cNvPr>
          <p:cNvPicPr>
            <a:picLocks noChangeAspect="1"/>
          </p:cNvPicPr>
          <p:nvPr/>
        </p:nvPicPr>
        <p:blipFill>
          <a:blip r:embed="rId3"/>
          <a:stretch>
            <a:fillRect/>
          </a:stretch>
        </p:blipFill>
        <p:spPr>
          <a:xfrm>
            <a:off x="657618" y="3078739"/>
            <a:ext cx="490892" cy="501990"/>
          </a:xfrm>
          <a:prstGeom prst="rect">
            <a:avLst/>
          </a:prstGeom>
        </p:spPr>
      </p:pic>
      <p:pic>
        <p:nvPicPr>
          <p:cNvPr id="5" name="Picture 6">
            <a:extLst>
              <a:ext uri="{FF2B5EF4-FFF2-40B4-BE49-F238E27FC236}">
                <a16:creationId xmlns:a16="http://schemas.microsoft.com/office/drawing/2014/main" id="{50076900-8F52-FD5B-3475-93AB403E1872}"/>
              </a:ext>
            </a:extLst>
          </p:cNvPr>
          <p:cNvPicPr>
            <a:picLocks noChangeAspect="1"/>
          </p:cNvPicPr>
          <p:nvPr/>
        </p:nvPicPr>
        <p:blipFill>
          <a:blip r:embed="rId4"/>
          <a:stretch>
            <a:fillRect/>
          </a:stretch>
        </p:blipFill>
        <p:spPr>
          <a:xfrm>
            <a:off x="659821" y="5922140"/>
            <a:ext cx="501732" cy="523667"/>
          </a:xfrm>
          <a:prstGeom prst="rect">
            <a:avLst/>
          </a:prstGeom>
        </p:spPr>
      </p:pic>
      <p:pic>
        <p:nvPicPr>
          <p:cNvPr id="7" name="Picture 7">
            <a:extLst>
              <a:ext uri="{FF2B5EF4-FFF2-40B4-BE49-F238E27FC236}">
                <a16:creationId xmlns:a16="http://schemas.microsoft.com/office/drawing/2014/main" id="{044C811E-8FA4-F580-3B61-FD4B1C2B3DAD}"/>
              </a:ext>
            </a:extLst>
          </p:cNvPr>
          <p:cNvPicPr>
            <a:picLocks noChangeAspect="1"/>
          </p:cNvPicPr>
          <p:nvPr/>
        </p:nvPicPr>
        <p:blipFill>
          <a:blip r:embed="rId5"/>
          <a:stretch>
            <a:fillRect/>
          </a:stretch>
        </p:blipFill>
        <p:spPr>
          <a:xfrm>
            <a:off x="640794" y="5096486"/>
            <a:ext cx="534252" cy="534507"/>
          </a:xfrm>
          <a:prstGeom prst="rect">
            <a:avLst/>
          </a:prstGeom>
        </p:spPr>
      </p:pic>
      <p:pic>
        <p:nvPicPr>
          <p:cNvPr id="9" name="Picture 8">
            <a:extLst>
              <a:ext uri="{FF2B5EF4-FFF2-40B4-BE49-F238E27FC236}">
                <a16:creationId xmlns:a16="http://schemas.microsoft.com/office/drawing/2014/main" id="{9B3C833E-8ECF-61D4-7738-81E164043F68}"/>
              </a:ext>
            </a:extLst>
          </p:cNvPr>
          <p:cNvPicPr>
            <a:picLocks noChangeAspect="1"/>
          </p:cNvPicPr>
          <p:nvPr/>
        </p:nvPicPr>
        <p:blipFill>
          <a:blip r:embed="rId6"/>
          <a:stretch>
            <a:fillRect/>
          </a:stretch>
        </p:blipFill>
        <p:spPr>
          <a:xfrm>
            <a:off x="120328" y="9052628"/>
            <a:ext cx="539053" cy="528145"/>
          </a:xfrm>
          <a:prstGeom prst="rect">
            <a:avLst/>
          </a:prstGeom>
        </p:spPr>
      </p:pic>
      <p:pic>
        <p:nvPicPr>
          <p:cNvPr id="10" name="Picture 9">
            <a:extLst>
              <a:ext uri="{FF2B5EF4-FFF2-40B4-BE49-F238E27FC236}">
                <a16:creationId xmlns:a16="http://schemas.microsoft.com/office/drawing/2014/main" id="{DC989B23-44B8-7132-219F-B2FB9A2BECFE}"/>
              </a:ext>
            </a:extLst>
          </p:cNvPr>
          <p:cNvPicPr>
            <a:picLocks noChangeAspect="1"/>
          </p:cNvPicPr>
          <p:nvPr/>
        </p:nvPicPr>
        <p:blipFill>
          <a:blip r:embed="rId7"/>
          <a:stretch>
            <a:fillRect/>
          </a:stretch>
        </p:blipFill>
        <p:spPr>
          <a:xfrm>
            <a:off x="489710" y="4117203"/>
            <a:ext cx="689511" cy="730395"/>
          </a:xfrm>
          <a:prstGeom prst="rect">
            <a:avLst/>
          </a:prstGeom>
        </p:spPr>
      </p:pic>
      <p:pic>
        <p:nvPicPr>
          <p:cNvPr id="11" name="Picture 10">
            <a:extLst>
              <a:ext uri="{FF2B5EF4-FFF2-40B4-BE49-F238E27FC236}">
                <a16:creationId xmlns:a16="http://schemas.microsoft.com/office/drawing/2014/main" id="{7BCA0218-D6E3-7573-F759-63A009D9399C}"/>
              </a:ext>
            </a:extLst>
          </p:cNvPr>
          <p:cNvPicPr>
            <a:picLocks noChangeAspect="1"/>
          </p:cNvPicPr>
          <p:nvPr/>
        </p:nvPicPr>
        <p:blipFill>
          <a:blip r:embed="rId8"/>
          <a:stretch>
            <a:fillRect/>
          </a:stretch>
        </p:blipFill>
        <p:spPr>
          <a:xfrm>
            <a:off x="597660" y="6817445"/>
            <a:ext cx="622043" cy="622386"/>
          </a:xfrm>
          <a:prstGeom prst="rect">
            <a:avLst/>
          </a:prstGeom>
        </p:spPr>
      </p:pic>
      <p:pic>
        <p:nvPicPr>
          <p:cNvPr id="13" name="Picture 12">
            <a:extLst>
              <a:ext uri="{FF2B5EF4-FFF2-40B4-BE49-F238E27FC236}">
                <a16:creationId xmlns:a16="http://schemas.microsoft.com/office/drawing/2014/main" id="{5EB7B2FC-1EB5-4E2C-AAA0-AE92F091DB47}"/>
              </a:ext>
            </a:extLst>
          </p:cNvPr>
          <p:cNvPicPr>
            <a:picLocks noChangeAspect="1"/>
          </p:cNvPicPr>
          <p:nvPr/>
        </p:nvPicPr>
        <p:blipFill>
          <a:blip r:embed="rId9"/>
          <a:stretch>
            <a:fillRect/>
          </a:stretch>
        </p:blipFill>
        <p:spPr>
          <a:xfrm>
            <a:off x="3633754" y="8032553"/>
            <a:ext cx="716498" cy="689892"/>
          </a:xfrm>
          <a:prstGeom prst="rect">
            <a:avLst/>
          </a:prstGeom>
        </p:spPr>
      </p:pic>
      <p:pic>
        <p:nvPicPr>
          <p:cNvPr id="14" name="Picture 13">
            <a:extLst>
              <a:ext uri="{FF2B5EF4-FFF2-40B4-BE49-F238E27FC236}">
                <a16:creationId xmlns:a16="http://schemas.microsoft.com/office/drawing/2014/main" id="{5D14CD96-A779-3A79-3D18-E2B5DFE70159}"/>
              </a:ext>
            </a:extLst>
          </p:cNvPr>
          <p:cNvPicPr>
            <a:picLocks noChangeAspect="1"/>
          </p:cNvPicPr>
          <p:nvPr/>
        </p:nvPicPr>
        <p:blipFill>
          <a:blip r:embed="rId10"/>
          <a:stretch>
            <a:fillRect/>
          </a:stretch>
        </p:blipFill>
        <p:spPr>
          <a:xfrm>
            <a:off x="1528729" y="7870538"/>
            <a:ext cx="1013361" cy="1013921"/>
          </a:xfrm>
          <a:prstGeom prst="rect">
            <a:avLst/>
          </a:prstGeom>
        </p:spPr>
      </p:pic>
    </p:spTree>
    <p:extLst>
      <p:ext uri="{BB962C8B-B14F-4D97-AF65-F5344CB8AC3E}">
        <p14:creationId xmlns:p14="http://schemas.microsoft.com/office/powerpoint/2010/main" val="42851224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003AFDE6-7BF3-5F47-F07D-55433D5BD138}"/>
              </a:ext>
            </a:extLst>
          </p:cNvPr>
          <p:cNvSpPr txBox="1"/>
          <p:nvPr/>
        </p:nvSpPr>
        <p:spPr>
          <a:xfrm>
            <a:off x="394855" y="1626275"/>
            <a:ext cx="7268687" cy="76867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700" b="1" u="sng" dirty="0">
                <a:latin typeface="Century Gothic"/>
              </a:rPr>
              <a:t>Comment prendre </a:t>
            </a:r>
            <a:r>
              <a:rPr lang="en-US" sz="1700" b="1" u="sng" dirty="0" err="1">
                <a:latin typeface="Century Gothic"/>
              </a:rPr>
              <a:t>une</a:t>
            </a:r>
            <a:r>
              <a:rPr lang="en-US" sz="1700" b="1" u="sng" dirty="0">
                <a:latin typeface="Century Gothic"/>
              </a:rPr>
              <a:t> douche</a:t>
            </a:r>
            <a:r>
              <a:rPr lang="en-US" sz="1700" u="sng" dirty="0">
                <a:latin typeface="Century Gothic"/>
              </a:rPr>
              <a:t> à </a:t>
            </a:r>
            <a:r>
              <a:rPr lang="en-US" sz="1700" u="sng" dirty="0" err="1">
                <a:latin typeface="Century Gothic"/>
              </a:rPr>
              <a:t>l’hôpital</a:t>
            </a:r>
            <a:r>
              <a:rPr lang="en-US" sz="1700" u="sng" dirty="0">
                <a:latin typeface="Century Gothic"/>
              </a:rPr>
              <a:t>:</a:t>
            </a:r>
            <a:endParaRPr lang="en-US" sz="1700" dirty="0">
              <a:latin typeface="Century Gothic"/>
            </a:endParaRPr>
          </a:p>
          <a:p>
            <a:endParaRPr lang="en-US" sz="1700" dirty="0">
              <a:latin typeface="Century Gothic"/>
            </a:endParaRPr>
          </a:p>
          <a:p>
            <a:endParaRPr lang="en-US" sz="1700" dirty="0">
              <a:latin typeface="Century Gothic"/>
            </a:endParaRPr>
          </a:p>
          <a:p>
            <a:r>
              <a:rPr lang="en-US" sz="1700" dirty="0">
                <a:latin typeface="Century Gothic"/>
              </a:rPr>
              <a:t>1. </a:t>
            </a:r>
            <a:r>
              <a:rPr lang="en-US" sz="1700" b="1" dirty="0" err="1">
                <a:latin typeface="Century Gothic"/>
              </a:rPr>
              <a:t>Planifier</a:t>
            </a:r>
            <a:r>
              <a:rPr lang="en-US" sz="1700" b="1" dirty="0">
                <a:latin typeface="Century Gothic"/>
              </a:rPr>
              <a:t> </a:t>
            </a:r>
            <a:r>
              <a:rPr lang="en-US" sz="1700" b="1" dirty="0" err="1">
                <a:latin typeface="Century Gothic"/>
              </a:rPr>
              <a:t>une</a:t>
            </a:r>
            <a:r>
              <a:rPr lang="en-US" sz="1700" b="1" dirty="0">
                <a:latin typeface="Century Gothic"/>
              </a:rPr>
              <a:t> douche</a:t>
            </a:r>
            <a:endParaRPr lang="en-US" sz="1700" b="1" dirty="0">
              <a:latin typeface="Century Gothic"/>
              <a:cs typeface="Calibri"/>
            </a:endParaRPr>
          </a:p>
          <a:p>
            <a:endParaRPr lang="en-US" sz="1700" b="1" dirty="0">
              <a:latin typeface="Century Gothic"/>
            </a:endParaRPr>
          </a:p>
          <a:p>
            <a:pPr marL="742950" lvl="1" indent="-285750">
              <a:buFont typeface="Arial"/>
              <a:buChar char="•"/>
            </a:pPr>
            <a:r>
              <a:rPr lang="en-US" sz="1700" dirty="0">
                <a:latin typeface="Century Gothic"/>
              </a:rPr>
              <a:t>Les </a:t>
            </a:r>
            <a:r>
              <a:rPr lang="en-US" sz="1700" u="sng" err="1">
                <a:latin typeface="Century Gothic"/>
              </a:rPr>
              <a:t>ergothérapeutes</a:t>
            </a:r>
            <a:r>
              <a:rPr lang="en-US" sz="1700" u="sng" dirty="0">
                <a:latin typeface="Century Gothic"/>
              </a:rPr>
              <a:t> et le personnel</a:t>
            </a:r>
            <a:r>
              <a:rPr lang="en-US" sz="1700" dirty="0">
                <a:latin typeface="Century Gothic"/>
              </a:rPr>
              <a:t> </a:t>
            </a:r>
            <a:r>
              <a:rPr lang="en-US" sz="1700" err="1">
                <a:latin typeface="Century Gothic"/>
              </a:rPr>
              <a:t>peuvent</a:t>
            </a:r>
            <a:r>
              <a:rPr lang="en-US" sz="1700" dirty="0">
                <a:latin typeface="Century Gothic"/>
              </a:rPr>
              <a:t> </a:t>
            </a:r>
            <a:r>
              <a:rPr lang="en-US" sz="1700" err="1">
                <a:latin typeface="Century Gothic"/>
              </a:rPr>
              <a:t>montrer</a:t>
            </a:r>
            <a:r>
              <a:rPr lang="en-US" sz="1700" dirty="0">
                <a:latin typeface="Century Gothic"/>
              </a:rPr>
              <a:t> </a:t>
            </a:r>
            <a:r>
              <a:rPr lang="en-US" sz="1700" err="1">
                <a:latin typeface="Century Gothic"/>
              </a:rPr>
              <a:t>l’horaire</a:t>
            </a:r>
            <a:endParaRPr lang="en-US" sz="1700">
              <a:latin typeface="Century Gothic"/>
              <a:cs typeface="Calibri"/>
            </a:endParaRPr>
          </a:p>
          <a:p>
            <a:pPr marL="742950" lvl="1" indent="-285750">
              <a:buFont typeface="Arial"/>
              <a:buChar char="•"/>
            </a:pPr>
            <a:endParaRPr lang="en-US" sz="1700" dirty="0">
              <a:latin typeface="Century Gothic"/>
            </a:endParaRPr>
          </a:p>
          <a:p>
            <a:pPr marL="742950" lvl="1" indent="-285750">
              <a:buFont typeface="Arial"/>
              <a:buChar char="•"/>
            </a:pPr>
            <a:r>
              <a:rPr lang="en-US" sz="1700" u="sng" dirty="0">
                <a:latin typeface="Century Gothic"/>
              </a:rPr>
              <a:t>NON disponible</a:t>
            </a:r>
            <a:r>
              <a:rPr lang="en-US" sz="1700" dirty="0">
                <a:latin typeface="Century Gothic"/>
              </a:rPr>
              <a:t> de </a:t>
            </a:r>
            <a:r>
              <a:rPr lang="en-US" sz="1700" u="sng" dirty="0">
                <a:latin typeface="Century Gothic"/>
              </a:rPr>
              <a:t>7 h 30 à 9 h 30</a:t>
            </a:r>
            <a:endParaRPr lang="en-US" sz="1700" u="sng" dirty="0">
              <a:latin typeface="Century Gothic"/>
              <a:cs typeface="Calibri"/>
            </a:endParaRPr>
          </a:p>
          <a:p>
            <a:pPr marL="742950" lvl="1" indent="-285750">
              <a:buFont typeface="Arial"/>
              <a:buChar char="•"/>
            </a:pPr>
            <a:endParaRPr lang="en-US" sz="1700" u="sng" dirty="0">
              <a:latin typeface="Century Gothic"/>
            </a:endParaRPr>
          </a:p>
          <a:p>
            <a:pPr marL="742950" lvl="1" indent="-285750">
              <a:buFont typeface="Arial"/>
              <a:buChar char="•"/>
            </a:pPr>
            <a:endParaRPr lang="en-US" sz="1700" u="sng" dirty="0">
              <a:latin typeface="Century Gothic"/>
            </a:endParaRPr>
          </a:p>
          <a:p>
            <a:pPr marL="742950" lvl="1" indent="-285750">
              <a:buFont typeface="Arial"/>
              <a:buChar char="•"/>
            </a:pPr>
            <a:endParaRPr lang="en-US" sz="1700" u="sng" dirty="0">
              <a:latin typeface="Century Gothic"/>
            </a:endParaRPr>
          </a:p>
          <a:p>
            <a:pPr marL="742950" lvl="1" indent="-285750">
              <a:buFont typeface="Arial"/>
              <a:buChar char="•"/>
            </a:pPr>
            <a:endParaRPr lang="en-US" sz="1700" u="sng" dirty="0">
              <a:latin typeface="Century Gothic"/>
            </a:endParaRPr>
          </a:p>
          <a:p>
            <a:pPr marL="742950" lvl="1" indent="-285750">
              <a:buFont typeface="Arial"/>
              <a:buChar char="•"/>
            </a:pPr>
            <a:endParaRPr lang="en-US" sz="1700" u="sng" dirty="0">
              <a:latin typeface="Century Gothic"/>
            </a:endParaRPr>
          </a:p>
          <a:p>
            <a:pPr lvl="1"/>
            <a:endParaRPr lang="en-US" sz="800" u="sng" dirty="0">
              <a:latin typeface="Century Gothic"/>
            </a:endParaRPr>
          </a:p>
          <a:p>
            <a:r>
              <a:rPr lang="en-US" sz="1700" dirty="0">
                <a:latin typeface="Century Gothic"/>
              </a:rPr>
              <a:t>2. </a:t>
            </a:r>
            <a:r>
              <a:rPr lang="en-US" sz="1700" b="1" dirty="0">
                <a:latin typeface="Century Gothic"/>
              </a:rPr>
              <a:t>Notifier </a:t>
            </a:r>
            <a:r>
              <a:rPr lang="en-US" sz="1700" b="1" dirty="0" err="1">
                <a:latin typeface="Century Gothic"/>
              </a:rPr>
              <a:t>l'infirmière</a:t>
            </a:r>
            <a:r>
              <a:rPr lang="en-US" sz="1700" b="1" dirty="0">
                <a:latin typeface="Century Gothic"/>
              </a:rPr>
              <a:t> </a:t>
            </a:r>
            <a:r>
              <a:rPr lang="en-US" sz="1700" dirty="0">
                <a:latin typeface="Century Gothic"/>
              </a:rPr>
              <a:t>que </a:t>
            </a:r>
            <a:r>
              <a:rPr lang="en-US" sz="1700" dirty="0" err="1">
                <a:latin typeface="Century Gothic"/>
              </a:rPr>
              <a:t>vous</a:t>
            </a:r>
            <a:r>
              <a:rPr lang="en-US" sz="1700" dirty="0">
                <a:latin typeface="Century Gothic"/>
              </a:rPr>
              <a:t> </a:t>
            </a:r>
            <a:r>
              <a:rPr lang="en-US" sz="1700" dirty="0" err="1">
                <a:latin typeface="Century Gothic"/>
              </a:rPr>
              <a:t>allez</a:t>
            </a:r>
            <a:r>
              <a:rPr lang="en-US" sz="1700" dirty="0">
                <a:latin typeface="Century Gothic"/>
              </a:rPr>
              <a:t> </a:t>
            </a:r>
            <a:r>
              <a:rPr lang="en-US" sz="1700" dirty="0" err="1">
                <a:latin typeface="Century Gothic"/>
              </a:rPr>
              <a:t>vous</a:t>
            </a:r>
            <a:r>
              <a:rPr lang="en-US" sz="1700" dirty="0">
                <a:latin typeface="Century Gothic"/>
              </a:rPr>
              <a:t> </a:t>
            </a:r>
            <a:r>
              <a:rPr lang="en-US" sz="1700" dirty="0" err="1">
                <a:latin typeface="Century Gothic"/>
              </a:rPr>
              <a:t>doucher</a:t>
            </a:r>
            <a:endParaRPr lang="en-US" sz="1700" dirty="0">
              <a:latin typeface="Century Gothic"/>
              <a:cs typeface="Calibri"/>
            </a:endParaRPr>
          </a:p>
          <a:p>
            <a:endParaRPr lang="en-US" sz="1700" dirty="0">
              <a:latin typeface="Century Gothic"/>
            </a:endParaRPr>
          </a:p>
          <a:p>
            <a:endParaRPr lang="en-US" sz="1700" dirty="0">
              <a:latin typeface="Century Gothic"/>
            </a:endParaRPr>
          </a:p>
          <a:p>
            <a:endParaRPr lang="en-US" sz="1700" dirty="0">
              <a:latin typeface="Century Gothic"/>
            </a:endParaRPr>
          </a:p>
          <a:p>
            <a:endParaRPr lang="en-US" sz="1700" dirty="0">
              <a:latin typeface="Century Gothic"/>
            </a:endParaRPr>
          </a:p>
          <a:p>
            <a:endParaRPr lang="en-US" sz="1700" dirty="0">
              <a:latin typeface="Century Gothic"/>
            </a:endParaRPr>
          </a:p>
          <a:p>
            <a:endParaRPr lang="en-US" sz="1700" dirty="0">
              <a:latin typeface="Century Gothic"/>
            </a:endParaRPr>
          </a:p>
          <a:p>
            <a:r>
              <a:rPr lang="en-US" sz="1700" dirty="0">
                <a:latin typeface="Century Gothic"/>
              </a:rPr>
              <a:t>3. </a:t>
            </a:r>
            <a:r>
              <a:rPr lang="en-US" sz="1700" b="1" dirty="0" err="1">
                <a:latin typeface="Century Gothic"/>
              </a:rPr>
              <a:t>Choisir</a:t>
            </a:r>
            <a:r>
              <a:rPr lang="en-US" sz="1700" dirty="0">
                <a:latin typeface="Century Gothic"/>
              </a:rPr>
              <a:t> </a:t>
            </a:r>
            <a:r>
              <a:rPr lang="en-US" sz="1700" dirty="0" err="1">
                <a:latin typeface="Century Gothic"/>
              </a:rPr>
              <a:t>une</a:t>
            </a:r>
            <a:r>
              <a:rPr lang="en-US" sz="1700" dirty="0">
                <a:latin typeface="Century Gothic"/>
              </a:rPr>
              <a:t> douche</a:t>
            </a:r>
            <a:endParaRPr lang="en-US" sz="1700" dirty="0">
              <a:latin typeface="Century Gothic"/>
              <a:cs typeface="Calibri"/>
            </a:endParaRPr>
          </a:p>
          <a:p>
            <a:endParaRPr lang="en-US" sz="1700" dirty="0">
              <a:latin typeface="Century Gothic"/>
            </a:endParaRPr>
          </a:p>
          <a:p>
            <a:pPr marL="742950" lvl="1" indent="-285750">
              <a:buFont typeface="Calibri"/>
              <a:buChar char="-"/>
            </a:pPr>
            <a:r>
              <a:rPr lang="en-US" sz="1700" u="sng" dirty="0">
                <a:latin typeface="Century Gothic"/>
              </a:rPr>
              <a:t>NE PAS </a:t>
            </a:r>
            <a:r>
              <a:rPr lang="en-US" sz="1700" u="sng" dirty="0" err="1">
                <a:latin typeface="Century Gothic"/>
              </a:rPr>
              <a:t>utiliser</a:t>
            </a:r>
            <a:r>
              <a:rPr lang="en-US" sz="1700" u="sng" dirty="0">
                <a:latin typeface="Century Gothic"/>
              </a:rPr>
              <a:t> </a:t>
            </a:r>
            <a:r>
              <a:rPr lang="en-US" sz="1700" dirty="0">
                <a:latin typeface="Century Gothic"/>
              </a:rPr>
              <a:t>de douche </a:t>
            </a:r>
            <a:r>
              <a:rPr lang="en-US" sz="1700" dirty="0" err="1">
                <a:latin typeface="Century Gothic"/>
              </a:rPr>
              <a:t>si</a:t>
            </a:r>
            <a:r>
              <a:rPr lang="en-US" sz="1700" dirty="0">
                <a:latin typeface="Century Gothic"/>
              </a:rPr>
              <a:t> un</a:t>
            </a:r>
            <a:r>
              <a:rPr lang="en-US" sz="1700" u="sng" dirty="0">
                <a:latin typeface="Century Gothic"/>
              </a:rPr>
              <a:t> </a:t>
            </a:r>
            <a:r>
              <a:rPr lang="en-US" sz="1700" u="sng" dirty="0" err="1">
                <a:latin typeface="Century Gothic"/>
              </a:rPr>
              <a:t>panneau</a:t>
            </a:r>
            <a:r>
              <a:rPr lang="en-US" sz="1700" u="sng" dirty="0">
                <a:latin typeface="Century Gothic"/>
              </a:rPr>
              <a:t> </a:t>
            </a:r>
            <a:r>
              <a:rPr lang="en-US" sz="1700" u="sng" dirty="0" err="1">
                <a:latin typeface="Century Gothic"/>
              </a:rPr>
              <a:t>d’arrêt</a:t>
            </a:r>
            <a:r>
              <a:rPr lang="en-US" sz="1700" dirty="0">
                <a:latin typeface="Century Gothic"/>
              </a:rPr>
              <a:t> se </a:t>
            </a:r>
            <a:r>
              <a:rPr lang="en-US" sz="1700" dirty="0" err="1">
                <a:latin typeface="Century Gothic"/>
              </a:rPr>
              <a:t>trouve</a:t>
            </a:r>
            <a:r>
              <a:rPr lang="en-US" sz="1700" dirty="0">
                <a:latin typeface="Century Gothic"/>
              </a:rPr>
              <a:t> </a:t>
            </a:r>
            <a:r>
              <a:rPr lang="en-US" sz="1700" dirty="0" err="1">
                <a:latin typeface="Century Gothic"/>
              </a:rPr>
              <a:t>devant</a:t>
            </a:r>
            <a:r>
              <a:rPr lang="en-US" sz="1700" dirty="0">
                <a:latin typeface="Century Gothic"/>
              </a:rPr>
              <a:t> (il doit </a:t>
            </a:r>
            <a:r>
              <a:rPr lang="en-US" sz="1700" dirty="0" err="1">
                <a:latin typeface="Century Gothic"/>
              </a:rPr>
              <a:t>être</a:t>
            </a:r>
            <a:r>
              <a:rPr lang="en-US" sz="1700" dirty="0">
                <a:latin typeface="Century Gothic"/>
              </a:rPr>
              <a:t> </a:t>
            </a:r>
            <a:r>
              <a:rPr lang="en-US" sz="1700" dirty="0" err="1">
                <a:latin typeface="Century Gothic"/>
              </a:rPr>
              <a:t>nettoyé</a:t>
            </a:r>
            <a:r>
              <a:rPr lang="en-US" sz="1700" dirty="0">
                <a:latin typeface="Century Gothic"/>
              </a:rPr>
              <a:t>).</a:t>
            </a:r>
            <a:endParaRPr lang="en-US" sz="1700" dirty="0">
              <a:latin typeface="Century Gothic"/>
              <a:cs typeface="Calibri"/>
            </a:endParaRPr>
          </a:p>
          <a:p>
            <a:endParaRPr lang="en-US" sz="1700" dirty="0">
              <a:latin typeface="Century Gothic"/>
            </a:endParaRPr>
          </a:p>
          <a:p>
            <a:pPr>
              <a:lnSpc>
                <a:spcPct val="150000"/>
              </a:lnSpc>
            </a:pPr>
            <a:endParaRPr lang="en-US" sz="1700" dirty="0">
              <a:latin typeface="Century Gothic"/>
              <a:cs typeface="Calibri"/>
            </a:endParaRPr>
          </a:p>
          <a:p>
            <a:endParaRPr lang="en-US" dirty="0">
              <a:cs typeface="Calibri"/>
            </a:endParaRPr>
          </a:p>
        </p:txBody>
      </p:sp>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745302" y="36935"/>
            <a:ext cx="942257" cy="942975"/>
          </a:xfrm>
          <a:prstGeom prst="rect">
            <a:avLst/>
          </a:prstGeom>
        </p:spPr>
      </p:pic>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12" name="TextBox 11">
            <a:extLst>
              <a:ext uri="{FF2B5EF4-FFF2-40B4-BE49-F238E27FC236}">
                <a16:creationId xmlns:a16="http://schemas.microsoft.com/office/drawing/2014/main" id="{4BDCC9E7-83FD-E323-6FF7-16ED9C99CD86}"/>
              </a:ext>
            </a:extLst>
          </p:cNvPr>
          <p:cNvSpPr txBox="1"/>
          <p:nvPr/>
        </p:nvSpPr>
        <p:spPr>
          <a:xfrm>
            <a:off x="70220" y="34073"/>
            <a:ext cx="4333719"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dirty="0" err="1">
                <a:latin typeface="Century Gothic"/>
                <a:ea typeface="+mn-lt"/>
                <a:cs typeface="+mn-lt"/>
              </a:rPr>
              <a:t>Protocole</a:t>
            </a:r>
            <a:r>
              <a:rPr lang="en-CA" sz="2800" b="1" dirty="0">
                <a:latin typeface="Century Gothic"/>
                <a:ea typeface="+mn-lt"/>
                <a:cs typeface="+mn-lt"/>
              </a:rPr>
              <a:t> de douche</a:t>
            </a:r>
            <a:endParaRPr lang="en-CA" b="1">
              <a:latin typeface="Century Gothic"/>
            </a:endParaRPr>
          </a:p>
        </p:txBody>
      </p:sp>
      <p:sp>
        <p:nvSpPr>
          <p:cNvPr id="4" name="TextBox 3">
            <a:extLst>
              <a:ext uri="{FF2B5EF4-FFF2-40B4-BE49-F238E27FC236}">
                <a16:creationId xmlns:a16="http://schemas.microsoft.com/office/drawing/2014/main" id="{DAE0FA70-303D-C525-2ACA-5E9507CE964C}"/>
              </a:ext>
            </a:extLst>
          </p:cNvPr>
          <p:cNvSpPr txBox="1"/>
          <p:nvPr/>
        </p:nvSpPr>
        <p:spPr>
          <a:xfrm>
            <a:off x="14666" y="561908"/>
            <a:ext cx="7150584" cy="100918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600" dirty="0">
                <a:latin typeface="Century Gothic"/>
                <a:ea typeface="+mn-lt"/>
                <a:cs typeface="+mn-lt"/>
              </a:rPr>
              <a:t>_________________________ </a:t>
            </a:r>
            <a:r>
              <a:rPr lang="en-US" sz="1600" dirty="0" err="1">
                <a:latin typeface="Century Gothic"/>
                <a:ea typeface="+mn-lt"/>
                <a:cs typeface="+mn-lt"/>
              </a:rPr>
              <a:t>peut</a:t>
            </a:r>
            <a:r>
              <a:rPr lang="en-US" sz="1600" dirty="0">
                <a:latin typeface="Century Gothic"/>
                <a:ea typeface="+mn-lt"/>
                <a:cs typeface="+mn-lt"/>
              </a:rPr>
              <a:t> </a:t>
            </a:r>
            <a:r>
              <a:rPr lang="en-US" sz="1600" dirty="0" err="1">
                <a:latin typeface="Century Gothic"/>
                <a:ea typeface="+mn-lt"/>
                <a:cs typeface="+mn-lt"/>
              </a:rPr>
              <a:t>utiliser</a:t>
            </a:r>
            <a:r>
              <a:rPr lang="en-US" sz="1600" dirty="0">
                <a:latin typeface="Century Gothic"/>
                <a:ea typeface="+mn-lt"/>
                <a:cs typeface="+mn-lt"/>
              </a:rPr>
              <a:t> les douches </a:t>
            </a:r>
            <a:r>
              <a:rPr lang="en-US" sz="1600" dirty="0" err="1">
                <a:latin typeface="Century Gothic"/>
                <a:ea typeface="+mn-lt"/>
                <a:cs typeface="+mn-lt"/>
              </a:rPr>
              <a:t>en</a:t>
            </a:r>
            <a:r>
              <a:rPr lang="en-US" sz="1600" dirty="0">
                <a:latin typeface="Century Gothic"/>
                <a:ea typeface="+mn-lt"/>
                <a:cs typeface="+mn-lt"/>
              </a:rPr>
              <a:t> </a:t>
            </a:r>
            <a:r>
              <a:rPr lang="en-US" sz="1600" dirty="0" err="1">
                <a:latin typeface="Century Gothic"/>
                <a:ea typeface="+mn-lt"/>
                <a:cs typeface="+mn-lt"/>
              </a:rPr>
              <a:t>toute</a:t>
            </a:r>
            <a:r>
              <a:rPr lang="en-US" sz="1600" dirty="0">
                <a:latin typeface="Century Gothic"/>
                <a:ea typeface="+mn-lt"/>
                <a:cs typeface="+mn-lt"/>
              </a:rPr>
              <a:t> </a:t>
            </a:r>
            <a:r>
              <a:rPr lang="en-US" sz="1600" dirty="0" err="1">
                <a:latin typeface="Century Gothic"/>
                <a:ea typeface="+mn-lt"/>
                <a:cs typeface="+mn-lt"/>
              </a:rPr>
              <a:t>sécurité</a:t>
            </a:r>
            <a:endParaRPr lang="en-US" sz="1600">
              <a:latin typeface="Century Gothic"/>
            </a:endParaRPr>
          </a:p>
          <a:p>
            <a:pPr marL="285750" indent="-285750">
              <a:buFont typeface="Calibri"/>
              <a:buChar char="-"/>
            </a:pPr>
            <a:r>
              <a:rPr lang="en-US" dirty="0">
                <a:latin typeface="Century Gothic"/>
                <a:ea typeface="+mn-lt"/>
                <a:cs typeface="+mn-lt"/>
              </a:rPr>
              <a:t>INDÉPENDAMMENT</a:t>
            </a:r>
            <a:endParaRPr lang="en-US">
              <a:latin typeface="Century Gothic"/>
              <a:cs typeface="Calibri" panose="020F0502020204030204"/>
            </a:endParaRPr>
          </a:p>
          <a:p>
            <a:pPr marL="285750" indent="-285750">
              <a:lnSpc>
                <a:spcPct val="150000"/>
              </a:lnSpc>
              <a:buFont typeface="Calibri"/>
              <a:buChar char="-"/>
            </a:pPr>
            <a:r>
              <a:rPr lang="en-US" dirty="0">
                <a:latin typeface="Century Gothic"/>
                <a:ea typeface="+mn-lt"/>
                <a:cs typeface="+mn-lt"/>
              </a:rPr>
              <a:t>AVEC L’AIDE DE LA FAMILLE/DES AMIS</a:t>
            </a:r>
            <a:endParaRPr lang="en-US" dirty="0">
              <a:latin typeface="Century Gothic"/>
              <a:cs typeface="Calibri" panose="020F0502020204030204"/>
            </a:endParaRPr>
          </a:p>
        </p:txBody>
      </p:sp>
      <p:pic>
        <p:nvPicPr>
          <p:cNvPr id="8" name="Picture 8">
            <a:extLst>
              <a:ext uri="{FF2B5EF4-FFF2-40B4-BE49-F238E27FC236}">
                <a16:creationId xmlns:a16="http://schemas.microsoft.com/office/drawing/2014/main" id="{ADDDFA9F-D18F-17CD-3EFE-A916FF487E36}"/>
              </a:ext>
            </a:extLst>
          </p:cNvPr>
          <p:cNvPicPr>
            <a:picLocks noChangeAspect="1"/>
          </p:cNvPicPr>
          <p:nvPr/>
        </p:nvPicPr>
        <p:blipFill>
          <a:blip r:embed="rId3"/>
          <a:stretch>
            <a:fillRect/>
          </a:stretch>
        </p:blipFill>
        <p:spPr>
          <a:xfrm>
            <a:off x="222358" y="7760378"/>
            <a:ext cx="539053" cy="528145"/>
          </a:xfrm>
          <a:prstGeom prst="rect">
            <a:avLst/>
          </a:prstGeom>
        </p:spPr>
      </p:pic>
      <p:pic>
        <p:nvPicPr>
          <p:cNvPr id="11" name="Picture 10">
            <a:extLst>
              <a:ext uri="{FF2B5EF4-FFF2-40B4-BE49-F238E27FC236}">
                <a16:creationId xmlns:a16="http://schemas.microsoft.com/office/drawing/2014/main" id="{FC1B6B16-7CBC-2CBD-6FB6-9246D10406D9}"/>
              </a:ext>
            </a:extLst>
          </p:cNvPr>
          <p:cNvPicPr>
            <a:picLocks noChangeAspect="1"/>
          </p:cNvPicPr>
          <p:nvPr/>
        </p:nvPicPr>
        <p:blipFill>
          <a:blip r:embed="rId4"/>
          <a:stretch>
            <a:fillRect/>
          </a:stretch>
        </p:blipFill>
        <p:spPr>
          <a:xfrm>
            <a:off x="1704148" y="4711255"/>
            <a:ext cx="662524" cy="649389"/>
          </a:xfrm>
          <a:prstGeom prst="rect">
            <a:avLst/>
          </a:prstGeom>
        </p:spPr>
      </p:pic>
      <p:pic>
        <p:nvPicPr>
          <p:cNvPr id="13" name="Picture 12">
            <a:extLst>
              <a:ext uri="{FF2B5EF4-FFF2-40B4-BE49-F238E27FC236}">
                <a16:creationId xmlns:a16="http://schemas.microsoft.com/office/drawing/2014/main" id="{8303D479-ABBD-26D0-9874-2309CDE589DF}"/>
              </a:ext>
            </a:extLst>
          </p:cNvPr>
          <p:cNvPicPr>
            <a:picLocks noChangeAspect="1"/>
          </p:cNvPicPr>
          <p:nvPr/>
        </p:nvPicPr>
        <p:blipFill>
          <a:blip r:embed="rId5"/>
          <a:stretch>
            <a:fillRect/>
          </a:stretch>
        </p:blipFill>
        <p:spPr>
          <a:xfrm>
            <a:off x="2999548" y="2065019"/>
            <a:ext cx="824448" cy="824904"/>
          </a:xfrm>
          <a:prstGeom prst="rect">
            <a:avLst/>
          </a:prstGeom>
        </p:spPr>
      </p:pic>
    </p:spTree>
    <p:extLst>
      <p:ext uri="{BB962C8B-B14F-4D97-AF65-F5344CB8AC3E}">
        <p14:creationId xmlns:p14="http://schemas.microsoft.com/office/powerpoint/2010/main" val="29729389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a:extLst>
              <a:ext uri="{FF2B5EF4-FFF2-40B4-BE49-F238E27FC236}">
                <a16:creationId xmlns:a16="http://schemas.microsoft.com/office/drawing/2014/main" id="{003AFDE6-7BF3-5F47-F07D-55433D5BD138}"/>
              </a:ext>
            </a:extLst>
          </p:cNvPr>
          <p:cNvSpPr txBox="1"/>
          <p:nvPr/>
        </p:nvSpPr>
        <p:spPr>
          <a:xfrm>
            <a:off x="597261" y="1693781"/>
            <a:ext cx="7268687" cy="769441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1700" b="1" u="sng" dirty="0">
                <a:latin typeface="Century Gothic"/>
              </a:rPr>
              <a:t>Comment prendre </a:t>
            </a:r>
            <a:r>
              <a:rPr lang="en-US" sz="1700" b="1" u="sng" dirty="0" err="1">
                <a:latin typeface="Century Gothic"/>
              </a:rPr>
              <a:t>une</a:t>
            </a:r>
            <a:r>
              <a:rPr lang="en-US" sz="1700" b="1" u="sng" dirty="0">
                <a:latin typeface="Century Gothic"/>
              </a:rPr>
              <a:t> douche</a:t>
            </a:r>
            <a:r>
              <a:rPr lang="en-US" sz="1700" u="sng" dirty="0">
                <a:latin typeface="Century Gothic"/>
              </a:rPr>
              <a:t> à </a:t>
            </a:r>
            <a:r>
              <a:rPr lang="en-US" sz="1700" u="sng" dirty="0" err="1">
                <a:latin typeface="Century Gothic"/>
              </a:rPr>
              <a:t>l’hôpital</a:t>
            </a:r>
            <a:r>
              <a:rPr lang="en-US" sz="1700" u="sng" dirty="0">
                <a:latin typeface="Century Gothic"/>
              </a:rPr>
              <a:t>:</a:t>
            </a:r>
            <a:endParaRPr lang="en-US" sz="1700" dirty="0">
              <a:latin typeface="Century Gothic"/>
            </a:endParaRPr>
          </a:p>
          <a:p>
            <a:pPr marL="742950" lvl="1" indent="-285750">
              <a:buFont typeface="Calibri"/>
              <a:buChar char="-"/>
            </a:pPr>
            <a:endParaRPr lang="en-US" sz="1700" dirty="0">
              <a:latin typeface="Century Gothic"/>
              <a:cs typeface="Calibri"/>
            </a:endParaRPr>
          </a:p>
          <a:p>
            <a:endParaRPr lang="en-US" sz="1700" dirty="0">
              <a:latin typeface="Century Gothic"/>
              <a:cs typeface="Calibri"/>
            </a:endParaRPr>
          </a:p>
          <a:p>
            <a:r>
              <a:rPr lang="en-US" sz="1700" dirty="0">
                <a:latin typeface="Century Gothic"/>
              </a:rPr>
              <a:t>4. Prendre </a:t>
            </a:r>
            <a:r>
              <a:rPr lang="en-US" sz="1700" dirty="0" err="1">
                <a:latin typeface="Century Gothic"/>
              </a:rPr>
              <a:t>une</a:t>
            </a:r>
            <a:r>
              <a:rPr lang="en-US" sz="1700" b="1" dirty="0">
                <a:latin typeface="Century Gothic"/>
              </a:rPr>
              <a:t> douche </a:t>
            </a:r>
            <a:r>
              <a:rPr lang="en-US" sz="1700" b="1" dirty="0" err="1">
                <a:latin typeface="Century Gothic"/>
              </a:rPr>
              <a:t>en</a:t>
            </a:r>
            <a:r>
              <a:rPr lang="en-US" sz="1700" b="1" dirty="0">
                <a:latin typeface="Century Gothic"/>
              </a:rPr>
              <a:t> </a:t>
            </a:r>
            <a:r>
              <a:rPr lang="en-US" sz="1700" b="1" dirty="0" err="1">
                <a:latin typeface="Century Gothic"/>
              </a:rPr>
              <a:t>toute</a:t>
            </a:r>
            <a:r>
              <a:rPr lang="en-US" sz="1700" b="1" dirty="0">
                <a:latin typeface="Century Gothic"/>
              </a:rPr>
              <a:t> </a:t>
            </a:r>
            <a:r>
              <a:rPr lang="en-US" sz="1700" b="1" dirty="0" err="1">
                <a:latin typeface="Century Gothic"/>
              </a:rPr>
              <a:t>sécurité</a:t>
            </a:r>
            <a:endParaRPr lang="en-US" sz="1700" b="1" dirty="0">
              <a:latin typeface="Century Gothic"/>
              <a:cs typeface="Calibri"/>
            </a:endParaRPr>
          </a:p>
          <a:p>
            <a:endParaRPr lang="en-US" sz="1700" dirty="0">
              <a:latin typeface="Century Gothic"/>
            </a:endParaRPr>
          </a:p>
          <a:p>
            <a:pPr marL="742950" lvl="1" indent="-285750">
              <a:buFont typeface="Calibri"/>
              <a:buChar char="-"/>
            </a:pPr>
            <a:r>
              <a:rPr lang="en-US" sz="1700" dirty="0" err="1">
                <a:latin typeface="Century Gothic"/>
              </a:rPr>
              <a:t>Utiliser</a:t>
            </a:r>
            <a:r>
              <a:rPr lang="en-US" sz="1700" dirty="0">
                <a:latin typeface="Century Gothic"/>
              </a:rPr>
              <a:t> des </a:t>
            </a:r>
            <a:r>
              <a:rPr lang="en-US" sz="1700" u="sng" dirty="0">
                <a:latin typeface="Century Gothic"/>
              </a:rPr>
              <a:t>barres d’appui </a:t>
            </a:r>
            <a:r>
              <a:rPr lang="en-US" sz="1700" dirty="0">
                <a:latin typeface="Century Gothic"/>
              </a:rPr>
              <a:t>(avec </a:t>
            </a:r>
            <a:r>
              <a:rPr lang="en-US" sz="1700" dirty="0" err="1">
                <a:latin typeface="Century Gothic"/>
              </a:rPr>
              <a:t>savon</a:t>
            </a:r>
            <a:r>
              <a:rPr lang="en-US" sz="1700" dirty="0">
                <a:latin typeface="Century Gothic"/>
              </a:rPr>
              <a:t> mains </a:t>
            </a:r>
            <a:r>
              <a:rPr lang="en-US" sz="1700" dirty="0" err="1">
                <a:latin typeface="Century Gothic"/>
              </a:rPr>
              <a:t>libres</a:t>
            </a:r>
            <a:r>
              <a:rPr lang="en-US" sz="1700" dirty="0">
                <a:latin typeface="Century Gothic"/>
              </a:rPr>
              <a:t>)</a:t>
            </a:r>
            <a:endParaRPr lang="en-US" sz="1700" dirty="0">
              <a:latin typeface="Century Gothic"/>
              <a:cs typeface="Calibri"/>
            </a:endParaRPr>
          </a:p>
          <a:p>
            <a:pPr marL="742950" lvl="1" indent="-285750">
              <a:buFont typeface="Calibri"/>
              <a:buChar char="-"/>
            </a:pPr>
            <a:endParaRPr lang="en-US" sz="1700" dirty="0">
              <a:latin typeface="Century Gothic"/>
            </a:endParaRPr>
          </a:p>
          <a:p>
            <a:endParaRPr lang="en-US" sz="1700" b="1" dirty="0">
              <a:latin typeface="Century Gothic"/>
            </a:endParaRPr>
          </a:p>
          <a:p>
            <a:pPr marL="742950" lvl="1" indent="-285750">
              <a:buFont typeface="Calibri"/>
              <a:buChar char="-"/>
            </a:pPr>
            <a:r>
              <a:rPr lang="en-US" sz="1700" b="1" err="1">
                <a:latin typeface="Century Gothic"/>
              </a:rPr>
              <a:t>Allez</a:t>
            </a:r>
            <a:r>
              <a:rPr lang="en-US" sz="1700" b="1" dirty="0">
                <a:latin typeface="Century Gothic"/>
              </a:rPr>
              <a:t> </a:t>
            </a:r>
            <a:r>
              <a:rPr lang="en-US" sz="1700" b="1" err="1">
                <a:latin typeface="Century Gothic"/>
              </a:rPr>
              <a:t>lentement</a:t>
            </a:r>
            <a:r>
              <a:rPr lang="en-US" sz="1700" b="1" dirty="0">
                <a:latin typeface="Century Gothic"/>
              </a:rPr>
              <a:t>. </a:t>
            </a:r>
            <a:r>
              <a:rPr lang="en-US" sz="1700" u="sng" dirty="0">
                <a:latin typeface="Century Gothic"/>
              </a:rPr>
              <a:t>NE VOUS </a:t>
            </a:r>
            <a:r>
              <a:rPr lang="en-US" sz="1700" u="sng" dirty="0">
                <a:latin typeface="Century Gothic"/>
                <a:ea typeface="+mn-lt"/>
                <a:cs typeface="+mn-lt"/>
              </a:rPr>
              <a:t>DÉPÊCHER</a:t>
            </a:r>
            <a:r>
              <a:rPr lang="en-US" sz="1700" u="sng" dirty="0">
                <a:latin typeface="Century Gothic"/>
              </a:rPr>
              <a:t> PAS</a:t>
            </a:r>
            <a:endParaRPr lang="en-US" sz="1700" u="sng" dirty="0">
              <a:latin typeface="Century Gothic"/>
              <a:cs typeface="Calibri"/>
            </a:endParaRPr>
          </a:p>
          <a:p>
            <a:pPr marL="742950" lvl="1" indent="-285750">
              <a:buFont typeface="Calibri"/>
              <a:buChar char="-"/>
            </a:pPr>
            <a:endParaRPr lang="en-US" sz="1700" u="sng" dirty="0">
              <a:latin typeface="Century Gothic"/>
            </a:endParaRPr>
          </a:p>
          <a:p>
            <a:endParaRPr lang="en-US" sz="1700" dirty="0">
              <a:latin typeface="Century Gothic"/>
            </a:endParaRPr>
          </a:p>
          <a:p>
            <a:pPr marL="742950" lvl="1" indent="-285750">
              <a:buFont typeface="Calibri"/>
              <a:buChar char="-"/>
            </a:pPr>
            <a:r>
              <a:rPr lang="en-US" sz="1700" dirty="0" err="1">
                <a:latin typeface="Century Gothic"/>
              </a:rPr>
              <a:t>Utilisez</a:t>
            </a:r>
            <a:r>
              <a:rPr lang="en-US" sz="1700" dirty="0">
                <a:latin typeface="Century Gothic"/>
              </a:rPr>
              <a:t> la </a:t>
            </a:r>
            <a:r>
              <a:rPr lang="en-US" sz="1700" u="sng" dirty="0" err="1">
                <a:latin typeface="Century Gothic"/>
              </a:rPr>
              <a:t>sonnette</a:t>
            </a:r>
            <a:r>
              <a:rPr lang="en-US" sz="1700" u="sng" dirty="0">
                <a:latin typeface="Century Gothic"/>
              </a:rPr>
              <a:t> </a:t>
            </a:r>
            <a:r>
              <a:rPr lang="en-US" sz="1700" u="sng" dirty="0" err="1">
                <a:latin typeface="Century Gothic"/>
              </a:rPr>
              <a:t>d’appel</a:t>
            </a:r>
            <a:r>
              <a:rPr lang="en-US" sz="1700" dirty="0">
                <a:latin typeface="Century Gothic"/>
              </a:rPr>
              <a:t> dans la douche pour </a:t>
            </a:r>
            <a:r>
              <a:rPr lang="en-US" sz="1700" dirty="0" err="1">
                <a:latin typeface="Century Gothic"/>
              </a:rPr>
              <a:t>obtenir</a:t>
            </a:r>
            <a:r>
              <a:rPr lang="en-US" sz="1700" dirty="0">
                <a:latin typeface="Century Gothic"/>
              </a:rPr>
              <a:t> de </a:t>
            </a:r>
            <a:r>
              <a:rPr lang="en-US" sz="1700" dirty="0" err="1">
                <a:latin typeface="Century Gothic"/>
              </a:rPr>
              <a:t>l’aide</a:t>
            </a:r>
            <a:r>
              <a:rPr lang="en-US" sz="1700" dirty="0">
                <a:latin typeface="Century Gothic"/>
              </a:rPr>
              <a:t> </a:t>
            </a:r>
            <a:r>
              <a:rPr lang="en-US" sz="1700" dirty="0" err="1">
                <a:latin typeface="Century Gothic"/>
              </a:rPr>
              <a:t>en</a:t>
            </a:r>
            <a:r>
              <a:rPr lang="en-US" sz="1700" dirty="0">
                <a:latin typeface="Century Gothic"/>
              </a:rPr>
              <a:t> tout temps</a:t>
            </a:r>
            <a:endParaRPr lang="en-US" sz="1700" dirty="0">
              <a:latin typeface="Century Gothic"/>
              <a:cs typeface="Calibri"/>
            </a:endParaRPr>
          </a:p>
          <a:p>
            <a:pPr marL="742950" lvl="1" indent="-285750">
              <a:buFont typeface="Calibri"/>
              <a:buChar char="-"/>
            </a:pPr>
            <a:endParaRPr lang="en-US" sz="1700" dirty="0">
              <a:latin typeface="Century Gothic"/>
            </a:endParaRPr>
          </a:p>
          <a:p>
            <a:endParaRPr lang="en-US" sz="1700" dirty="0">
              <a:latin typeface="Century Gothic"/>
            </a:endParaRPr>
          </a:p>
          <a:p>
            <a:pPr marL="742950" lvl="1" indent="-285750">
              <a:buFont typeface="Calibri"/>
              <a:buChar char="-"/>
            </a:pPr>
            <a:r>
              <a:rPr lang="en-US" sz="1700" u="sng" dirty="0">
                <a:latin typeface="Century Gothic"/>
              </a:rPr>
              <a:t>NE PAS VERROUILLER</a:t>
            </a:r>
            <a:r>
              <a:rPr lang="en-US" sz="1700" dirty="0">
                <a:latin typeface="Century Gothic"/>
              </a:rPr>
              <a:t> LA PORTE</a:t>
            </a:r>
            <a:endParaRPr lang="en-US" sz="1700" dirty="0">
              <a:latin typeface="Century Gothic"/>
              <a:cs typeface="Calibri"/>
            </a:endParaRPr>
          </a:p>
          <a:p>
            <a:pPr marL="742950" lvl="1" indent="-285750">
              <a:buFont typeface="Calibri"/>
              <a:buChar char="-"/>
            </a:pPr>
            <a:endParaRPr lang="en-US" sz="1700" dirty="0">
              <a:latin typeface="Century Gothic"/>
            </a:endParaRPr>
          </a:p>
          <a:p>
            <a:endParaRPr lang="en-US" sz="1700" dirty="0">
              <a:latin typeface="Century Gothic"/>
            </a:endParaRPr>
          </a:p>
          <a:p>
            <a:pPr marL="742950" lvl="1" indent="-285750">
              <a:buFont typeface="Calibri"/>
              <a:buChar char="-"/>
            </a:pPr>
            <a:r>
              <a:rPr lang="en-US" sz="1700" u="sng" dirty="0">
                <a:latin typeface="Century Gothic"/>
              </a:rPr>
              <a:t>Fermer le rideau</a:t>
            </a:r>
            <a:r>
              <a:rPr lang="en-US" sz="1700" dirty="0">
                <a:latin typeface="Century Gothic"/>
              </a:rPr>
              <a:t> pour plus </a:t>
            </a:r>
            <a:r>
              <a:rPr lang="en-US" sz="1700" err="1">
                <a:latin typeface="Century Gothic"/>
              </a:rPr>
              <a:t>d’intimité</a:t>
            </a:r>
            <a:endParaRPr lang="en-US" sz="1700">
              <a:latin typeface="Century Gothic"/>
              <a:cs typeface="Calibri"/>
            </a:endParaRPr>
          </a:p>
          <a:p>
            <a:pPr marL="742950" lvl="1" indent="-285750">
              <a:buFont typeface="Calibri"/>
              <a:buChar char="-"/>
            </a:pPr>
            <a:endParaRPr lang="en-US" sz="1700" dirty="0">
              <a:latin typeface="Century Gothic"/>
            </a:endParaRPr>
          </a:p>
          <a:p>
            <a:endParaRPr lang="en-US" sz="1700" dirty="0">
              <a:latin typeface="Century Gothic"/>
              <a:ea typeface="+mn-lt"/>
              <a:cs typeface="+mn-lt"/>
            </a:endParaRPr>
          </a:p>
          <a:p>
            <a:r>
              <a:rPr lang="en-US" sz="1700" dirty="0">
                <a:latin typeface="Century Gothic"/>
                <a:ea typeface="+mn-lt"/>
                <a:cs typeface="+mn-lt"/>
              </a:rPr>
              <a:t>5. </a:t>
            </a:r>
            <a:r>
              <a:rPr lang="en-US" sz="1700" err="1">
                <a:latin typeface="Century Gothic"/>
                <a:ea typeface="+mn-lt"/>
                <a:cs typeface="+mn-lt"/>
              </a:rPr>
              <a:t>Mettre</a:t>
            </a:r>
            <a:r>
              <a:rPr lang="en-US" sz="1700" dirty="0">
                <a:latin typeface="Century Gothic"/>
                <a:ea typeface="+mn-lt"/>
                <a:cs typeface="+mn-lt"/>
              </a:rPr>
              <a:t> les </a:t>
            </a:r>
            <a:r>
              <a:rPr lang="en-US" sz="1700" b="1" dirty="0">
                <a:latin typeface="Century Gothic"/>
                <a:ea typeface="+mn-lt"/>
                <a:cs typeface="+mn-lt"/>
              </a:rPr>
              <a:t>serviettes </a:t>
            </a:r>
            <a:r>
              <a:rPr lang="en-US" sz="1700" b="1" err="1">
                <a:latin typeface="Century Gothic"/>
                <a:ea typeface="+mn-lt"/>
                <a:cs typeface="+mn-lt"/>
              </a:rPr>
              <a:t>usagées</a:t>
            </a:r>
            <a:r>
              <a:rPr lang="en-US" sz="1700" dirty="0">
                <a:latin typeface="Century Gothic"/>
                <a:ea typeface="+mn-lt"/>
                <a:cs typeface="+mn-lt"/>
              </a:rPr>
              <a:t> dans les bacs à sacs «</a:t>
            </a:r>
            <a:r>
              <a:rPr lang="en-US" sz="1700" b="1" dirty="0">
                <a:latin typeface="Century Gothic"/>
                <a:ea typeface="+mn-lt"/>
                <a:cs typeface="+mn-lt"/>
              </a:rPr>
              <a:t> LINGE SALE </a:t>
            </a:r>
            <a:r>
              <a:rPr lang="en-US" sz="1700" dirty="0">
                <a:latin typeface="Century Gothic"/>
                <a:ea typeface="+mn-lt"/>
                <a:cs typeface="+mn-lt"/>
              </a:rPr>
              <a:t>»</a:t>
            </a:r>
          </a:p>
          <a:p>
            <a:endParaRPr lang="en-US" sz="1700" dirty="0">
              <a:latin typeface="Century Gothic"/>
              <a:cs typeface="Calibri"/>
            </a:endParaRPr>
          </a:p>
          <a:p>
            <a:endParaRPr lang="en-US" sz="1700" dirty="0">
              <a:latin typeface="Century Gothic"/>
              <a:cs typeface="Calibri"/>
            </a:endParaRPr>
          </a:p>
          <a:p>
            <a:endParaRPr lang="en-US" sz="1700" dirty="0">
              <a:latin typeface="Century Gothic"/>
              <a:cs typeface="Calibri"/>
            </a:endParaRPr>
          </a:p>
          <a:p>
            <a:pPr>
              <a:lnSpc>
                <a:spcPct val="150000"/>
              </a:lnSpc>
            </a:pPr>
            <a:r>
              <a:rPr lang="en-US" sz="1700" dirty="0">
                <a:latin typeface="Century Gothic"/>
                <a:cs typeface="Calibri"/>
              </a:rPr>
              <a:t>6. </a:t>
            </a:r>
            <a:r>
              <a:rPr lang="en-US" sz="1700" dirty="0" err="1">
                <a:latin typeface="Century Gothic"/>
                <a:cs typeface="Calibri"/>
              </a:rPr>
              <a:t>Déplacer</a:t>
            </a:r>
            <a:r>
              <a:rPr lang="en-US" sz="1700" dirty="0">
                <a:latin typeface="Century Gothic"/>
                <a:cs typeface="Calibri"/>
              </a:rPr>
              <a:t> le </a:t>
            </a:r>
            <a:r>
              <a:rPr lang="en-US" sz="1700" b="1" dirty="0" err="1">
                <a:latin typeface="Century Gothic"/>
                <a:cs typeface="Calibri"/>
              </a:rPr>
              <a:t>panneau</a:t>
            </a:r>
            <a:r>
              <a:rPr lang="en-US" sz="1700" b="1" dirty="0">
                <a:latin typeface="Century Gothic"/>
                <a:cs typeface="Calibri"/>
              </a:rPr>
              <a:t> </a:t>
            </a:r>
            <a:r>
              <a:rPr lang="en-US" sz="1700" b="1" dirty="0" err="1">
                <a:latin typeface="Century Gothic"/>
                <a:cs typeface="Calibri"/>
              </a:rPr>
              <a:t>d’arrêt</a:t>
            </a:r>
            <a:r>
              <a:rPr lang="en-US" sz="1700" b="1" dirty="0">
                <a:latin typeface="Century Gothic"/>
                <a:cs typeface="Calibri"/>
              </a:rPr>
              <a:t> à </a:t>
            </a:r>
            <a:r>
              <a:rPr lang="en-US" sz="1700" b="1" dirty="0" err="1">
                <a:latin typeface="Century Gothic"/>
                <a:cs typeface="Calibri"/>
              </a:rPr>
              <a:t>l’avant</a:t>
            </a:r>
            <a:r>
              <a:rPr lang="en-US" sz="1700" dirty="0">
                <a:latin typeface="Century Gothic"/>
                <a:cs typeface="Calibri"/>
              </a:rPr>
              <a:t> de la </a:t>
            </a:r>
            <a:r>
              <a:rPr lang="en-US" sz="1700" dirty="0" err="1">
                <a:latin typeface="Century Gothic"/>
                <a:cs typeface="Calibri"/>
              </a:rPr>
              <a:t>porte</a:t>
            </a:r>
            <a:r>
              <a:rPr lang="en-US" sz="1700" dirty="0">
                <a:latin typeface="Century Gothic"/>
                <a:cs typeface="Calibri"/>
              </a:rPr>
              <a:t> de </a:t>
            </a:r>
            <a:r>
              <a:rPr lang="en-US" sz="1700" dirty="0" err="1">
                <a:latin typeface="Century Gothic"/>
                <a:cs typeface="Calibri"/>
              </a:rPr>
              <a:t>l’arrière</a:t>
            </a:r>
            <a:endParaRPr lang="en-US" sz="1700">
              <a:latin typeface="Century Gothic"/>
              <a:cs typeface="Calibri"/>
            </a:endParaRPr>
          </a:p>
          <a:p>
            <a:pPr>
              <a:lnSpc>
                <a:spcPct val="150000"/>
              </a:lnSpc>
            </a:pPr>
            <a:r>
              <a:rPr lang="en-US" sz="1700" dirty="0">
                <a:latin typeface="Century Gothic"/>
                <a:cs typeface="Calibri"/>
              </a:rPr>
              <a:t>pour que le personnel </a:t>
            </a:r>
            <a:r>
              <a:rPr lang="en-US" sz="1700" dirty="0" err="1">
                <a:latin typeface="Century Gothic"/>
                <a:cs typeface="Calibri"/>
              </a:rPr>
              <a:t>sache</a:t>
            </a:r>
            <a:r>
              <a:rPr lang="en-US" sz="1700" dirty="0">
                <a:latin typeface="Century Gothic"/>
                <a:cs typeface="Calibri"/>
              </a:rPr>
              <a:t> </a:t>
            </a:r>
            <a:r>
              <a:rPr lang="en-US" sz="1700" dirty="0" err="1">
                <a:latin typeface="Century Gothic"/>
                <a:cs typeface="Calibri"/>
              </a:rPr>
              <a:t>qu'il</a:t>
            </a:r>
            <a:r>
              <a:rPr lang="en-US" sz="1700" dirty="0">
                <a:latin typeface="Century Gothic"/>
                <a:cs typeface="Calibri"/>
              </a:rPr>
              <a:t> doit </a:t>
            </a:r>
            <a:r>
              <a:rPr lang="en-US" sz="1700" dirty="0" err="1">
                <a:latin typeface="Century Gothic"/>
                <a:cs typeface="Calibri"/>
              </a:rPr>
              <a:t>nettoyer</a:t>
            </a:r>
            <a:r>
              <a:rPr lang="en-US" sz="1700" dirty="0">
                <a:latin typeface="Century Gothic"/>
                <a:cs typeface="Calibri"/>
              </a:rPr>
              <a:t> la douche</a:t>
            </a:r>
            <a:endParaRPr lang="en-US" dirty="0"/>
          </a:p>
          <a:p>
            <a:endParaRPr lang="en-US" dirty="0">
              <a:cs typeface="Calibri"/>
            </a:endParaRPr>
          </a:p>
        </p:txBody>
      </p:sp>
      <p:pic>
        <p:nvPicPr>
          <p:cNvPr id="20" name="Picture 20" descr="Icon&#10;&#10;Description automatically generated">
            <a:extLst>
              <a:ext uri="{FF2B5EF4-FFF2-40B4-BE49-F238E27FC236}">
                <a16:creationId xmlns:a16="http://schemas.microsoft.com/office/drawing/2014/main" id="{3FB00D3F-3F9B-24E2-09EE-E52E6098200C}"/>
              </a:ext>
            </a:extLst>
          </p:cNvPr>
          <p:cNvPicPr>
            <a:picLocks noChangeAspect="1"/>
          </p:cNvPicPr>
          <p:nvPr/>
        </p:nvPicPr>
        <p:blipFill>
          <a:blip r:embed="rId2"/>
          <a:stretch>
            <a:fillRect/>
          </a:stretch>
        </p:blipFill>
        <p:spPr>
          <a:xfrm>
            <a:off x="6745302" y="36935"/>
            <a:ext cx="942257" cy="942975"/>
          </a:xfrm>
          <a:prstGeom prst="rect">
            <a:avLst/>
          </a:prstGeom>
        </p:spPr>
      </p:pic>
      <p:sp>
        <p:nvSpPr>
          <p:cNvPr id="6" name="TextBox 5">
            <a:extLst>
              <a:ext uri="{FF2B5EF4-FFF2-40B4-BE49-F238E27FC236}">
                <a16:creationId xmlns:a16="http://schemas.microsoft.com/office/drawing/2014/main" id="{D835422B-D565-722B-CA9F-1F864BDAAB5A}"/>
              </a:ext>
            </a:extLst>
          </p:cNvPr>
          <p:cNvSpPr txBox="1"/>
          <p:nvPr/>
        </p:nvSpPr>
        <p:spPr>
          <a:xfrm>
            <a:off x="695359" y="118241"/>
            <a:ext cx="5670044"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CA" sz="2800" b="1">
              <a:latin typeface="Century Gothic"/>
            </a:endParaRPr>
          </a:p>
        </p:txBody>
      </p:sp>
      <p:sp>
        <p:nvSpPr>
          <p:cNvPr id="12" name="TextBox 11">
            <a:extLst>
              <a:ext uri="{FF2B5EF4-FFF2-40B4-BE49-F238E27FC236}">
                <a16:creationId xmlns:a16="http://schemas.microsoft.com/office/drawing/2014/main" id="{4BDCC9E7-83FD-E323-6FF7-16ED9C99CD86}"/>
              </a:ext>
            </a:extLst>
          </p:cNvPr>
          <p:cNvSpPr txBox="1"/>
          <p:nvPr/>
        </p:nvSpPr>
        <p:spPr>
          <a:xfrm>
            <a:off x="70220" y="34073"/>
            <a:ext cx="4333719" cy="5232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CA" sz="2800" b="1" dirty="0" err="1">
                <a:latin typeface="Century Gothic"/>
                <a:ea typeface="+mn-lt"/>
                <a:cs typeface="+mn-lt"/>
              </a:rPr>
              <a:t>Protocole</a:t>
            </a:r>
            <a:r>
              <a:rPr lang="en-CA" sz="2800" b="1" dirty="0">
                <a:latin typeface="Century Gothic"/>
                <a:ea typeface="+mn-lt"/>
                <a:cs typeface="+mn-lt"/>
              </a:rPr>
              <a:t> de douche</a:t>
            </a:r>
            <a:endParaRPr lang="en-CA" b="1">
              <a:latin typeface="Century Gothic"/>
            </a:endParaRPr>
          </a:p>
        </p:txBody>
      </p:sp>
      <p:sp>
        <p:nvSpPr>
          <p:cNvPr id="4" name="TextBox 3">
            <a:extLst>
              <a:ext uri="{FF2B5EF4-FFF2-40B4-BE49-F238E27FC236}">
                <a16:creationId xmlns:a16="http://schemas.microsoft.com/office/drawing/2014/main" id="{DAE0FA70-303D-C525-2ACA-5E9507CE964C}"/>
              </a:ext>
            </a:extLst>
          </p:cNvPr>
          <p:cNvSpPr txBox="1"/>
          <p:nvPr/>
        </p:nvSpPr>
        <p:spPr>
          <a:xfrm>
            <a:off x="14666" y="561908"/>
            <a:ext cx="7150584" cy="1009187"/>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600" dirty="0">
                <a:latin typeface="Century Gothic"/>
                <a:ea typeface="+mn-lt"/>
                <a:cs typeface="+mn-lt"/>
              </a:rPr>
              <a:t>_________________________ </a:t>
            </a:r>
            <a:r>
              <a:rPr lang="en-US" sz="1600" dirty="0" err="1">
                <a:latin typeface="Century Gothic"/>
                <a:ea typeface="+mn-lt"/>
                <a:cs typeface="+mn-lt"/>
              </a:rPr>
              <a:t>peut</a:t>
            </a:r>
            <a:r>
              <a:rPr lang="en-US" sz="1600" dirty="0">
                <a:latin typeface="Century Gothic"/>
                <a:ea typeface="+mn-lt"/>
                <a:cs typeface="+mn-lt"/>
              </a:rPr>
              <a:t> </a:t>
            </a:r>
            <a:r>
              <a:rPr lang="en-US" sz="1600" dirty="0" err="1">
                <a:latin typeface="Century Gothic"/>
                <a:ea typeface="+mn-lt"/>
                <a:cs typeface="+mn-lt"/>
              </a:rPr>
              <a:t>utiliser</a:t>
            </a:r>
            <a:r>
              <a:rPr lang="en-US" sz="1600" dirty="0">
                <a:latin typeface="Century Gothic"/>
                <a:ea typeface="+mn-lt"/>
                <a:cs typeface="+mn-lt"/>
              </a:rPr>
              <a:t> les douches </a:t>
            </a:r>
            <a:r>
              <a:rPr lang="en-US" sz="1600" dirty="0" err="1">
                <a:latin typeface="Century Gothic"/>
                <a:ea typeface="+mn-lt"/>
                <a:cs typeface="+mn-lt"/>
              </a:rPr>
              <a:t>en</a:t>
            </a:r>
            <a:r>
              <a:rPr lang="en-US" sz="1600" dirty="0">
                <a:latin typeface="Century Gothic"/>
                <a:ea typeface="+mn-lt"/>
                <a:cs typeface="+mn-lt"/>
              </a:rPr>
              <a:t> </a:t>
            </a:r>
            <a:r>
              <a:rPr lang="en-US" sz="1600" dirty="0" err="1">
                <a:latin typeface="Century Gothic"/>
                <a:ea typeface="+mn-lt"/>
                <a:cs typeface="+mn-lt"/>
              </a:rPr>
              <a:t>toute</a:t>
            </a:r>
            <a:r>
              <a:rPr lang="en-US" sz="1600" dirty="0">
                <a:latin typeface="Century Gothic"/>
                <a:ea typeface="+mn-lt"/>
                <a:cs typeface="+mn-lt"/>
              </a:rPr>
              <a:t> </a:t>
            </a:r>
            <a:r>
              <a:rPr lang="en-US" sz="1600" dirty="0" err="1">
                <a:latin typeface="Century Gothic"/>
                <a:ea typeface="+mn-lt"/>
                <a:cs typeface="+mn-lt"/>
              </a:rPr>
              <a:t>sécurité</a:t>
            </a:r>
            <a:endParaRPr lang="en-US" sz="1600">
              <a:latin typeface="Century Gothic"/>
            </a:endParaRPr>
          </a:p>
          <a:p>
            <a:pPr marL="285750" indent="-285750">
              <a:buFont typeface="Calibri"/>
              <a:buChar char="-"/>
            </a:pPr>
            <a:r>
              <a:rPr lang="en-US" dirty="0">
                <a:latin typeface="Century Gothic"/>
                <a:ea typeface="+mn-lt"/>
                <a:cs typeface="+mn-lt"/>
              </a:rPr>
              <a:t>INDÉPENDAMMENT</a:t>
            </a:r>
            <a:endParaRPr lang="en-US">
              <a:latin typeface="Century Gothic"/>
              <a:cs typeface="Calibri" panose="020F0502020204030204"/>
            </a:endParaRPr>
          </a:p>
          <a:p>
            <a:pPr marL="285750" indent="-285750">
              <a:lnSpc>
                <a:spcPct val="150000"/>
              </a:lnSpc>
              <a:buFont typeface="Calibri"/>
              <a:buChar char="-"/>
            </a:pPr>
            <a:r>
              <a:rPr lang="en-US" dirty="0">
                <a:latin typeface="Century Gothic"/>
                <a:ea typeface="+mn-lt"/>
                <a:cs typeface="+mn-lt"/>
              </a:rPr>
              <a:t>AVEC L’AIDE DE LA FAMILLE/DES AMIS</a:t>
            </a:r>
            <a:endParaRPr lang="en-US" dirty="0">
              <a:latin typeface="Century Gothic"/>
              <a:cs typeface="Calibri" panose="020F0502020204030204"/>
            </a:endParaRPr>
          </a:p>
        </p:txBody>
      </p:sp>
      <p:pic>
        <p:nvPicPr>
          <p:cNvPr id="11" name="Picture 4">
            <a:extLst>
              <a:ext uri="{FF2B5EF4-FFF2-40B4-BE49-F238E27FC236}">
                <a16:creationId xmlns:a16="http://schemas.microsoft.com/office/drawing/2014/main" id="{45121C60-E560-4A02-3389-8E7B4B37F906}"/>
              </a:ext>
            </a:extLst>
          </p:cNvPr>
          <p:cNvPicPr>
            <a:picLocks noChangeAspect="1"/>
          </p:cNvPicPr>
          <p:nvPr/>
        </p:nvPicPr>
        <p:blipFill>
          <a:blip r:embed="rId3"/>
          <a:stretch>
            <a:fillRect/>
          </a:stretch>
        </p:blipFill>
        <p:spPr>
          <a:xfrm>
            <a:off x="603643" y="2930226"/>
            <a:ext cx="490892" cy="501990"/>
          </a:xfrm>
          <a:prstGeom prst="rect">
            <a:avLst/>
          </a:prstGeom>
        </p:spPr>
      </p:pic>
      <p:pic>
        <p:nvPicPr>
          <p:cNvPr id="14" name="Picture 6">
            <a:extLst>
              <a:ext uri="{FF2B5EF4-FFF2-40B4-BE49-F238E27FC236}">
                <a16:creationId xmlns:a16="http://schemas.microsoft.com/office/drawing/2014/main" id="{B813A72F-C2E5-85AD-8A7A-E7FEE0F18C28}"/>
              </a:ext>
            </a:extLst>
          </p:cNvPr>
          <p:cNvPicPr>
            <a:picLocks noChangeAspect="1"/>
          </p:cNvPicPr>
          <p:nvPr/>
        </p:nvPicPr>
        <p:blipFill>
          <a:blip r:embed="rId4"/>
          <a:stretch>
            <a:fillRect/>
          </a:stretch>
        </p:blipFill>
        <p:spPr>
          <a:xfrm>
            <a:off x="605846" y="5436097"/>
            <a:ext cx="501732" cy="523667"/>
          </a:xfrm>
          <a:prstGeom prst="rect">
            <a:avLst/>
          </a:prstGeom>
        </p:spPr>
      </p:pic>
      <p:pic>
        <p:nvPicPr>
          <p:cNvPr id="16" name="Picture 7">
            <a:extLst>
              <a:ext uri="{FF2B5EF4-FFF2-40B4-BE49-F238E27FC236}">
                <a16:creationId xmlns:a16="http://schemas.microsoft.com/office/drawing/2014/main" id="{24B50D6B-D34E-523C-6323-24C6FEDBDF59}"/>
              </a:ext>
            </a:extLst>
          </p:cNvPr>
          <p:cNvPicPr>
            <a:picLocks noChangeAspect="1"/>
          </p:cNvPicPr>
          <p:nvPr/>
        </p:nvPicPr>
        <p:blipFill>
          <a:blip r:embed="rId5"/>
          <a:stretch>
            <a:fillRect/>
          </a:stretch>
        </p:blipFill>
        <p:spPr>
          <a:xfrm>
            <a:off x="573325" y="4556438"/>
            <a:ext cx="534252" cy="534507"/>
          </a:xfrm>
          <a:prstGeom prst="rect">
            <a:avLst/>
          </a:prstGeom>
        </p:spPr>
      </p:pic>
      <p:pic>
        <p:nvPicPr>
          <p:cNvPr id="18" name="Picture 17">
            <a:extLst>
              <a:ext uri="{FF2B5EF4-FFF2-40B4-BE49-F238E27FC236}">
                <a16:creationId xmlns:a16="http://schemas.microsoft.com/office/drawing/2014/main" id="{D74157B6-0A38-03D4-6276-70E821C3094E}"/>
              </a:ext>
            </a:extLst>
          </p:cNvPr>
          <p:cNvPicPr>
            <a:picLocks noChangeAspect="1"/>
          </p:cNvPicPr>
          <p:nvPr/>
        </p:nvPicPr>
        <p:blipFill>
          <a:blip r:embed="rId6"/>
          <a:stretch>
            <a:fillRect/>
          </a:stretch>
        </p:blipFill>
        <p:spPr>
          <a:xfrm>
            <a:off x="66353" y="8161548"/>
            <a:ext cx="539053" cy="528145"/>
          </a:xfrm>
          <a:prstGeom prst="rect">
            <a:avLst/>
          </a:prstGeom>
        </p:spPr>
      </p:pic>
      <p:pic>
        <p:nvPicPr>
          <p:cNvPr id="21" name="Picture 20">
            <a:extLst>
              <a:ext uri="{FF2B5EF4-FFF2-40B4-BE49-F238E27FC236}">
                <a16:creationId xmlns:a16="http://schemas.microsoft.com/office/drawing/2014/main" id="{1032640E-C13B-BFEB-37A1-95EFAEC5F163}"/>
              </a:ext>
            </a:extLst>
          </p:cNvPr>
          <p:cNvPicPr>
            <a:picLocks noChangeAspect="1"/>
          </p:cNvPicPr>
          <p:nvPr/>
        </p:nvPicPr>
        <p:blipFill>
          <a:blip r:embed="rId7"/>
          <a:stretch>
            <a:fillRect/>
          </a:stretch>
        </p:blipFill>
        <p:spPr>
          <a:xfrm>
            <a:off x="395254" y="3590656"/>
            <a:ext cx="689511" cy="730395"/>
          </a:xfrm>
          <a:prstGeom prst="rect">
            <a:avLst/>
          </a:prstGeom>
        </p:spPr>
      </p:pic>
      <p:pic>
        <p:nvPicPr>
          <p:cNvPr id="23" name="Picture 22">
            <a:extLst>
              <a:ext uri="{FF2B5EF4-FFF2-40B4-BE49-F238E27FC236}">
                <a16:creationId xmlns:a16="http://schemas.microsoft.com/office/drawing/2014/main" id="{ABC97A53-EEED-721C-BB58-BCB4B7C5B25F}"/>
              </a:ext>
            </a:extLst>
          </p:cNvPr>
          <p:cNvPicPr>
            <a:picLocks noChangeAspect="1"/>
          </p:cNvPicPr>
          <p:nvPr/>
        </p:nvPicPr>
        <p:blipFill>
          <a:blip r:embed="rId8"/>
          <a:stretch>
            <a:fillRect/>
          </a:stretch>
        </p:blipFill>
        <p:spPr>
          <a:xfrm>
            <a:off x="543685" y="6250394"/>
            <a:ext cx="622043" cy="622386"/>
          </a:xfrm>
          <a:prstGeom prst="rect">
            <a:avLst/>
          </a:prstGeom>
        </p:spPr>
      </p:pic>
      <p:pic>
        <p:nvPicPr>
          <p:cNvPr id="25" name="Picture 24">
            <a:extLst>
              <a:ext uri="{FF2B5EF4-FFF2-40B4-BE49-F238E27FC236}">
                <a16:creationId xmlns:a16="http://schemas.microsoft.com/office/drawing/2014/main" id="{F1989FFA-3C62-AE9F-3CA2-BDC6B8009AB7}"/>
              </a:ext>
            </a:extLst>
          </p:cNvPr>
          <p:cNvPicPr>
            <a:picLocks noChangeAspect="1"/>
          </p:cNvPicPr>
          <p:nvPr/>
        </p:nvPicPr>
        <p:blipFill>
          <a:blip r:embed="rId9"/>
          <a:stretch>
            <a:fillRect/>
          </a:stretch>
        </p:blipFill>
        <p:spPr>
          <a:xfrm>
            <a:off x="6507923" y="7469099"/>
            <a:ext cx="716498" cy="689892"/>
          </a:xfrm>
          <a:prstGeom prst="rect">
            <a:avLst/>
          </a:prstGeom>
        </p:spPr>
      </p:pic>
      <p:pic>
        <p:nvPicPr>
          <p:cNvPr id="27" name="Picture 26">
            <a:extLst>
              <a:ext uri="{FF2B5EF4-FFF2-40B4-BE49-F238E27FC236}">
                <a16:creationId xmlns:a16="http://schemas.microsoft.com/office/drawing/2014/main" id="{A9F8AA07-BF7D-8E11-AE17-78D4483367B1}"/>
              </a:ext>
            </a:extLst>
          </p:cNvPr>
          <p:cNvPicPr>
            <a:picLocks noChangeAspect="1"/>
          </p:cNvPicPr>
          <p:nvPr/>
        </p:nvPicPr>
        <p:blipFill>
          <a:blip r:embed="rId10"/>
          <a:stretch>
            <a:fillRect/>
          </a:stretch>
        </p:blipFill>
        <p:spPr>
          <a:xfrm>
            <a:off x="2459798" y="7264902"/>
            <a:ext cx="1013361" cy="1013921"/>
          </a:xfrm>
          <a:prstGeom prst="rect">
            <a:avLst/>
          </a:prstGeom>
        </p:spPr>
      </p:pic>
    </p:spTree>
    <p:extLst>
      <p:ext uri="{BB962C8B-B14F-4D97-AF65-F5344CB8AC3E}">
        <p14:creationId xmlns:p14="http://schemas.microsoft.com/office/powerpoint/2010/main" val="291906180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e3ca3bed-316c-421b-8e24-12d7f5410c83">
      <Terms xmlns="http://schemas.microsoft.com/office/infopath/2007/PartnerControls"/>
    </lcf76f155ced4ddcb4097134ff3c332f>
    <TaxCatchAll xmlns="a1a37ba0-c12d-405a-a4db-f04e89ca3326"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83FA68CA69CDC4E9D44D98DF8DF06AC" ma:contentTypeVersion="16" ma:contentTypeDescription="Create a new document." ma:contentTypeScope="" ma:versionID="acb73bd8c37b30d13ffb425f5a170283">
  <xsd:schema xmlns:xsd="http://www.w3.org/2001/XMLSchema" xmlns:xs="http://www.w3.org/2001/XMLSchema" xmlns:p="http://schemas.microsoft.com/office/2006/metadata/properties" xmlns:ns2="e3ca3bed-316c-421b-8e24-12d7f5410c83" xmlns:ns3="a1a37ba0-c12d-405a-a4db-f04e89ca3326" targetNamespace="http://schemas.microsoft.com/office/2006/metadata/properties" ma:root="true" ma:fieldsID="b025d5f57ab2483dfc9935b753b5ccb3" ns2:_="" ns3:_="">
    <xsd:import namespace="e3ca3bed-316c-421b-8e24-12d7f5410c83"/>
    <xsd:import namespace="a1a37ba0-c12d-405a-a4db-f04e89ca332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ca3bed-316c-421b-8e24-12d7f5410c8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f218295f-687b-4006-a255-510d9d5ee80a"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Location" ma:index="23"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1a37ba0-c12d-405a-a4db-f04e89ca3326"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c396ee6a-2d07-4bdd-9159-46dd514f42a8}" ma:internalName="TaxCatchAll" ma:showField="CatchAllData" ma:web="a1a37ba0-c12d-405a-a4db-f04e89ca332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03192D4-7785-4939-90D6-93D2B17A806E}">
  <ds:schemaRefs>
    <ds:schemaRef ds:uri="http://schemas.microsoft.com/office/2006/metadata/properties"/>
    <ds:schemaRef ds:uri="http://schemas.microsoft.com/office/infopath/2007/PartnerControls"/>
    <ds:schemaRef ds:uri="e3ca3bed-316c-421b-8e24-12d7f5410c83"/>
    <ds:schemaRef ds:uri="a1a37ba0-c12d-405a-a4db-f04e89ca3326"/>
  </ds:schemaRefs>
</ds:datastoreItem>
</file>

<file path=customXml/itemProps2.xml><?xml version="1.0" encoding="utf-8"?>
<ds:datastoreItem xmlns:ds="http://schemas.openxmlformats.org/officeDocument/2006/customXml" ds:itemID="{AEE3E389-78FF-40AC-B128-E5864EB91FF3}">
  <ds:schemaRefs>
    <ds:schemaRef ds:uri="http://schemas.microsoft.com/sharepoint/v3/contenttype/forms"/>
  </ds:schemaRefs>
</ds:datastoreItem>
</file>

<file path=customXml/itemProps3.xml><?xml version="1.0" encoding="utf-8"?>
<ds:datastoreItem xmlns:ds="http://schemas.openxmlformats.org/officeDocument/2006/customXml" ds:itemID="{11A44A71-5ED1-4BF8-BA30-D937367AB8B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3ca3bed-316c-421b-8e24-12d7f5410c83"/>
    <ds:schemaRef ds:uri="a1a37ba0-c12d-405a-a4db-f04e89ca33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460</Words>
  <Application>Microsoft Office PowerPoint</Application>
  <PresentationFormat>Custom</PresentationFormat>
  <Paragraphs>104</Paragraphs>
  <Slides>5</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5</vt:i4>
      </vt:variant>
    </vt:vector>
  </HeadingPairs>
  <TitlesOfParts>
    <vt:vector size="12" baseType="lpstr">
      <vt:lpstr>Arial</vt:lpstr>
      <vt:lpstr>Arial,Sans-Serif</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Laura Dunn</cp:lastModifiedBy>
  <cp:revision>518</cp:revision>
  <dcterms:created xsi:type="dcterms:W3CDTF">2023-02-10T20:27:58Z</dcterms:created>
  <dcterms:modified xsi:type="dcterms:W3CDTF">2024-12-02T20:01:51Z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0x010100B83FA68CA69CDC4E9D44D98DF8DF06AC</vt:lpwstr>
  </property>
  <property fmtid="{D5CDD505-2E9C-101B-9397-08002B2CF9AE}" pid="3" name="MediaServiceImageTags">
    <vt:lpwstr/>
  </property>
</Properties>
</file>