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7" r:id="rId6"/>
    <p:sldId id="307" r:id="rId7"/>
    <p:sldId id="328" r:id="rId8"/>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7AE95A-97CB-A0A1-EB3E-52C9F96AF52E}" name="Anna McElcheran" initials="AM" userId="S::amcelcheran@bruyere.org::271408d7-754f-4f83-8cf4-d8ddb707ea55" providerId="AD"/>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3716FD-2746-444B-9C85-8CC98C243FEB}" v="1" dt="2024-12-02T20:00:05.4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023716FD-2746-444B-9C85-8CC98C243FEB}"/>
    <pc:docChg chg="addSld delSld modSld">
      <pc:chgData name="Laura Dunn" userId="a1b48991-b855-4e9d-9b46-097d553f086f" providerId="ADAL" clId="{023716FD-2746-444B-9C85-8CC98C243FEB}" dt="2024-12-02T20:00:07.698" v="1" actId="47"/>
      <pc:docMkLst>
        <pc:docMk/>
      </pc:docMkLst>
      <pc:sldChg chg="add">
        <pc:chgData name="Laura Dunn" userId="a1b48991-b855-4e9d-9b46-097d553f086f" providerId="ADAL" clId="{023716FD-2746-444B-9C85-8CC98C243FEB}" dt="2024-12-02T20:00:05.421" v="0"/>
        <pc:sldMkLst>
          <pc:docMk/>
          <pc:sldMk cId="1638391698" sldId="327"/>
        </pc:sldMkLst>
      </pc:sldChg>
      <pc:sldChg chg="del">
        <pc:chgData name="Laura Dunn" userId="a1b48991-b855-4e9d-9b46-097d553f086f" providerId="ADAL" clId="{023716FD-2746-444B-9C85-8CC98C243FEB}" dt="2024-12-02T20:00:07.698" v="1" actId="47"/>
        <pc:sldMkLst>
          <pc:docMk/>
          <pc:sldMk cId="2989216846" sldId="329"/>
        </pc:sldMkLst>
      </pc:sldChg>
    </pc:docChg>
  </pc:docChgLst>
  <pc:docChgLst>
    <pc:chgData name="Laura Dunn" userId="S::laudunn@toh.ca::a1b48991-b855-4e9d-9b46-097d553f086f" providerId="AD" clId="Web-{A0C77C7F-BD52-7DE2-28B1-76E010074DB5}"/>
    <pc:docChg chg="modSld">
      <pc:chgData name="Laura Dunn" userId="S::laudunn@toh.ca::a1b48991-b855-4e9d-9b46-097d553f086f" providerId="AD" clId="Web-{A0C77C7F-BD52-7DE2-28B1-76E010074DB5}" dt="2024-02-16T14:28:42.110" v="1" actId="20577"/>
      <pc:docMkLst>
        <pc:docMk/>
      </pc:docMkLst>
      <pc:sldChg chg="modSp">
        <pc:chgData name="Laura Dunn" userId="S::laudunn@toh.ca::a1b48991-b855-4e9d-9b46-097d553f086f" providerId="AD" clId="Web-{A0C77C7F-BD52-7DE2-28B1-76E010074DB5}" dt="2024-02-16T14:28:42.110" v="1" actId="20577"/>
        <pc:sldMkLst>
          <pc:docMk/>
          <pc:sldMk cId="2989216846" sldId="329"/>
        </pc:sldMkLst>
        <pc:spChg chg="mod">
          <ac:chgData name="Laura Dunn" userId="S::laudunn@toh.ca::a1b48991-b855-4e9d-9b46-097d553f086f" providerId="AD" clId="Web-{A0C77C7F-BD52-7DE2-28B1-76E010074DB5}" dt="2024-02-16T14:28:42.110" v="1" actId="20577"/>
          <ac:spMkLst>
            <pc:docMk/>
            <pc:sldMk cId="2989216846" sldId="329"/>
            <ac:spMk id="13" creationId="{A6870008-57C8-BB3B-5799-F1ACEC7D06B7}"/>
          </ac:spMkLst>
        </pc:spChg>
      </pc:sldChg>
    </pc:docChg>
  </pc:docChgLst>
  <pc:docChgLst>
    <pc:chgData name="Laura Dunn" userId="S::laudunn@toh.ca::a1b48991-b855-4e9d-9b46-097d553f086f" providerId="AD" clId="Web-{1155AA46-E3FF-B513-BB99-D5CB679D86D1}"/>
    <pc:docChg chg="addSld modSld sldOrd">
      <pc:chgData name="Laura Dunn" userId="S::laudunn@toh.ca::a1b48991-b855-4e9d-9b46-097d553f086f" providerId="AD" clId="Web-{1155AA46-E3FF-B513-BB99-D5CB679D86D1}" dt="2024-02-16T14:28:28.137" v="13" actId="20577"/>
      <pc:docMkLst>
        <pc:docMk/>
      </pc:docMkLst>
      <pc:sldChg chg="modSp add ord">
        <pc:chgData name="Laura Dunn" userId="S::laudunn@toh.ca::a1b48991-b855-4e9d-9b46-097d553f086f" providerId="AD" clId="Web-{1155AA46-E3FF-B513-BB99-D5CB679D86D1}" dt="2024-02-16T14:28:28.137" v="13" actId="20577"/>
        <pc:sldMkLst>
          <pc:docMk/>
          <pc:sldMk cId="2989216846" sldId="329"/>
        </pc:sldMkLst>
        <pc:spChg chg="mod">
          <ac:chgData name="Laura Dunn" userId="S::laudunn@toh.ca::a1b48991-b855-4e9d-9b46-097d553f086f" providerId="AD" clId="Web-{1155AA46-E3FF-B513-BB99-D5CB679D86D1}" dt="2024-02-16T14:28:28.137" v="13" actId="20577"/>
          <ac:spMkLst>
            <pc:docMk/>
            <pc:sldMk cId="2989216846" sldId="329"/>
            <ac:spMk id="13" creationId="{A6870008-57C8-BB3B-5799-F1ACEC7D06B7}"/>
          </ac:spMkLst>
        </pc:spChg>
      </pc:sldChg>
    </pc:docChg>
  </pc:docChgLst>
  <pc:docChgLst>
    <pc:chgData name="Laura Dunn" userId="S::laudunn@toh.ca::a1b48991-b855-4e9d-9b46-097d553f086f" providerId="AD" clId="Web-{8AD1A674-F635-CE1E-89E1-2BF5D217BE70}"/>
    <pc:docChg chg="modSld">
      <pc:chgData name="Laura Dunn" userId="S::laudunn@toh.ca::a1b48991-b855-4e9d-9b46-097d553f086f" providerId="AD" clId="Web-{8AD1A674-F635-CE1E-89E1-2BF5D217BE70}" dt="2024-02-16T15:09:31.308" v="3" actId="20577"/>
      <pc:docMkLst>
        <pc:docMk/>
      </pc:docMkLst>
      <pc:sldChg chg="modSp">
        <pc:chgData name="Laura Dunn" userId="S::laudunn@toh.ca::a1b48991-b855-4e9d-9b46-097d553f086f" providerId="AD" clId="Web-{8AD1A674-F635-CE1E-89E1-2BF5D217BE70}" dt="2024-02-16T15:09:31.308" v="3" actId="20577"/>
        <pc:sldMkLst>
          <pc:docMk/>
          <pc:sldMk cId="2989216846" sldId="329"/>
        </pc:sldMkLst>
        <pc:spChg chg="mod">
          <ac:chgData name="Laura Dunn" userId="S::laudunn@toh.ca::a1b48991-b855-4e9d-9b46-097d553f086f" providerId="AD" clId="Web-{8AD1A674-F635-CE1E-89E1-2BF5D217BE70}" dt="2024-02-16T15:09:31.308" v="3" actId="20577"/>
          <ac:spMkLst>
            <pc:docMk/>
            <pc:sldMk cId="2989216846" sldId="329"/>
            <ac:spMk id="13" creationId="{A6870008-57C8-BB3B-5799-F1ACEC7D06B7}"/>
          </ac:spMkLst>
        </pc:spChg>
      </pc:sldChg>
    </pc:docChg>
  </pc:docChgLst>
  <pc:docChgLst>
    <pc:chgData name="Laura Dunn" userId="S::laudunn@toh.ca::a1b48991-b855-4e9d-9b46-097d553f086f" providerId="AD" clId="Web-{70B3F3A9-353A-273F-0413-F8C9E1B0DA42}"/>
    <pc:docChg chg="modSld">
      <pc:chgData name="Laura Dunn" userId="S::laudunn@toh.ca::a1b48991-b855-4e9d-9b46-097d553f086f" providerId="AD" clId="Web-{70B3F3A9-353A-273F-0413-F8C9E1B0DA42}" dt="2024-02-16T15:07:28.806" v="12" actId="1076"/>
      <pc:docMkLst>
        <pc:docMk/>
      </pc:docMkLst>
      <pc:sldChg chg="modSp">
        <pc:chgData name="Laura Dunn" userId="S::laudunn@toh.ca::a1b48991-b855-4e9d-9b46-097d553f086f" providerId="AD" clId="Web-{70B3F3A9-353A-273F-0413-F8C9E1B0DA42}" dt="2024-02-16T15:07:28.806" v="12" actId="1076"/>
        <pc:sldMkLst>
          <pc:docMk/>
          <pc:sldMk cId="2989216846" sldId="329"/>
        </pc:sldMkLst>
        <pc:spChg chg="mod">
          <ac:chgData name="Laura Dunn" userId="S::laudunn@toh.ca::a1b48991-b855-4e9d-9b46-097d553f086f" providerId="AD" clId="Web-{70B3F3A9-353A-273F-0413-F8C9E1B0DA42}" dt="2024-02-16T15:07:10.228" v="7" actId="20577"/>
          <ac:spMkLst>
            <pc:docMk/>
            <pc:sldMk cId="2989216846" sldId="329"/>
            <ac:spMk id="13" creationId="{A6870008-57C8-BB3B-5799-F1ACEC7D06B7}"/>
          </ac:spMkLst>
        </pc:spChg>
        <pc:spChg chg="mod">
          <ac:chgData name="Laura Dunn" userId="S::laudunn@toh.ca::a1b48991-b855-4e9d-9b46-097d553f086f" providerId="AD" clId="Web-{70B3F3A9-353A-273F-0413-F8C9E1B0DA42}" dt="2024-02-16T15:07:28.806" v="12" actId="1076"/>
          <ac:spMkLst>
            <pc:docMk/>
            <pc:sldMk cId="2989216846" sldId="329"/>
            <ac:spMk id="14" creationId="{B8F0E10C-0B93-8AC6-6AA6-4A72A1327D2A}"/>
          </ac:spMkLst>
        </pc:spChg>
      </pc:sldChg>
    </pc:docChg>
  </pc:docChgLst>
  <pc:docChgLst>
    <pc:chgData name="Laura Dunn" userId="S::laudunn@toh.ca::a1b48991-b855-4e9d-9b46-097d553f086f" providerId="AD" clId="Web-{7B29E9A1-ADA5-4C54-8BF3-47DD53CFB23C}"/>
    <pc:docChg chg="modSld">
      <pc:chgData name="Laura Dunn" userId="S::laudunn@toh.ca::a1b48991-b855-4e9d-9b46-097d553f086f" providerId="AD" clId="Web-{7B29E9A1-ADA5-4C54-8BF3-47DD53CFB23C}" dt="2024-02-16T15:07:44.223" v="0" actId="1076"/>
      <pc:docMkLst>
        <pc:docMk/>
      </pc:docMkLst>
      <pc:sldChg chg="modSp">
        <pc:chgData name="Laura Dunn" userId="S::laudunn@toh.ca::a1b48991-b855-4e9d-9b46-097d553f086f" providerId="AD" clId="Web-{7B29E9A1-ADA5-4C54-8BF3-47DD53CFB23C}" dt="2024-02-16T15:07:44.223" v="0" actId="1076"/>
        <pc:sldMkLst>
          <pc:docMk/>
          <pc:sldMk cId="2989216846" sldId="329"/>
        </pc:sldMkLst>
        <pc:spChg chg="mod">
          <ac:chgData name="Laura Dunn" userId="S::laudunn@toh.ca::a1b48991-b855-4e9d-9b46-097d553f086f" providerId="AD" clId="Web-{7B29E9A1-ADA5-4C54-8BF3-47DD53CFB23C}" dt="2024-02-16T15:07:44.223" v="0" actId="1076"/>
          <ac:spMkLst>
            <pc:docMk/>
            <pc:sldMk cId="2989216846" sldId="329"/>
            <ac:spMk id="13" creationId="{A6870008-57C8-BB3B-5799-F1ACEC7D06B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370539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358947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384442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4565380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575807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9344384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374009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215590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77702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6067635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83052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60186932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7" y="7611654"/>
            <a:ext cx="6207927" cy="1574074"/>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367">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692255" y="3571145"/>
            <a:ext cx="6387888" cy="2629252"/>
          </a:xfrm>
          <a:prstGeom prst="rect">
            <a:avLst/>
          </a:prstGeom>
          <a:noFill/>
        </p:spPr>
        <p:txBody>
          <a:bodyPr wrap="square">
            <a:spAutoFit/>
          </a:bodyPr>
          <a:lstStyle/>
          <a:p>
            <a:pPr algn="ctr" defTabSz="897392">
              <a:defRPr/>
            </a:pPr>
            <a:r>
              <a:rPr lang="en-CA" sz="5888" dirty="0">
                <a:solidFill>
                  <a:prstClr val="black"/>
                </a:solidFill>
                <a:latin typeface="Calibri"/>
                <a:ea typeface="Open Sans"/>
                <a:cs typeface="Calibri"/>
              </a:rPr>
              <a:t>Rate of Perceived Exertion Scale</a:t>
            </a:r>
            <a:endParaRPr lang="en-CA" sz="5888" dirty="0">
              <a:solidFill>
                <a:prstClr val="black"/>
              </a:solidFill>
              <a:latin typeface="Calibri"/>
              <a:ea typeface="Open Sans" panose="020B0606030504020204" pitchFamily="34" charset="0"/>
              <a:cs typeface="Calibri"/>
            </a:endParaRPr>
          </a:p>
          <a:p>
            <a:pPr algn="ctr" defTabSz="899367">
              <a:defRPr/>
            </a:pPr>
            <a:endParaRPr lang="en-US" sz="2360" b="1" dirty="0">
              <a:solidFill>
                <a:srgbClr val="E7E6E6">
                  <a:lumMod val="10000"/>
                </a:srgbClr>
              </a:solidFill>
              <a:latin typeface="Calibri"/>
              <a:ea typeface="+mn-lt"/>
              <a:cs typeface="Calibri" panose="020F0502020204030204"/>
            </a:endParaRPr>
          </a:p>
          <a:p>
            <a:pPr algn="ctr" defTabSz="899367">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70" y="1007501"/>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42" y="872673"/>
            <a:ext cx="2798293" cy="1287215"/>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7" name="TextBox 6">
            <a:extLst>
              <a:ext uri="{FF2B5EF4-FFF2-40B4-BE49-F238E27FC236}">
                <a16:creationId xmlns:a16="http://schemas.microsoft.com/office/drawing/2014/main" id="{CD2D574D-49B6-66A3-0195-E5CAE45296ED}"/>
              </a:ext>
            </a:extLst>
          </p:cNvPr>
          <p:cNvSpPr txBox="1"/>
          <p:nvPr/>
        </p:nvSpPr>
        <p:spPr>
          <a:xfrm>
            <a:off x="1242738" y="505800"/>
            <a:ext cx="5086624" cy="66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spcBef>
                <a:spcPts val="1000"/>
              </a:spcBef>
            </a:pPr>
            <a:r>
              <a:rPr lang="en-CA" sz="2800" b="1" dirty="0">
                <a:latin typeface="Century Gothic"/>
                <a:ea typeface="+mn-lt"/>
                <a:cs typeface="+mn-lt"/>
              </a:rPr>
              <a:t>How difficult </a:t>
            </a:r>
            <a:r>
              <a:rPr lang="en-CA" sz="2800" dirty="0">
                <a:latin typeface="Century Gothic"/>
                <a:ea typeface="+mn-lt"/>
                <a:cs typeface="+mn-lt"/>
              </a:rPr>
              <a:t>is the exercise?</a:t>
            </a:r>
            <a:endParaRPr lang="en-US" sz="2800" dirty="0"/>
          </a:p>
        </p:txBody>
      </p:sp>
      <p:pic>
        <p:nvPicPr>
          <p:cNvPr id="3" name="Picture 34">
            <a:extLst>
              <a:ext uri="{FF2B5EF4-FFF2-40B4-BE49-F238E27FC236}">
                <a16:creationId xmlns:a16="http://schemas.microsoft.com/office/drawing/2014/main" id="{0335B90B-3D84-0CB5-05B1-F2C3218AED06}"/>
              </a:ext>
            </a:extLst>
          </p:cNvPr>
          <p:cNvPicPr>
            <a:picLocks noChangeAspect="1"/>
          </p:cNvPicPr>
          <p:nvPr/>
        </p:nvPicPr>
        <p:blipFill>
          <a:blip r:embed="rId3"/>
          <a:stretch>
            <a:fillRect/>
          </a:stretch>
        </p:blipFill>
        <p:spPr>
          <a:xfrm>
            <a:off x="3779605" y="2559267"/>
            <a:ext cx="3683031" cy="3704241"/>
          </a:xfrm>
          <a:prstGeom prst="rect">
            <a:avLst/>
          </a:prstGeom>
        </p:spPr>
      </p:pic>
      <p:pic>
        <p:nvPicPr>
          <p:cNvPr id="4" name="Picture 34">
            <a:extLst>
              <a:ext uri="{FF2B5EF4-FFF2-40B4-BE49-F238E27FC236}">
                <a16:creationId xmlns:a16="http://schemas.microsoft.com/office/drawing/2014/main" id="{6B28DBFD-9E25-0E2B-A1DD-E5A671C81216}"/>
              </a:ext>
            </a:extLst>
          </p:cNvPr>
          <p:cNvPicPr>
            <a:picLocks noChangeAspect="1"/>
          </p:cNvPicPr>
          <p:nvPr/>
        </p:nvPicPr>
        <p:blipFill>
          <a:blip r:embed="rId3"/>
          <a:stretch>
            <a:fillRect/>
          </a:stretch>
        </p:blipFill>
        <p:spPr>
          <a:xfrm>
            <a:off x="104271" y="2559267"/>
            <a:ext cx="3683031" cy="3704241"/>
          </a:xfrm>
          <a:prstGeom prst="rect">
            <a:avLst/>
          </a:prstGeom>
        </p:spPr>
      </p:pic>
      <p:sp>
        <p:nvSpPr>
          <p:cNvPr id="9" name="TextBox 8">
            <a:extLst>
              <a:ext uri="{FF2B5EF4-FFF2-40B4-BE49-F238E27FC236}">
                <a16:creationId xmlns:a16="http://schemas.microsoft.com/office/drawing/2014/main" id="{19448888-5C7B-0E38-E92E-F44ACA1206B3}"/>
              </a:ext>
            </a:extLst>
          </p:cNvPr>
          <p:cNvSpPr txBox="1"/>
          <p:nvPr/>
        </p:nvSpPr>
        <p:spPr>
          <a:xfrm>
            <a:off x="325177" y="4790746"/>
            <a:ext cx="743541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a:cs typeface="Calibri"/>
              </a:rPr>
              <a:t>1    2     3     4     5     6     7    8     9    10</a:t>
            </a:r>
            <a:endParaRPr lang="en-US" sz="3600"/>
          </a:p>
        </p:txBody>
      </p:sp>
      <p:sp>
        <p:nvSpPr>
          <p:cNvPr id="14" name="TextBox 13">
            <a:extLst>
              <a:ext uri="{FF2B5EF4-FFF2-40B4-BE49-F238E27FC236}">
                <a16:creationId xmlns:a16="http://schemas.microsoft.com/office/drawing/2014/main" id="{D3F23652-BD4A-E517-0B94-2D9198D9D3F9}"/>
              </a:ext>
            </a:extLst>
          </p:cNvPr>
          <p:cNvSpPr txBox="1"/>
          <p:nvPr/>
        </p:nvSpPr>
        <p:spPr>
          <a:xfrm rot="18000000">
            <a:off x="188007" y="3312006"/>
            <a:ext cx="127218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Very Easy</a:t>
            </a:r>
          </a:p>
        </p:txBody>
      </p:sp>
      <p:sp>
        <p:nvSpPr>
          <p:cNvPr id="15" name="TextBox 14">
            <a:extLst>
              <a:ext uri="{FF2B5EF4-FFF2-40B4-BE49-F238E27FC236}">
                <a16:creationId xmlns:a16="http://schemas.microsoft.com/office/drawing/2014/main" id="{8E2DBF3B-47FA-ECFE-3DAC-7BE227C01735}"/>
              </a:ext>
            </a:extLst>
          </p:cNvPr>
          <p:cNvSpPr txBox="1"/>
          <p:nvPr/>
        </p:nvSpPr>
        <p:spPr>
          <a:xfrm rot="18000000">
            <a:off x="1002981" y="3377186"/>
            <a:ext cx="11372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Easy</a:t>
            </a:r>
          </a:p>
        </p:txBody>
      </p:sp>
      <p:sp>
        <p:nvSpPr>
          <p:cNvPr id="16" name="TextBox 15">
            <a:extLst>
              <a:ext uri="{FF2B5EF4-FFF2-40B4-BE49-F238E27FC236}">
                <a16:creationId xmlns:a16="http://schemas.microsoft.com/office/drawing/2014/main" id="{6F7EDD73-77AA-1720-5BC9-34439B783576}"/>
              </a:ext>
            </a:extLst>
          </p:cNvPr>
          <p:cNvSpPr txBox="1"/>
          <p:nvPr/>
        </p:nvSpPr>
        <p:spPr>
          <a:xfrm rot="18000000">
            <a:off x="1637494" y="3257604"/>
            <a:ext cx="1366646" cy="3828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cs typeface="Calibri"/>
              </a:rPr>
              <a:t>Moderate</a:t>
            </a:r>
          </a:p>
        </p:txBody>
      </p:sp>
      <p:sp>
        <p:nvSpPr>
          <p:cNvPr id="18" name="TextBox 17">
            <a:extLst>
              <a:ext uri="{FF2B5EF4-FFF2-40B4-BE49-F238E27FC236}">
                <a16:creationId xmlns:a16="http://schemas.microsoft.com/office/drawing/2014/main" id="{891375CB-0DD9-0743-00E6-CE8C0E16ECDB}"/>
              </a:ext>
            </a:extLst>
          </p:cNvPr>
          <p:cNvSpPr txBox="1"/>
          <p:nvPr/>
        </p:nvSpPr>
        <p:spPr>
          <a:xfrm rot="18000000">
            <a:off x="3245477" y="3466391"/>
            <a:ext cx="88087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cs typeface="Calibri"/>
              </a:rPr>
              <a:t>Hard</a:t>
            </a:r>
          </a:p>
        </p:txBody>
      </p:sp>
      <p:sp>
        <p:nvSpPr>
          <p:cNvPr id="19" name="TextBox 18">
            <a:extLst>
              <a:ext uri="{FF2B5EF4-FFF2-40B4-BE49-F238E27FC236}">
                <a16:creationId xmlns:a16="http://schemas.microsoft.com/office/drawing/2014/main" id="{B810F070-5C43-AB48-1C2C-6DA7B02B84D5}"/>
              </a:ext>
            </a:extLst>
          </p:cNvPr>
          <p:cNvSpPr txBox="1"/>
          <p:nvPr/>
        </p:nvSpPr>
        <p:spPr>
          <a:xfrm rot="18000000">
            <a:off x="4549148" y="3059177"/>
            <a:ext cx="1515077" cy="3828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cs typeface="Calibri"/>
              </a:rPr>
              <a:t>Very Hard</a:t>
            </a:r>
          </a:p>
        </p:txBody>
      </p:sp>
      <p:sp>
        <p:nvSpPr>
          <p:cNvPr id="20" name="TextBox 19">
            <a:extLst>
              <a:ext uri="{FF2B5EF4-FFF2-40B4-BE49-F238E27FC236}">
                <a16:creationId xmlns:a16="http://schemas.microsoft.com/office/drawing/2014/main" id="{FE74628A-1725-0BF1-341B-BC5301B3EFCE}"/>
              </a:ext>
            </a:extLst>
          </p:cNvPr>
          <p:cNvSpPr txBox="1"/>
          <p:nvPr/>
        </p:nvSpPr>
        <p:spPr>
          <a:xfrm rot="18000000">
            <a:off x="6579052" y="3209554"/>
            <a:ext cx="15555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cs typeface="Calibri"/>
              </a:rPr>
              <a:t>Maximal</a:t>
            </a:r>
          </a:p>
        </p:txBody>
      </p:sp>
      <p:pic>
        <p:nvPicPr>
          <p:cNvPr id="22" name="Picture 22">
            <a:extLst>
              <a:ext uri="{FF2B5EF4-FFF2-40B4-BE49-F238E27FC236}">
                <a16:creationId xmlns:a16="http://schemas.microsoft.com/office/drawing/2014/main" id="{9C56467E-AF8E-A346-0318-03BBB0EC3AEE}"/>
              </a:ext>
            </a:extLst>
          </p:cNvPr>
          <p:cNvPicPr>
            <a:picLocks noChangeAspect="1"/>
          </p:cNvPicPr>
          <p:nvPr/>
        </p:nvPicPr>
        <p:blipFill>
          <a:blip r:embed="rId4"/>
          <a:stretch>
            <a:fillRect/>
          </a:stretch>
        </p:blipFill>
        <p:spPr>
          <a:xfrm>
            <a:off x="6493261" y="5554388"/>
            <a:ext cx="1377689" cy="1410029"/>
          </a:xfrm>
          <a:prstGeom prst="rect">
            <a:avLst/>
          </a:prstGeom>
        </p:spPr>
      </p:pic>
      <p:pic>
        <p:nvPicPr>
          <p:cNvPr id="23" name="Picture 23">
            <a:extLst>
              <a:ext uri="{FF2B5EF4-FFF2-40B4-BE49-F238E27FC236}">
                <a16:creationId xmlns:a16="http://schemas.microsoft.com/office/drawing/2014/main" id="{768485E7-D751-22F1-0B76-0A7B83859697}"/>
              </a:ext>
            </a:extLst>
          </p:cNvPr>
          <p:cNvPicPr>
            <a:picLocks noChangeAspect="1"/>
          </p:cNvPicPr>
          <p:nvPr/>
        </p:nvPicPr>
        <p:blipFill>
          <a:blip r:embed="rId5"/>
          <a:stretch>
            <a:fillRect/>
          </a:stretch>
        </p:blipFill>
        <p:spPr>
          <a:xfrm>
            <a:off x="4043383" y="5250900"/>
            <a:ext cx="1811294" cy="1767710"/>
          </a:xfrm>
          <a:prstGeom prst="rect">
            <a:avLst/>
          </a:prstGeom>
        </p:spPr>
      </p:pic>
      <p:pic>
        <p:nvPicPr>
          <p:cNvPr id="24" name="Picture 24">
            <a:extLst>
              <a:ext uri="{FF2B5EF4-FFF2-40B4-BE49-F238E27FC236}">
                <a16:creationId xmlns:a16="http://schemas.microsoft.com/office/drawing/2014/main" id="{96B9E38D-861D-D423-4670-C0B425F1FD1C}"/>
              </a:ext>
            </a:extLst>
          </p:cNvPr>
          <p:cNvPicPr>
            <a:picLocks noChangeAspect="1"/>
          </p:cNvPicPr>
          <p:nvPr/>
        </p:nvPicPr>
        <p:blipFill>
          <a:blip r:embed="rId6"/>
          <a:stretch>
            <a:fillRect/>
          </a:stretch>
        </p:blipFill>
        <p:spPr>
          <a:xfrm>
            <a:off x="2706428" y="5550775"/>
            <a:ext cx="1189791" cy="1178801"/>
          </a:xfrm>
          <a:prstGeom prst="rect">
            <a:avLst/>
          </a:prstGeom>
        </p:spPr>
      </p:pic>
      <p:pic>
        <p:nvPicPr>
          <p:cNvPr id="25" name="Picture 25">
            <a:extLst>
              <a:ext uri="{FF2B5EF4-FFF2-40B4-BE49-F238E27FC236}">
                <a16:creationId xmlns:a16="http://schemas.microsoft.com/office/drawing/2014/main" id="{4681B4D0-B3FC-8649-1866-AE7CD862DC9C}"/>
              </a:ext>
            </a:extLst>
          </p:cNvPr>
          <p:cNvPicPr>
            <a:picLocks noChangeAspect="1"/>
          </p:cNvPicPr>
          <p:nvPr/>
        </p:nvPicPr>
        <p:blipFill rotWithShape="1">
          <a:blip r:embed="rId7"/>
          <a:srcRect r="43162" b="425"/>
          <a:stretch/>
        </p:blipFill>
        <p:spPr>
          <a:xfrm>
            <a:off x="849776" y="5265951"/>
            <a:ext cx="868969" cy="1542546"/>
          </a:xfrm>
          <a:prstGeom prst="rect">
            <a:avLst/>
          </a:prstGeom>
        </p:spPr>
      </p:pic>
      <p:sp>
        <p:nvSpPr>
          <p:cNvPr id="2" name="TextBox 1">
            <a:extLst>
              <a:ext uri="{FF2B5EF4-FFF2-40B4-BE49-F238E27FC236}">
                <a16:creationId xmlns:a16="http://schemas.microsoft.com/office/drawing/2014/main" id="{CA87E9FA-A92C-A3B1-8E50-6C3B5BDF72B4}"/>
              </a:ext>
            </a:extLst>
          </p:cNvPr>
          <p:cNvSpPr txBox="1"/>
          <p:nvPr/>
        </p:nvSpPr>
        <p:spPr>
          <a:xfrm>
            <a:off x="4191" y="9829800"/>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solidFill>
                  <a:srgbClr val="2A2A2A"/>
                </a:solidFill>
                <a:latin typeface="Source Sans Pro"/>
                <a:ea typeface="Source Sans Pro"/>
              </a:rPr>
              <a:t>Adapted from: Borg G. </a:t>
            </a:r>
            <a:r>
              <a:rPr lang="en-US" sz="800" i="1" dirty="0">
                <a:solidFill>
                  <a:srgbClr val="2A2A2A"/>
                </a:solidFill>
                <a:latin typeface="Source Sans Pro"/>
                <a:ea typeface="Source Sans Pro"/>
              </a:rPr>
              <a:t>Borg’s Perceived Exertion and Pain Scales</a:t>
            </a:r>
            <a:r>
              <a:rPr lang="en-US" sz="800" dirty="0">
                <a:solidFill>
                  <a:srgbClr val="2A2A2A"/>
                </a:solidFill>
                <a:latin typeface="Source Sans Pro"/>
                <a:ea typeface="Source Sans Pro"/>
              </a:rPr>
              <a:t>. Champaign, IL: Human Kinetics, 1998; p. 104.</a:t>
            </a:r>
          </a:p>
        </p:txBody>
      </p:sp>
    </p:spTree>
    <p:extLst>
      <p:ext uri="{BB962C8B-B14F-4D97-AF65-F5344CB8AC3E}">
        <p14:creationId xmlns:p14="http://schemas.microsoft.com/office/powerpoint/2010/main" val="2310081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7" name="TextBox 6">
            <a:extLst>
              <a:ext uri="{FF2B5EF4-FFF2-40B4-BE49-F238E27FC236}">
                <a16:creationId xmlns:a16="http://schemas.microsoft.com/office/drawing/2014/main" id="{CD2D574D-49B6-66A3-0195-E5CAE45296ED}"/>
              </a:ext>
            </a:extLst>
          </p:cNvPr>
          <p:cNvSpPr txBox="1"/>
          <p:nvPr/>
        </p:nvSpPr>
        <p:spPr>
          <a:xfrm>
            <a:off x="1037724" y="1018846"/>
            <a:ext cx="6023726" cy="5758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spcBef>
                <a:spcPts val="1000"/>
              </a:spcBef>
            </a:pPr>
            <a:r>
              <a:rPr lang="en-CA" sz="2400" dirty="0">
                <a:latin typeface="Century Gothic"/>
                <a:ea typeface="+mn-lt"/>
                <a:cs typeface="+mn-lt"/>
              </a:rPr>
              <a:t>Quelle </a:t>
            </a:r>
            <a:r>
              <a:rPr lang="en-CA" sz="2400" dirty="0" err="1">
                <a:latin typeface="Century Gothic"/>
                <a:ea typeface="+mn-lt"/>
                <a:cs typeface="+mn-lt"/>
              </a:rPr>
              <a:t>est</a:t>
            </a:r>
            <a:r>
              <a:rPr lang="en-CA" sz="2400" dirty="0">
                <a:latin typeface="Century Gothic"/>
                <a:ea typeface="+mn-lt"/>
                <a:cs typeface="+mn-lt"/>
              </a:rPr>
              <a:t> </a:t>
            </a:r>
            <a:r>
              <a:rPr lang="en-CA" sz="2400" b="1" dirty="0">
                <a:latin typeface="Century Gothic"/>
                <a:ea typeface="+mn-lt"/>
                <a:cs typeface="+mn-lt"/>
              </a:rPr>
              <a:t>la </a:t>
            </a:r>
            <a:r>
              <a:rPr lang="en-CA" sz="2400" b="1" dirty="0" err="1">
                <a:latin typeface="Century Gothic"/>
                <a:ea typeface="+mn-lt"/>
                <a:cs typeface="+mn-lt"/>
              </a:rPr>
              <a:t>difficulté</a:t>
            </a:r>
            <a:r>
              <a:rPr lang="en-CA" sz="2400" dirty="0">
                <a:latin typeface="Century Gothic"/>
                <a:ea typeface="+mn-lt"/>
                <a:cs typeface="+mn-lt"/>
              </a:rPr>
              <a:t> de </a:t>
            </a:r>
            <a:r>
              <a:rPr lang="en-CA" sz="2400" dirty="0" err="1">
                <a:latin typeface="Century Gothic"/>
                <a:ea typeface="+mn-lt"/>
                <a:cs typeface="+mn-lt"/>
              </a:rPr>
              <a:t>l'exercice</a:t>
            </a:r>
            <a:r>
              <a:rPr lang="en-CA" sz="2400" dirty="0">
                <a:latin typeface="Century Gothic"/>
                <a:ea typeface="+mn-lt"/>
                <a:cs typeface="+mn-lt"/>
              </a:rPr>
              <a:t> ?</a:t>
            </a:r>
            <a:endParaRPr lang="en-US" sz="2400" dirty="0">
              <a:latin typeface="Century Gothic"/>
            </a:endParaRPr>
          </a:p>
        </p:txBody>
      </p:sp>
      <p:pic>
        <p:nvPicPr>
          <p:cNvPr id="3" name="Picture 34">
            <a:extLst>
              <a:ext uri="{FF2B5EF4-FFF2-40B4-BE49-F238E27FC236}">
                <a16:creationId xmlns:a16="http://schemas.microsoft.com/office/drawing/2014/main" id="{0335B90B-3D84-0CB5-05B1-F2C3218AED06}"/>
              </a:ext>
            </a:extLst>
          </p:cNvPr>
          <p:cNvPicPr>
            <a:picLocks noChangeAspect="1"/>
          </p:cNvPicPr>
          <p:nvPr/>
        </p:nvPicPr>
        <p:blipFill>
          <a:blip r:embed="rId3"/>
          <a:stretch>
            <a:fillRect/>
          </a:stretch>
        </p:blipFill>
        <p:spPr>
          <a:xfrm>
            <a:off x="3779605" y="2559267"/>
            <a:ext cx="3683031" cy="3704241"/>
          </a:xfrm>
          <a:prstGeom prst="rect">
            <a:avLst/>
          </a:prstGeom>
        </p:spPr>
      </p:pic>
      <p:pic>
        <p:nvPicPr>
          <p:cNvPr id="4" name="Picture 34">
            <a:extLst>
              <a:ext uri="{FF2B5EF4-FFF2-40B4-BE49-F238E27FC236}">
                <a16:creationId xmlns:a16="http://schemas.microsoft.com/office/drawing/2014/main" id="{6B28DBFD-9E25-0E2B-A1DD-E5A671C81216}"/>
              </a:ext>
            </a:extLst>
          </p:cNvPr>
          <p:cNvPicPr>
            <a:picLocks noChangeAspect="1"/>
          </p:cNvPicPr>
          <p:nvPr/>
        </p:nvPicPr>
        <p:blipFill>
          <a:blip r:embed="rId3"/>
          <a:stretch>
            <a:fillRect/>
          </a:stretch>
        </p:blipFill>
        <p:spPr>
          <a:xfrm>
            <a:off x="104271" y="2559267"/>
            <a:ext cx="3683031" cy="3704241"/>
          </a:xfrm>
          <a:prstGeom prst="rect">
            <a:avLst/>
          </a:prstGeom>
        </p:spPr>
      </p:pic>
      <p:sp>
        <p:nvSpPr>
          <p:cNvPr id="9" name="TextBox 8">
            <a:extLst>
              <a:ext uri="{FF2B5EF4-FFF2-40B4-BE49-F238E27FC236}">
                <a16:creationId xmlns:a16="http://schemas.microsoft.com/office/drawing/2014/main" id="{19448888-5C7B-0E38-E92E-F44ACA1206B3}"/>
              </a:ext>
            </a:extLst>
          </p:cNvPr>
          <p:cNvSpPr txBox="1"/>
          <p:nvPr/>
        </p:nvSpPr>
        <p:spPr>
          <a:xfrm>
            <a:off x="325177" y="4790746"/>
            <a:ext cx="743541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a:cs typeface="Calibri"/>
              </a:rPr>
              <a:t>1    2     3     4     5     6     7    8     9    10</a:t>
            </a:r>
            <a:endParaRPr lang="en-US" sz="3600"/>
          </a:p>
        </p:txBody>
      </p:sp>
      <p:sp>
        <p:nvSpPr>
          <p:cNvPr id="14" name="TextBox 13">
            <a:extLst>
              <a:ext uri="{FF2B5EF4-FFF2-40B4-BE49-F238E27FC236}">
                <a16:creationId xmlns:a16="http://schemas.microsoft.com/office/drawing/2014/main" id="{D3F23652-BD4A-E517-0B94-2D9198D9D3F9}"/>
              </a:ext>
            </a:extLst>
          </p:cNvPr>
          <p:cNvSpPr txBox="1"/>
          <p:nvPr/>
        </p:nvSpPr>
        <p:spPr>
          <a:xfrm rot="18000000">
            <a:off x="116265" y="3204365"/>
            <a:ext cx="155555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Très facile</a:t>
            </a:r>
          </a:p>
        </p:txBody>
      </p:sp>
      <p:sp>
        <p:nvSpPr>
          <p:cNvPr id="15" name="TextBox 14">
            <a:extLst>
              <a:ext uri="{FF2B5EF4-FFF2-40B4-BE49-F238E27FC236}">
                <a16:creationId xmlns:a16="http://schemas.microsoft.com/office/drawing/2014/main" id="{8E2DBF3B-47FA-ECFE-3DAC-7BE227C01735}"/>
              </a:ext>
            </a:extLst>
          </p:cNvPr>
          <p:cNvSpPr txBox="1"/>
          <p:nvPr/>
        </p:nvSpPr>
        <p:spPr>
          <a:xfrm rot="18000000">
            <a:off x="1002310" y="3396275"/>
            <a:ext cx="10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Facile</a:t>
            </a:r>
          </a:p>
        </p:txBody>
      </p:sp>
      <p:sp>
        <p:nvSpPr>
          <p:cNvPr id="16" name="TextBox 15">
            <a:extLst>
              <a:ext uri="{FF2B5EF4-FFF2-40B4-BE49-F238E27FC236}">
                <a16:creationId xmlns:a16="http://schemas.microsoft.com/office/drawing/2014/main" id="{6F7EDD73-77AA-1720-5BC9-34439B783576}"/>
              </a:ext>
            </a:extLst>
          </p:cNvPr>
          <p:cNvSpPr txBox="1"/>
          <p:nvPr/>
        </p:nvSpPr>
        <p:spPr>
          <a:xfrm rot="18000000">
            <a:off x="1641999" y="3305908"/>
            <a:ext cx="123170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err="1">
                <a:latin typeface="Century Gothic"/>
                <a:cs typeface="Calibri"/>
              </a:rPr>
              <a:t>Modéré</a:t>
            </a:r>
          </a:p>
        </p:txBody>
      </p:sp>
      <p:sp>
        <p:nvSpPr>
          <p:cNvPr id="18" name="TextBox 17">
            <a:extLst>
              <a:ext uri="{FF2B5EF4-FFF2-40B4-BE49-F238E27FC236}">
                <a16:creationId xmlns:a16="http://schemas.microsoft.com/office/drawing/2014/main" id="{891375CB-0DD9-0743-00E6-CE8C0E16ECDB}"/>
              </a:ext>
            </a:extLst>
          </p:cNvPr>
          <p:cNvSpPr txBox="1"/>
          <p:nvPr/>
        </p:nvSpPr>
        <p:spPr>
          <a:xfrm rot="18000000">
            <a:off x="3166546" y="3393552"/>
            <a:ext cx="102930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cs typeface="Calibri"/>
              </a:rPr>
              <a:t>Sévère</a:t>
            </a:r>
          </a:p>
        </p:txBody>
      </p:sp>
      <p:sp>
        <p:nvSpPr>
          <p:cNvPr id="19" name="TextBox 18">
            <a:extLst>
              <a:ext uri="{FF2B5EF4-FFF2-40B4-BE49-F238E27FC236}">
                <a16:creationId xmlns:a16="http://schemas.microsoft.com/office/drawing/2014/main" id="{B810F070-5C43-AB48-1C2C-6DA7B02B84D5}"/>
              </a:ext>
            </a:extLst>
          </p:cNvPr>
          <p:cNvSpPr txBox="1"/>
          <p:nvPr/>
        </p:nvSpPr>
        <p:spPr>
          <a:xfrm rot="18000000">
            <a:off x="4544203" y="3070864"/>
            <a:ext cx="148808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cs typeface="Calibri"/>
              </a:rPr>
              <a:t>Très </a:t>
            </a:r>
            <a:r>
              <a:rPr lang="en-US" err="1">
                <a:latin typeface="Century Gothic"/>
                <a:cs typeface="Calibri"/>
              </a:rPr>
              <a:t>sévère</a:t>
            </a:r>
          </a:p>
        </p:txBody>
      </p:sp>
      <p:sp>
        <p:nvSpPr>
          <p:cNvPr id="20" name="TextBox 19">
            <a:extLst>
              <a:ext uri="{FF2B5EF4-FFF2-40B4-BE49-F238E27FC236}">
                <a16:creationId xmlns:a16="http://schemas.microsoft.com/office/drawing/2014/main" id="{FE74628A-1725-0BF1-341B-BC5301B3EFCE}"/>
              </a:ext>
            </a:extLst>
          </p:cNvPr>
          <p:cNvSpPr txBox="1"/>
          <p:nvPr/>
        </p:nvSpPr>
        <p:spPr>
          <a:xfrm rot="18000000">
            <a:off x="6587388" y="3311750"/>
            <a:ext cx="121821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cs typeface="Calibri"/>
              </a:rPr>
              <a:t>Maximal</a:t>
            </a:r>
          </a:p>
        </p:txBody>
      </p:sp>
      <p:pic>
        <p:nvPicPr>
          <p:cNvPr id="22" name="Picture 22">
            <a:extLst>
              <a:ext uri="{FF2B5EF4-FFF2-40B4-BE49-F238E27FC236}">
                <a16:creationId xmlns:a16="http://schemas.microsoft.com/office/drawing/2014/main" id="{9C56467E-AF8E-A346-0318-03BBB0EC3AEE}"/>
              </a:ext>
            </a:extLst>
          </p:cNvPr>
          <p:cNvPicPr>
            <a:picLocks noChangeAspect="1"/>
          </p:cNvPicPr>
          <p:nvPr/>
        </p:nvPicPr>
        <p:blipFill>
          <a:blip r:embed="rId4"/>
          <a:stretch>
            <a:fillRect/>
          </a:stretch>
        </p:blipFill>
        <p:spPr>
          <a:xfrm>
            <a:off x="6493261" y="5554388"/>
            <a:ext cx="1377689" cy="1410029"/>
          </a:xfrm>
          <a:prstGeom prst="rect">
            <a:avLst/>
          </a:prstGeom>
        </p:spPr>
      </p:pic>
      <p:pic>
        <p:nvPicPr>
          <p:cNvPr id="23" name="Picture 23">
            <a:extLst>
              <a:ext uri="{FF2B5EF4-FFF2-40B4-BE49-F238E27FC236}">
                <a16:creationId xmlns:a16="http://schemas.microsoft.com/office/drawing/2014/main" id="{768485E7-D751-22F1-0B76-0A7B83859697}"/>
              </a:ext>
            </a:extLst>
          </p:cNvPr>
          <p:cNvPicPr>
            <a:picLocks noChangeAspect="1"/>
          </p:cNvPicPr>
          <p:nvPr/>
        </p:nvPicPr>
        <p:blipFill>
          <a:blip r:embed="rId5"/>
          <a:stretch>
            <a:fillRect/>
          </a:stretch>
        </p:blipFill>
        <p:spPr>
          <a:xfrm>
            <a:off x="4043383" y="5250900"/>
            <a:ext cx="1811294" cy="1767710"/>
          </a:xfrm>
          <a:prstGeom prst="rect">
            <a:avLst/>
          </a:prstGeom>
        </p:spPr>
      </p:pic>
      <p:pic>
        <p:nvPicPr>
          <p:cNvPr id="24" name="Picture 24">
            <a:extLst>
              <a:ext uri="{FF2B5EF4-FFF2-40B4-BE49-F238E27FC236}">
                <a16:creationId xmlns:a16="http://schemas.microsoft.com/office/drawing/2014/main" id="{96B9E38D-861D-D423-4670-C0B425F1FD1C}"/>
              </a:ext>
            </a:extLst>
          </p:cNvPr>
          <p:cNvPicPr>
            <a:picLocks noChangeAspect="1"/>
          </p:cNvPicPr>
          <p:nvPr/>
        </p:nvPicPr>
        <p:blipFill>
          <a:blip r:embed="rId6"/>
          <a:stretch>
            <a:fillRect/>
          </a:stretch>
        </p:blipFill>
        <p:spPr>
          <a:xfrm>
            <a:off x="2706428" y="5550775"/>
            <a:ext cx="1189791" cy="1178801"/>
          </a:xfrm>
          <a:prstGeom prst="rect">
            <a:avLst/>
          </a:prstGeom>
        </p:spPr>
      </p:pic>
      <p:pic>
        <p:nvPicPr>
          <p:cNvPr id="25" name="Picture 25">
            <a:extLst>
              <a:ext uri="{FF2B5EF4-FFF2-40B4-BE49-F238E27FC236}">
                <a16:creationId xmlns:a16="http://schemas.microsoft.com/office/drawing/2014/main" id="{4681B4D0-B3FC-8649-1866-AE7CD862DC9C}"/>
              </a:ext>
            </a:extLst>
          </p:cNvPr>
          <p:cNvPicPr>
            <a:picLocks noChangeAspect="1"/>
          </p:cNvPicPr>
          <p:nvPr/>
        </p:nvPicPr>
        <p:blipFill rotWithShape="1">
          <a:blip r:embed="rId7"/>
          <a:srcRect r="43162" b="425"/>
          <a:stretch/>
        </p:blipFill>
        <p:spPr>
          <a:xfrm>
            <a:off x="849776" y="5265951"/>
            <a:ext cx="868969" cy="1542546"/>
          </a:xfrm>
          <a:prstGeom prst="rect">
            <a:avLst/>
          </a:prstGeom>
        </p:spPr>
      </p:pic>
      <p:sp>
        <p:nvSpPr>
          <p:cNvPr id="2" name="TextBox 1">
            <a:extLst>
              <a:ext uri="{FF2B5EF4-FFF2-40B4-BE49-F238E27FC236}">
                <a16:creationId xmlns:a16="http://schemas.microsoft.com/office/drawing/2014/main" id="{D6590143-353D-1674-8838-6B1DEAD034E9}"/>
              </a:ext>
            </a:extLst>
          </p:cNvPr>
          <p:cNvSpPr txBox="1"/>
          <p:nvPr/>
        </p:nvSpPr>
        <p:spPr>
          <a:xfrm>
            <a:off x="4192" y="9720231"/>
            <a:ext cx="4650672"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solidFill>
                  <a:srgbClr val="2A2A2A"/>
                </a:solidFill>
                <a:latin typeface="Source Sans Pro"/>
                <a:cs typeface="Segoe UI"/>
              </a:rPr>
              <a:t>​</a:t>
            </a:r>
          </a:p>
          <a:p>
            <a:r>
              <a:rPr lang="en-US" sz="800">
                <a:solidFill>
                  <a:srgbClr val="2A2A2A"/>
                </a:solidFill>
                <a:latin typeface="Source Sans Pro"/>
                <a:cs typeface="Segoe UI"/>
              </a:rPr>
              <a:t>Adapté de: </a:t>
            </a:r>
            <a:r>
              <a:rPr lang="en-US" sz="800">
                <a:solidFill>
                  <a:srgbClr val="2A2A2A"/>
                </a:solidFill>
                <a:cs typeface="Segoe UI"/>
              </a:rPr>
              <a:t>Borg G. </a:t>
            </a:r>
            <a:r>
              <a:rPr lang="en-US" sz="800" i="1">
                <a:solidFill>
                  <a:srgbClr val="2A2A2A"/>
                </a:solidFill>
                <a:cs typeface="Segoe UI"/>
              </a:rPr>
              <a:t>Borg’s Perceived Exertion and Pain Scales</a:t>
            </a:r>
            <a:r>
              <a:rPr lang="en-US" sz="800">
                <a:solidFill>
                  <a:srgbClr val="2A2A2A"/>
                </a:solidFill>
                <a:cs typeface="Segoe UI"/>
              </a:rPr>
              <a:t>. Champaign, IL: Human Kinetics, 1998; p. 104.</a:t>
            </a:r>
          </a:p>
        </p:txBody>
      </p:sp>
    </p:spTree>
    <p:extLst>
      <p:ext uri="{BB962C8B-B14F-4D97-AF65-F5344CB8AC3E}">
        <p14:creationId xmlns:p14="http://schemas.microsoft.com/office/powerpoint/2010/main" val="13726688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3E76EA-E974-4094-8047-9F2F46D805AB}">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F828206E-BB2D-4557-9456-5A53B8FC5C7A}">
  <ds:schemaRefs>
    <ds:schemaRef ds:uri="http://schemas.microsoft.com/sharepoint/v3/contenttype/forms"/>
  </ds:schemaRefs>
</ds:datastoreItem>
</file>

<file path=customXml/itemProps3.xml><?xml version="1.0" encoding="utf-8"?>
<ds:datastoreItem xmlns:ds="http://schemas.openxmlformats.org/officeDocument/2006/customXml" ds:itemID="{D838DF83-C480-491D-8770-0E81D7F9D9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198</Words>
  <Application>Microsoft Office PowerPoint</Application>
  <PresentationFormat>Custom</PresentationFormat>
  <Paragraphs>23</Paragraphs>
  <Slides>3</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vt:i4>
      </vt:variant>
    </vt:vector>
  </HeadingPairs>
  <TitlesOfParts>
    <vt:vector size="11" baseType="lpstr">
      <vt:lpstr>Arial</vt:lpstr>
      <vt:lpstr>Calibri</vt:lpstr>
      <vt:lpstr>Calibri Light</vt:lpstr>
      <vt:lpstr>Century Gothic</vt:lpstr>
      <vt:lpstr>Segoe UI</vt:lpstr>
      <vt:lpstr>Source Sans Pro</vt:lpstr>
      <vt:lpstr>Office Theme</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389</cp:revision>
  <dcterms:created xsi:type="dcterms:W3CDTF">2023-02-10T20:27:58Z</dcterms:created>
  <dcterms:modified xsi:type="dcterms:W3CDTF">2024-12-02T20:00:09Z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