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8" r:id="rId6"/>
    <p:sldId id="320" r:id="rId7"/>
    <p:sldId id="326" r:id="rId8"/>
    <p:sldId id="324" r:id="rId9"/>
    <p:sldId id="322" r:id="rId10"/>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10CED6-5A3E-4E8B-B3C4-4D6728F71479}" v="1" dt="2024-12-02T19:59:22.8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S::laudunn@toh.ca::a1b48991-b855-4e9d-9b46-097d553f086f" providerId="AD" clId="Web-{8B4CB04E-6DFB-0121-FF82-0F3825AC4C3B}"/>
    <pc:docChg chg="modSld">
      <pc:chgData name="Laura Dunn" userId="S::laudunn@toh.ca::a1b48991-b855-4e9d-9b46-097d553f086f" providerId="AD" clId="Web-{8B4CB04E-6DFB-0121-FF82-0F3825AC4C3B}" dt="2024-02-16T15:06:39.729" v="6" actId="1076"/>
      <pc:docMkLst>
        <pc:docMk/>
      </pc:docMkLst>
      <pc:sldChg chg="modSp">
        <pc:chgData name="Laura Dunn" userId="S::laudunn@toh.ca::a1b48991-b855-4e9d-9b46-097d553f086f" providerId="AD" clId="Web-{8B4CB04E-6DFB-0121-FF82-0F3825AC4C3B}" dt="2024-02-16T15:06:39.729" v="6" actId="1076"/>
        <pc:sldMkLst>
          <pc:docMk/>
          <pc:sldMk cId="2989216846" sldId="327"/>
        </pc:sldMkLst>
        <pc:spChg chg="mod">
          <ac:chgData name="Laura Dunn" userId="S::laudunn@toh.ca::a1b48991-b855-4e9d-9b46-097d553f086f" providerId="AD" clId="Web-{8B4CB04E-6DFB-0121-FF82-0F3825AC4C3B}" dt="2024-02-16T15:06:39.729" v="6" actId="1076"/>
          <ac:spMkLst>
            <pc:docMk/>
            <pc:sldMk cId="2989216846" sldId="327"/>
            <ac:spMk id="13" creationId="{A6870008-57C8-BB3B-5799-F1ACEC7D06B7}"/>
          </ac:spMkLst>
        </pc:spChg>
        <pc:spChg chg="mod">
          <ac:chgData name="Laura Dunn" userId="S::laudunn@toh.ca::a1b48991-b855-4e9d-9b46-097d553f086f" providerId="AD" clId="Web-{8B4CB04E-6DFB-0121-FF82-0F3825AC4C3B}" dt="2024-02-16T15:06:29.869" v="5" actId="1076"/>
          <ac:spMkLst>
            <pc:docMk/>
            <pc:sldMk cId="2989216846" sldId="327"/>
            <ac:spMk id="14" creationId="{B8F0E10C-0B93-8AC6-6AA6-4A72A1327D2A}"/>
          </ac:spMkLst>
        </pc:spChg>
      </pc:sldChg>
    </pc:docChg>
  </pc:docChgLst>
  <pc:docChgLst>
    <pc:chgData name="Laura Dunn" userId="a1b48991-b855-4e9d-9b46-097d553f086f" providerId="ADAL" clId="{E710CED6-5A3E-4E8B-B3C4-4D6728F71479}"/>
    <pc:docChg chg="addSld delSld modSld">
      <pc:chgData name="Laura Dunn" userId="a1b48991-b855-4e9d-9b46-097d553f086f" providerId="ADAL" clId="{E710CED6-5A3E-4E8B-B3C4-4D6728F71479}" dt="2024-12-02T19:59:25.253" v="1" actId="47"/>
      <pc:docMkLst>
        <pc:docMk/>
      </pc:docMkLst>
      <pc:sldChg chg="del">
        <pc:chgData name="Laura Dunn" userId="a1b48991-b855-4e9d-9b46-097d553f086f" providerId="ADAL" clId="{E710CED6-5A3E-4E8B-B3C4-4D6728F71479}" dt="2024-12-02T19:59:25.253" v="1" actId="47"/>
        <pc:sldMkLst>
          <pc:docMk/>
          <pc:sldMk cId="2989216846" sldId="327"/>
        </pc:sldMkLst>
      </pc:sldChg>
      <pc:sldChg chg="add">
        <pc:chgData name="Laura Dunn" userId="a1b48991-b855-4e9d-9b46-097d553f086f" providerId="ADAL" clId="{E710CED6-5A3E-4E8B-B3C4-4D6728F71479}" dt="2024-12-02T19:59:22.877" v="0"/>
        <pc:sldMkLst>
          <pc:docMk/>
          <pc:sldMk cId="1638391698" sldId="328"/>
        </pc:sldMkLst>
      </pc:sldChg>
    </pc:docChg>
  </pc:docChgLst>
  <pc:docChgLst>
    <pc:chgData name="Laura Dunn" userId="S::laudunn@toh.ca::a1b48991-b855-4e9d-9b46-097d553f086f" providerId="AD" clId="Web-{A31F6E03-C134-AF4A-D09E-8D5DB565345F}"/>
    <pc:docChg chg="addSld modSld sldOrd">
      <pc:chgData name="Laura Dunn" userId="S::laudunn@toh.ca::a1b48991-b855-4e9d-9b46-097d553f086f" providerId="AD" clId="Web-{A31F6E03-C134-AF4A-D09E-8D5DB565345F}" dt="2024-02-16T14:27:32.939" v="10" actId="1076"/>
      <pc:docMkLst>
        <pc:docMk/>
      </pc:docMkLst>
      <pc:sldChg chg="modSp add ord">
        <pc:chgData name="Laura Dunn" userId="S::laudunn@toh.ca::a1b48991-b855-4e9d-9b46-097d553f086f" providerId="AD" clId="Web-{A31F6E03-C134-AF4A-D09E-8D5DB565345F}" dt="2024-02-16T14:27:32.939" v="10" actId="1076"/>
        <pc:sldMkLst>
          <pc:docMk/>
          <pc:sldMk cId="2989216846" sldId="327"/>
        </pc:sldMkLst>
        <pc:spChg chg="mod">
          <ac:chgData name="Laura Dunn" userId="S::laudunn@toh.ca::a1b48991-b855-4e9d-9b46-097d553f086f" providerId="AD" clId="Web-{A31F6E03-C134-AF4A-D09E-8D5DB565345F}" dt="2024-02-16T14:27:32.939" v="10" actId="1076"/>
          <ac:spMkLst>
            <pc:docMk/>
            <pc:sldMk cId="2989216846" sldId="327"/>
            <ac:spMk id="13" creationId="{A6870008-57C8-BB3B-5799-F1ACEC7D06B7}"/>
          </ac:spMkLst>
        </pc:spChg>
      </pc:sldChg>
    </pc:docChg>
  </pc:docChgLst>
  <pc:docChgLst>
    <pc:chgData name="Laura Dunn" userId="S::laudunn@toh.ca::a1b48991-b855-4e9d-9b46-097d553f086f" providerId="AD" clId="Web-{FAAEEDAF-7CB2-14AA-17CC-8992DBE900B7}"/>
    <pc:docChg chg="modSld">
      <pc:chgData name="Laura Dunn" userId="S::laudunn@toh.ca::a1b48991-b855-4e9d-9b46-097d553f086f" providerId="AD" clId="Web-{FAAEEDAF-7CB2-14AA-17CC-8992DBE900B7}" dt="2024-02-16T15:09:49.574" v="1" actId="20577"/>
      <pc:docMkLst>
        <pc:docMk/>
      </pc:docMkLst>
      <pc:sldChg chg="modSp">
        <pc:chgData name="Laura Dunn" userId="S::laudunn@toh.ca::a1b48991-b855-4e9d-9b46-097d553f086f" providerId="AD" clId="Web-{FAAEEDAF-7CB2-14AA-17CC-8992DBE900B7}" dt="2024-02-16T15:09:49.574" v="1" actId="20577"/>
        <pc:sldMkLst>
          <pc:docMk/>
          <pc:sldMk cId="2989216846" sldId="327"/>
        </pc:sldMkLst>
        <pc:spChg chg="mod">
          <ac:chgData name="Laura Dunn" userId="S::laudunn@toh.ca::a1b48991-b855-4e9d-9b46-097d553f086f" providerId="AD" clId="Web-{FAAEEDAF-7CB2-14AA-17CC-8992DBE900B7}" dt="2024-02-16T15:09:49.574" v="1" actId="20577"/>
          <ac:spMkLst>
            <pc:docMk/>
            <pc:sldMk cId="2989216846" sldId="327"/>
            <ac:spMk id="13" creationId="{A6870008-57C8-BB3B-5799-F1ACEC7D06B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997020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2851868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86610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58532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7229830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40870857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9257175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749224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738517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5414808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723367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149456702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hyperlink" Target="https://www.aphasia.ca/participics" TargetMode="Externa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hyperlink" Target="https://www.aphasia.ca/participics" TargetMode="Externa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7" y="7611654"/>
            <a:ext cx="6207927" cy="1574074"/>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367">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692255" y="3571145"/>
            <a:ext cx="6387888" cy="2629252"/>
          </a:xfrm>
          <a:prstGeom prst="rect">
            <a:avLst/>
          </a:prstGeom>
          <a:noFill/>
        </p:spPr>
        <p:txBody>
          <a:bodyPr wrap="square">
            <a:spAutoFit/>
          </a:bodyPr>
          <a:lstStyle/>
          <a:p>
            <a:pPr algn="ctr" defTabSz="897392">
              <a:defRPr/>
            </a:pPr>
            <a:r>
              <a:rPr lang="en-CA" sz="5888" dirty="0">
                <a:solidFill>
                  <a:prstClr val="black"/>
                </a:solidFill>
                <a:latin typeface="Calibri"/>
                <a:ea typeface="Open Sans"/>
                <a:cs typeface="Calibri"/>
              </a:rPr>
              <a:t>PT</a:t>
            </a:r>
            <a:endParaRPr lang="en-US" sz="5888" dirty="0">
              <a:solidFill>
                <a:prstClr val="black"/>
              </a:solidFill>
              <a:latin typeface="Calibri"/>
              <a:ea typeface="Open Sans"/>
              <a:cs typeface="Calibri"/>
            </a:endParaRPr>
          </a:p>
          <a:p>
            <a:pPr algn="ctr" defTabSz="897392">
              <a:defRPr/>
            </a:pPr>
            <a:r>
              <a:rPr lang="en-CA" sz="5888" dirty="0">
                <a:solidFill>
                  <a:prstClr val="black"/>
                </a:solidFill>
                <a:latin typeface="Calibri"/>
                <a:ea typeface="Open Sans"/>
                <a:cs typeface="Calibri"/>
              </a:rPr>
              <a:t>Gym Activity Choice</a:t>
            </a:r>
            <a:endParaRPr lang="en-CA" sz="5888" dirty="0">
              <a:solidFill>
                <a:prstClr val="black"/>
              </a:solidFill>
              <a:latin typeface="Calibri"/>
              <a:ea typeface="Open Sans" panose="020B0606030504020204" pitchFamily="34" charset="0"/>
              <a:cs typeface="Calibri"/>
            </a:endParaRPr>
          </a:p>
          <a:p>
            <a:pPr algn="ctr" defTabSz="899367">
              <a:defRPr/>
            </a:pPr>
            <a:endParaRPr lang="en-US" sz="2360" b="1" dirty="0">
              <a:solidFill>
                <a:srgbClr val="E7E6E6">
                  <a:lumMod val="10000"/>
                </a:srgbClr>
              </a:solidFill>
              <a:latin typeface="Calibri"/>
              <a:ea typeface="+mn-lt"/>
              <a:cs typeface="Calibri" panose="020F0502020204030204"/>
            </a:endParaRPr>
          </a:p>
          <a:p>
            <a:pPr algn="ctr" defTabSz="899367">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70" y="1007501"/>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42" y="872673"/>
            <a:ext cx="2798293" cy="1287215"/>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4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342538" y="121456"/>
            <a:ext cx="647098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CA" sz="2400" b="1">
                <a:latin typeface="Century Gothic"/>
              </a:rPr>
              <a:t>Physiotherapy</a:t>
            </a:r>
            <a:endParaRPr lang="en-US" sz="2400">
              <a:latin typeface="Century Gothic"/>
            </a:endParaRPr>
          </a:p>
        </p:txBody>
      </p:sp>
      <p:sp>
        <p:nvSpPr>
          <p:cNvPr id="15" name="TextBox 14">
            <a:extLst>
              <a:ext uri="{FF2B5EF4-FFF2-40B4-BE49-F238E27FC236}">
                <a16:creationId xmlns:a16="http://schemas.microsoft.com/office/drawing/2014/main" id="{7A2C9BE0-4A64-EDBF-41DE-2383369D931E}"/>
              </a:ext>
            </a:extLst>
          </p:cNvPr>
          <p:cNvSpPr txBox="1"/>
          <p:nvPr/>
        </p:nvSpPr>
        <p:spPr>
          <a:xfrm>
            <a:off x="2004625" y="4360887"/>
            <a:ext cx="3159803"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ea typeface="Calibri"/>
                <a:cs typeface="Calibri"/>
              </a:rPr>
              <a:t>Physiotherapist </a:t>
            </a:r>
            <a:r>
              <a:rPr lang="en-US" sz="2400">
                <a:latin typeface="Century Gothic"/>
                <a:ea typeface="Calibri"/>
                <a:cs typeface="Calibri"/>
              </a:rPr>
              <a:t>(</a:t>
            </a:r>
            <a:r>
              <a:rPr lang="en-US" sz="2400" b="1">
                <a:latin typeface="Century Gothic"/>
                <a:ea typeface="Calibri"/>
                <a:cs typeface="Calibri"/>
              </a:rPr>
              <a:t>PT</a:t>
            </a:r>
            <a:r>
              <a:rPr lang="en-US" sz="2400">
                <a:latin typeface="Century Gothic"/>
                <a:ea typeface="Calibri"/>
                <a:cs typeface="Calibri"/>
              </a:rPr>
              <a:t>)</a:t>
            </a:r>
            <a:endParaRPr lang="en-US" sz="2400">
              <a:latin typeface="Century Gothic"/>
            </a:endParaRPr>
          </a:p>
        </p:txBody>
      </p:sp>
      <p:sp>
        <p:nvSpPr>
          <p:cNvPr id="2" name="TextBox 1">
            <a:extLst>
              <a:ext uri="{FF2B5EF4-FFF2-40B4-BE49-F238E27FC236}">
                <a16:creationId xmlns:a16="http://schemas.microsoft.com/office/drawing/2014/main" id="{C9A40E1E-042C-7BBB-C9CA-AF25D6E28170}"/>
              </a:ext>
            </a:extLst>
          </p:cNvPr>
          <p:cNvSpPr txBox="1"/>
          <p:nvPr/>
        </p:nvSpPr>
        <p:spPr>
          <a:xfrm>
            <a:off x="1682211" y="8829786"/>
            <a:ext cx="440122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ea typeface="Calibri"/>
                <a:cs typeface="Calibri"/>
              </a:rPr>
              <a:t>Rehabilitation Assistant </a:t>
            </a:r>
            <a:r>
              <a:rPr lang="en-US" sz="2400">
                <a:latin typeface="Century Gothic"/>
                <a:ea typeface="Calibri"/>
                <a:cs typeface="Calibri"/>
              </a:rPr>
              <a:t>(</a:t>
            </a:r>
            <a:r>
              <a:rPr lang="en-US" sz="2400" b="1">
                <a:latin typeface="Century Gothic"/>
                <a:ea typeface="Calibri"/>
                <a:cs typeface="Calibri"/>
              </a:rPr>
              <a:t>RA</a:t>
            </a:r>
            <a:r>
              <a:rPr lang="en-US" sz="2400">
                <a:latin typeface="Century Gothic"/>
                <a:ea typeface="Calibri"/>
                <a:cs typeface="Calibri"/>
              </a:rPr>
              <a:t>)</a:t>
            </a:r>
            <a:endParaRPr lang="en-US" sz="2400">
              <a:latin typeface="Century Gothic"/>
            </a:endParaRPr>
          </a:p>
        </p:txBody>
      </p:sp>
      <p:sp>
        <p:nvSpPr>
          <p:cNvPr id="21" name="TextBox 20">
            <a:extLst>
              <a:ext uri="{FF2B5EF4-FFF2-40B4-BE49-F238E27FC236}">
                <a16:creationId xmlns:a16="http://schemas.microsoft.com/office/drawing/2014/main" id="{3324B594-157C-F3D1-001C-C658F12E7FDE}"/>
              </a:ext>
            </a:extLst>
          </p:cNvPr>
          <p:cNvSpPr txBox="1"/>
          <p:nvPr/>
        </p:nvSpPr>
        <p:spPr>
          <a:xfrm>
            <a:off x="3113926" y="823570"/>
            <a:ext cx="94682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with</a:t>
            </a:r>
            <a:endParaRPr lang="en-US"/>
          </a:p>
        </p:txBody>
      </p:sp>
      <p:pic>
        <p:nvPicPr>
          <p:cNvPr id="28" name="Picture 27">
            <a:extLst>
              <a:ext uri="{FF2B5EF4-FFF2-40B4-BE49-F238E27FC236}">
                <a16:creationId xmlns:a16="http://schemas.microsoft.com/office/drawing/2014/main" id="{7DE5517D-4F43-17C8-34DC-1C548E37F065}"/>
              </a:ext>
            </a:extLst>
          </p:cNvPr>
          <p:cNvPicPr>
            <a:picLocks noChangeAspect="1"/>
          </p:cNvPicPr>
          <p:nvPr/>
        </p:nvPicPr>
        <p:blipFill>
          <a:blip r:embed="rId3"/>
          <a:stretch>
            <a:fillRect/>
          </a:stretch>
        </p:blipFill>
        <p:spPr>
          <a:xfrm>
            <a:off x="2111593" y="1535512"/>
            <a:ext cx="2741685" cy="2743200"/>
          </a:xfrm>
          <a:prstGeom prst="rect">
            <a:avLst/>
          </a:prstGeom>
        </p:spPr>
      </p:pic>
      <p:pic>
        <p:nvPicPr>
          <p:cNvPr id="30" name="Picture 29" descr="A cartoon of a person hugging a person&#10;&#10;Description automatically generated">
            <a:extLst>
              <a:ext uri="{FF2B5EF4-FFF2-40B4-BE49-F238E27FC236}">
                <a16:creationId xmlns:a16="http://schemas.microsoft.com/office/drawing/2014/main" id="{FE55DA45-C56D-5227-C617-F34738329140}"/>
              </a:ext>
            </a:extLst>
          </p:cNvPr>
          <p:cNvPicPr>
            <a:picLocks noChangeAspect="1"/>
          </p:cNvPicPr>
          <p:nvPr/>
        </p:nvPicPr>
        <p:blipFill>
          <a:blip r:embed="rId4"/>
          <a:stretch>
            <a:fillRect/>
          </a:stretch>
        </p:blipFill>
        <p:spPr>
          <a:xfrm>
            <a:off x="2372504" y="5774651"/>
            <a:ext cx="2741685" cy="2743200"/>
          </a:xfrm>
          <a:prstGeom prst="rect">
            <a:avLst/>
          </a:prstGeom>
        </p:spPr>
      </p:pic>
      <p:cxnSp>
        <p:nvCxnSpPr>
          <p:cNvPr id="4" name="Straight Arrow Connector 3">
            <a:extLst>
              <a:ext uri="{FF2B5EF4-FFF2-40B4-BE49-F238E27FC236}">
                <a16:creationId xmlns:a16="http://schemas.microsoft.com/office/drawing/2014/main" id="{8EB7CBA3-0A27-024F-D2BD-9FEF408DB230}"/>
              </a:ext>
            </a:extLst>
          </p:cNvPr>
          <p:cNvCxnSpPr/>
          <p:nvPr/>
        </p:nvCxnSpPr>
        <p:spPr>
          <a:xfrm flipV="1">
            <a:off x="338932" y="5094865"/>
            <a:ext cx="6946105" cy="30684"/>
          </a:xfrm>
          <a:prstGeom prst="straightConnector1">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13">
            <a:extLst>
              <a:ext uri="{FF2B5EF4-FFF2-40B4-BE49-F238E27FC236}">
                <a16:creationId xmlns:a16="http://schemas.microsoft.com/office/drawing/2014/main" id="{CE19F1DC-B12F-7F38-515C-5EB1F1005ABB}"/>
              </a:ext>
            </a:extLst>
          </p:cNvPr>
          <p:cNvSpPr txBox="1"/>
          <p:nvPr/>
        </p:nvSpPr>
        <p:spPr>
          <a:xfrm>
            <a:off x="42812" y="9664906"/>
            <a:ext cx="7686776" cy="40011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i="1">
                <a:solidFill>
                  <a:srgbClr val="272727"/>
                </a:solidFill>
                <a:latin typeface="-apple-system"/>
              </a:rPr>
              <a:t>Images used are from </a:t>
            </a:r>
            <a:r>
              <a:rPr lang="en-US" sz="1000" i="1" err="1">
                <a:solidFill>
                  <a:srgbClr val="272727"/>
                </a:solidFill>
                <a:latin typeface="-apple-system"/>
              </a:rPr>
              <a:t>ParticiPics</a:t>
            </a:r>
            <a:r>
              <a:rPr lang="en-US" sz="1000" i="1">
                <a:solidFill>
                  <a:srgbClr val="272727"/>
                </a:solidFill>
                <a:latin typeface="-apple-system"/>
              </a:rPr>
              <a:t> – a free, searchable database of pictographic images developed by the Aphasia Institute, </a:t>
            </a:r>
            <a:endParaRPr lang="en-US" sz="1000">
              <a:solidFill>
                <a:srgbClr val="000000"/>
              </a:solidFill>
              <a:latin typeface="Calibri" panose="020F0502020204030204"/>
              <a:cs typeface="Calibri" panose="020F0502020204030204"/>
            </a:endParaRPr>
          </a:p>
          <a:p>
            <a:r>
              <a:rPr lang="en-US" sz="1000" i="1">
                <a:solidFill>
                  <a:srgbClr val="0274BE"/>
                </a:solidFill>
                <a:latin typeface="-apple-system"/>
                <a:hlinkClick r:id="rId5"/>
              </a:rPr>
              <a:t>https://www.aphasia.ca/participics</a:t>
            </a:r>
            <a:endParaRPr lang="en-US" sz="1000">
              <a:cs typeface="Calibri"/>
            </a:endParaRPr>
          </a:p>
        </p:txBody>
      </p:sp>
    </p:spTree>
    <p:extLst>
      <p:ext uri="{BB962C8B-B14F-4D97-AF65-F5344CB8AC3E}">
        <p14:creationId xmlns:p14="http://schemas.microsoft.com/office/powerpoint/2010/main" val="1849186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4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342538" y="121456"/>
            <a:ext cx="647098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CA" sz="2400" b="1" err="1">
                <a:latin typeface="Century Gothic"/>
              </a:rPr>
              <a:t>Physioth</a:t>
            </a:r>
            <a:r>
              <a:rPr lang="en-US" sz="2400" b="1">
                <a:latin typeface="Century Gothic"/>
              </a:rPr>
              <a:t>é</a:t>
            </a:r>
            <a:r>
              <a:rPr lang="en-CA" sz="2400" b="1" err="1">
                <a:latin typeface="Century Gothic"/>
              </a:rPr>
              <a:t>rapie</a:t>
            </a:r>
            <a:endParaRPr lang="en-US" sz="2400" err="1">
              <a:latin typeface="Century Gothic"/>
            </a:endParaRPr>
          </a:p>
        </p:txBody>
      </p:sp>
      <p:sp>
        <p:nvSpPr>
          <p:cNvPr id="15" name="TextBox 14">
            <a:extLst>
              <a:ext uri="{FF2B5EF4-FFF2-40B4-BE49-F238E27FC236}">
                <a16:creationId xmlns:a16="http://schemas.microsoft.com/office/drawing/2014/main" id="{7A2C9BE0-4A64-EDBF-41DE-2383369D931E}"/>
              </a:ext>
            </a:extLst>
          </p:cNvPr>
          <p:cNvSpPr txBox="1"/>
          <p:nvPr/>
        </p:nvSpPr>
        <p:spPr>
          <a:xfrm>
            <a:off x="2004625" y="4360887"/>
            <a:ext cx="342967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err="1">
                <a:latin typeface="Century Gothic"/>
                <a:ea typeface="Calibri"/>
                <a:cs typeface="Calibri"/>
              </a:rPr>
              <a:t>Physiothérapeute</a:t>
            </a:r>
            <a:r>
              <a:rPr lang="en-US" sz="2400" b="1">
                <a:latin typeface="Century Gothic"/>
                <a:ea typeface="Calibri"/>
                <a:cs typeface="Calibri"/>
              </a:rPr>
              <a:t> </a:t>
            </a:r>
            <a:r>
              <a:rPr lang="en-US" sz="2400">
                <a:latin typeface="Century Gothic"/>
                <a:ea typeface="Calibri"/>
                <a:cs typeface="Calibri"/>
              </a:rPr>
              <a:t>(</a:t>
            </a:r>
            <a:r>
              <a:rPr lang="en-US" sz="2400" b="1">
                <a:latin typeface="Century Gothic"/>
                <a:ea typeface="Calibri"/>
                <a:cs typeface="Calibri"/>
              </a:rPr>
              <a:t>PT</a:t>
            </a:r>
            <a:r>
              <a:rPr lang="en-US" sz="2400">
                <a:latin typeface="Century Gothic"/>
                <a:ea typeface="Calibri"/>
                <a:cs typeface="Calibri"/>
              </a:rPr>
              <a:t>)</a:t>
            </a:r>
            <a:endParaRPr lang="en-US" sz="2400">
              <a:latin typeface="Century Gothic"/>
            </a:endParaRPr>
          </a:p>
        </p:txBody>
      </p:sp>
      <p:sp>
        <p:nvSpPr>
          <p:cNvPr id="21" name="TextBox 20">
            <a:extLst>
              <a:ext uri="{FF2B5EF4-FFF2-40B4-BE49-F238E27FC236}">
                <a16:creationId xmlns:a16="http://schemas.microsoft.com/office/drawing/2014/main" id="{3324B594-157C-F3D1-001C-C658F12E7FDE}"/>
              </a:ext>
            </a:extLst>
          </p:cNvPr>
          <p:cNvSpPr txBox="1"/>
          <p:nvPr/>
        </p:nvSpPr>
        <p:spPr>
          <a:xfrm>
            <a:off x="3113926" y="823570"/>
            <a:ext cx="110875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avec</a:t>
            </a:r>
            <a:endParaRPr lang="en-US"/>
          </a:p>
        </p:txBody>
      </p:sp>
      <p:pic>
        <p:nvPicPr>
          <p:cNvPr id="28" name="Picture 27">
            <a:extLst>
              <a:ext uri="{FF2B5EF4-FFF2-40B4-BE49-F238E27FC236}">
                <a16:creationId xmlns:a16="http://schemas.microsoft.com/office/drawing/2014/main" id="{7DE5517D-4F43-17C8-34DC-1C548E37F065}"/>
              </a:ext>
            </a:extLst>
          </p:cNvPr>
          <p:cNvPicPr>
            <a:picLocks noChangeAspect="1"/>
          </p:cNvPicPr>
          <p:nvPr/>
        </p:nvPicPr>
        <p:blipFill>
          <a:blip r:embed="rId3"/>
          <a:stretch>
            <a:fillRect/>
          </a:stretch>
        </p:blipFill>
        <p:spPr>
          <a:xfrm>
            <a:off x="2207718" y="1672922"/>
            <a:ext cx="2741685" cy="2743200"/>
          </a:xfrm>
          <a:prstGeom prst="rect">
            <a:avLst/>
          </a:prstGeom>
        </p:spPr>
      </p:pic>
      <p:pic>
        <p:nvPicPr>
          <p:cNvPr id="30" name="Picture 29" descr="A cartoon of a person hugging a person&#10;&#10;Description automatically generated">
            <a:extLst>
              <a:ext uri="{FF2B5EF4-FFF2-40B4-BE49-F238E27FC236}">
                <a16:creationId xmlns:a16="http://schemas.microsoft.com/office/drawing/2014/main" id="{FE55DA45-C56D-5227-C617-F34738329140}"/>
              </a:ext>
            </a:extLst>
          </p:cNvPr>
          <p:cNvPicPr>
            <a:picLocks noChangeAspect="1"/>
          </p:cNvPicPr>
          <p:nvPr/>
        </p:nvPicPr>
        <p:blipFill>
          <a:blip r:embed="rId4"/>
          <a:stretch>
            <a:fillRect/>
          </a:stretch>
        </p:blipFill>
        <p:spPr>
          <a:xfrm>
            <a:off x="2578486" y="5884579"/>
            <a:ext cx="2741685" cy="2743200"/>
          </a:xfrm>
          <a:prstGeom prst="rect">
            <a:avLst/>
          </a:prstGeom>
        </p:spPr>
      </p:pic>
      <p:sp>
        <p:nvSpPr>
          <p:cNvPr id="4" name="TextBox 3">
            <a:extLst>
              <a:ext uri="{FF2B5EF4-FFF2-40B4-BE49-F238E27FC236}">
                <a16:creationId xmlns:a16="http://schemas.microsoft.com/office/drawing/2014/main" id="{3BEDB4F8-74D3-0688-9C71-97C34AA3B4E6}"/>
              </a:ext>
            </a:extLst>
          </p:cNvPr>
          <p:cNvSpPr txBox="1"/>
          <p:nvPr/>
        </p:nvSpPr>
        <p:spPr>
          <a:xfrm>
            <a:off x="1682211" y="8829786"/>
            <a:ext cx="468459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a:latin typeface="Century Gothic"/>
                <a:ea typeface="Calibri"/>
                <a:cs typeface="Calibri"/>
              </a:rPr>
              <a:t>Assistant de </a:t>
            </a:r>
            <a:r>
              <a:rPr lang="en-US" sz="2400" b="1" err="1">
                <a:latin typeface="Century Gothic"/>
                <a:ea typeface="Calibri"/>
                <a:cs typeface="Calibri"/>
              </a:rPr>
              <a:t>réadaptation</a:t>
            </a:r>
            <a:r>
              <a:rPr lang="en-US" sz="2400" b="1">
                <a:latin typeface="Century Gothic"/>
                <a:ea typeface="Calibri"/>
                <a:cs typeface="Calibri"/>
              </a:rPr>
              <a:t> </a:t>
            </a:r>
            <a:r>
              <a:rPr lang="en-US" sz="2400">
                <a:latin typeface="Century Gothic"/>
                <a:ea typeface="Calibri"/>
                <a:cs typeface="Calibri"/>
              </a:rPr>
              <a:t>(</a:t>
            </a:r>
            <a:r>
              <a:rPr lang="en-US" sz="2400" b="1">
                <a:latin typeface="Century Gothic"/>
                <a:ea typeface="Calibri"/>
                <a:cs typeface="Calibri"/>
              </a:rPr>
              <a:t>RA</a:t>
            </a:r>
            <a:r>
              <a:rPr lang="en-US" sz="2400">
                <a:latin typeface="Century Gothic"/>
                <a:ea typeface="Calibri"/>
                <a:cs typeface="Calibri"/>
              </a:rPr>
              <a:t>)</a:t>
            </a:r>
            <a:endParaRPr lang="en-US" sz="2400">
              <a:latin typeface="Century Gothic"/>
            </a:endParaRPr>
          </a:p>
        </p:txBody>
      </p:sp>
      <p:cxnSp>
        <p:nvCxnSpPr>
          <p:cNvPr id="2" name="Straight Arrow Connector 1">
            <a:extLst>
              <a:ext uri="{FF2B5EF4-FFF2-40B4-BE49-F238E27FC236}">
                <a16:creationId xmlns:a16="http://schemas.microsoft.com/office/drawing/2014/main" id="{1F0B3AB9-9D5B-4C26-7001-043688B3328E}"/>
              </a:ext>
            </a:extLst>
          </p:cNvPr>
          <p:cNvCxnSpPr/>
          <p:nvPr/>
        </p:nvCxnSpPr>
        <p:spPr>
          <a:xfrm flipV="1">
            <a:off x="338932" y="5094865"/>
            <a:ext cx="6946105" cy="30684"/>
          </a:xfrm>
          <a:prstGeom prst="straightConnector1">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3" name="TextBox 13">
            <a:extLst>
              <a:ext uri="{FF2B5EF4-FFF2-40B4-BE49-F238E27FC236}">
                <a16:creationId xmlns:a16="http://schemas.microsoft.com/office/drawing/2014/main" id="{0C387335-0B95-1667-F35E-28BC855C3AB0}"/>
              </a:ext>
            </a:extLst>
          </p:cNvPr>
          <p:cNvSpPr txBox="1"/>
          <p:nvPr/>
        </p:nvSpPr>
        <p:spPr>
          <a:xfrm>
            <a:off x="42812" y="9664906"/>
            <a:ext cx="7686776" cy="40011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i="1">
                <a:solidFill>
                  <a:srgbClr val="272727"/>
                </a:solidFill>
                <a:latin typeface="-apple-system"/>
              </a:rPr>
              <a:t>Images used are from </a:t>
            </a:r>
            <a:r>
              <a:rPr lang="en-US" sz="1000" i="1" err="1">
                <a:solidFill>
                  <a:srgbClr val="272727"/>
                </a:solidFill>
                <a:latin typeface="-apple-system"/>
              </a:rPr>
              <a:t>ParticiPics</a:t>
            </a:r>
            <a:r>
              <a:rPr lang="en-US" sz="1000" i="1">
                <a:solidFill>
                  <a:srgbClr val="272727"/>
                </a:solidFill>
                <a:latin typeface="-apple-system"/>
              </a:rPr>
              <a:t> – a free, searchable database of pictographic images developed by the Aphasia Institute, </a:t>
            </a:r>
            <a:endParaRPr lang="en-US" sz="1000">
              <a:solidFill>
                <a:srgbClr val="000000"/>
              </a:solidFill>
              <a:latin typeface="Calibri" panose="020F0502020204030204"/>
              <a:cs typeface="Calibri" panose="020F0502020204030204"/>
            </a:endParaRPr>
          </a:p>
          <a:p>
            <a:r>
              <a:rPr lang="en-US" sz="1000" i="1">
                <a:solidFill>
                  <a:srgbClr val="0274BE"/>
                </a:solidFill>
                <a:latin typeface="-apple-system"/>
                <a:hlinkClick r:id="rId5"/>
              </a:rPr>
              <a:t>https://www.aphasia.ca/participics</a:t>
            </a:r>
            <a:endParaRPr lang="en-US" sz="1000">
              <a:cs typeface="Calibri"/>
            </a:endParaRPr>
          </a:p>
        </p:txBody>
      </p:sp>
    </p:spTree>
    <p:extLst>
      <p:ext uri="{BB962C8B-B14F-4D97-AF65-F5344CB8AC3E}">
        <p14:creationId xmlns:p14="http://schemas.microsoft.com/office/powerpoint/2010/main" val="536729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4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342538" y="121456"/>
            <a:ext cx="647098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CA" sz="2400" b="1">
                <a:latin typeface="Century Gothic"/>
              </a:rPr>
              <a:t>Physiotherapy Activities</a:t>
            </a:r>
            <a:endParaRPr lang="en-US" sz="2400">
              <a:latin typeface="Century Gothic"/>
            </a:endParaRPr>
          </a:p>
        </p:txBody>
      </p:sp>
      <p:sp>
        <p:nvSpPr>
          <p:cNvPr id="4" name="TextBox 3">
            <a:extLst>
              <a:ext uri="{FF2B5EF4-FFF2-40B4-BE49-F238E27FC236}">
                <a16:creationId xmlns:a16="http://schemas.microsoft.com/office/drawing/2014/main" id="{99281CDE-43C1-E2B5-6D2A-3CA7CF61528B}"/>
              </a:ext>
            </a:extLst>
          </p:cNvPr>
          <p:cNvSpPr txBox="1"/>
          <p:nvPr/>
        </p:nvSpPr>
        <p:spPr>
          <a:xfrm>
            <a:off x="225164" y="8776605"/>
            <a:ext cx="141911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Walking </a:t>
            </a:r>
            <a:r>
              <a:rPr lang="en-US" sz="2400" b="1">
                <a:latin typeface="Century Gothic"/>
                <a:ea typeface="Calibri"/>
                <a:cs typeface="Calibri"/>
              </a:rPr>
              <a:t>alone</a:t>
            </a:r>
            <a:endParaRPr lang="en-US" sz="2400" b="1">
              <a:latin typeface="Century Gothic"/>
            </a:endParaRPr>
          </a:p>
        </p:txBody>
      </p:sp>
      <p:sp>
        <p:nvSpPr>
          <p:cNvPr id="7" name="TextBox 6">
            <a:extLst>
              <a:ext uri="{FF2B5EF4-FFF2-40B4-BE49-F238E27FC236}">
                <a16:creationId xmlns:a16="http://schemas.microsoft.com/office/drawing/2014/main" id="{1E5D79C5-6C40-8608-4E8A-10BDEDD3D056}"/>
              </a:ext>
            </a:extLst>
          </p:cNvPr>
          <p:cNvSpPr txBox="1"/>
          <p:nvPr/>
        </p:nvSpPr>
        <p:spPr>
          <a:xfrm>
            <a:off x="3100065" y="8776604"/>
            <a:ext cx="1554048"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Walking </a:t>
            </a:r>
          </a:p>
          <a:p>
            <a:r>
              <a:rPr lang="en-US" sz="2400">
                <a:latin typeface="Century Gothic"/>
                <a:ea typeface="Calibri"/>
                <a:cs typeface="Calibri"/>
              </a:rPr>
              <a:t>with </a:t>
            </a:r>
            <a:r>
              <a:rPr lang="en-US" sz="2400" b="1">
                <a:latin typeface="Century Gothic"/>
                <a:ea typeface="Calibri"/>
                <a:cs typeface="Calibri"/>
              </a:rPr>
              <a:t>help</a:t>
            </a:r>
            <a:endParaRPr lang="en-US" sz="2400" b="1">
              <a:latin typeface="Century Gothic"/>
            </a:endParaRPr>
          </a:p>
        </p:txBody>
      </p:sp>
      <p:sp>
        <p:nvSpPr>
          <p:cNvPr id="8" name="TextBox 7">
            <a:extLst>
              <a:ext uri="{FF2B5EF4-FFF2-40B4-BE49-F238E27FC236}">
                <a16:creationId xmlns:a16="http://schemas.microsoft.com/office/drawing/2014/main" id="{D1D9D016-AB66-D198-A015-3795318107D1}"/>
              </a:ext>
            </a:extLst>
          </p:cNvPr>
          <p:cNvSpPr txBox="1"/>
          <p:nvPr/>
        </p:nvSpPr>
        <p:spPr>
          <a:xfrm>
            <a:off x="581617" y="2268201"/>
            <a:ext cx="2242229"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Parallel bars</a:t>
            </a:r>
            <a:endParaRPr lang="en-US" sz="2400">
              <a:latin typeface="Century Gothic"/>
            </a:endParaRPr>
          </a:p>
        </p:txBody>
      </p:sp>
      <p:sp>
        <p:nvSpPr>
          <p:cNvPr id="9" name="TextBox 8">
            <a:extLst>
              <a:ext uri="{FF2B5EF4-FFF2-40B4-BE49-F238E27FC236}">
                <a16:creationId xmlns:a16="http://schemas.microsoft.com/office/drawing/2014/main" id="{53E11676-54B2-D78B-EA42-2E73EBC4967E}"/>
              </a:ext>
            </a:extLst>
          </p:cNvPr>
          <p:cNvSpPr txBox="1"/>
          <p:nvPr/>
        </p:nvSpPr>
        <p:spPr>
          <a:xfrm>
            <a:off x="4859794" y="2268201"/>
            <a:ext cx="181042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Sit to stand</a:t>
            </a:r>
            <a:endParaRPr lang="en-US" sz="2400">
              <a:latin typeface="Century Gothic"/>
            </a:endParaRPr>
          </a:p>
        </p:txBody>
      </p:sp>
      <p:sp>
        <p:nvSpPr>
          <p:cNvPr id="10" name="TextBox 9">
            <a:extLst>
              <a:ext uri="{FF2B5EF4-FFF2-40B4-BE49-F238E27FC236}">
                <a16:creationId xmlns:a16="http://schemas.microsoft.com/office/drawing/2014/main" id="{63BEB2AA-7272-1DF9-32CA-6A87BB34E298}"/>
              </a:ext>
            </a:extLst>
          </p:cNvPr>
          <p:cNvSpPr txBox="1"/>
          <p:nvPr/>
        </p:nvSpPr>
        <p:spPr>
          <a:xfrm>
            <a:off x="1003296" y="4576908"/>
            <a:ext cx="100080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Stairs</a:t>
            </a:r>
            <a:endParaRPr lang="en-US" sz="2400">
              <a:latin typeface="Century Gothic"/>
            </a:endParaRPr>
          </a:p>
        </p:txBody>
      </p:sp>
      <p:sp>
        <p:nvSpPr>
          <p:cNvPr id="11" name="TextBox 10">
            <a:extLst>
              <a:ext uri="{FF2B5EF4-FFF2-40B4-BE49-F238E27FC236}">
                <a16:creationId xmlns:a16="http://schemas.microsoft.com/office/drawing/2014/main" id="{E7F99CA0-89B6-0F75-402E-4F510225B75E}"/>
              </a:ext>
            </a:extLst>
          </p:cNvPr>
          <p:cNvSpPr txBox="1"/>
          <p:nvPr/>
        </p:nvSpPr>
        <p:spPr>
          <a:xfrm>
            <a:off x="4862591" y="4576907"/>
            <a:ext cx="151356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Balance</a:t>
            </a:r>
            <a:endParaRPr lang="en-US" sz="2400">
              <a:latin typeface="Century Gothic"/>
            </a:endParaRPr>
          </a:p>
        </p:txBody>
      </p:sp>
      <p:sp>
        <p:nvSpPr>
          <p:cNvPr id="12" name="TextBox 11">
            <a:extLst>
              <a:ext uri="{FF2B5EF4-FFF2-40B4-BE49-F238E27FC236}">
                <a16:creationId xmlns:a16="http://schemas.microsoft.com/office/drawing/2014/main" id="{2EE0A223-A000-328F-C1F6-0F7A5582DC60}"/>
              </a:ext>
            </a:extLst>
          </p:cNvPr>
          <p:cNvSpPr txBox="1"/>
          <p:nvPr/>
        </p:nvSpPr>
        <p:spPr>
          <a:xfrm>
            <a:off x="1151892" y="6804606"/>
            <a:ext cx="85237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Bike</a:t>
            </a:r>
            <a:endParaRPr lang="en-US" sz="2400">
              <a:latin typeface="Century Gothic"/>
            </a:endParaRPr>
          </a:p>
        </p:txBody>
      </p:sp>
      <p:pic>
        <p:nvPicPr>
          <p:cNvPr id="13" name="Picture 12">
            <a:extLst>
              <a:ext uri="{FF2B5EF4-FFF2-40B4-BE49-F238E27FC236}">
                <a16:creationId xmlns:a16="http://schemas.microsoft.com/office/drawing/2014/main" id="{4C7F2162-4186-3B37-3339-90C91E4162A1}"/>
              </a:ext>
            </a:extLst>
          </p:cNvPr>
          <p:cNvPicPr>
            <a:picLocks noChangeAspect="1"/>
          </p:cNvPicPr>
          <p:nvPr/>
        </p:nvPicPr>
        <p:blipFill>
          <a:blip r:embed="rId3"/>
          <a:stretch>
            <a:fillRect/>
          </a:stretch>
        </p:blipFill>
        <p:spPr>
          <a:xfrm>
            <a:off x="746092" y="917417"/>
            <a:ext cx="1539617" cy="1540468"/>
          </a:xfrm>
          <a:prstGeom prst="rect">
            <a:avLst/>
          </a:prstGeom>
        </p:spPr>
      </p:pic>
      <p:pic>
        <p:nvPicPr>
          <p:cNvPr id="14" name="Picture 13">
            <a:extLst>
              <a:ext uri="{FF2B5EF4-FFF2-40B4-BE49-F238E27FC236}">
                <a16:creationId xmlns:a16="http://schemas.microsoft.com/office/drawing/2014/main" id="{C5A43DE7-4C97-7459-6265-7FD6E776C654}"/>
              </a:ext>
            </a:extLst>
          </p:cNvPr>
          <p:cNvPicPr>
            <a:picLocks noChangeAspect="1"/>
          </p:cNvPicPr>
          <p:nvPr/>
        </p:nvPicPr>
        <p:blipFill>
          <a:blip r:embed="rId4"/>
          <a:stretch>
            <a:fillRect/>
          </a:stretch>
        </p:blipFill>
        <p:spPr>
          <a:xfrm>
            <a:off x="4956142" y="5507827"/>
            <a:ext cx="1283237" cy="1297447"/>
          </a:xfrm>
          <a:prstGeom prst="rect">
            <a:avLst/>
          </a:prstGeom>
        </p:spPr>
      </p:pic>
      <p:sp>
        <p:nvSpPr>
          <p:cNvPr id="15" name="TextBox 14">
            <a:extLst>
              <a:ext uri="{FF2B5EF4-FFF2-40B4-BE49-F238E27FC236}">
                <a16:creationId xmlns:a16="http://schemas.microsoft.com/office/drawing/2014/main" id="{7A2C9BE0-4A64-EDBF-41DE-2383369D931E}"/>
              </a:ext>
            </a:extLst>
          </p:cNvPr>
          <p:cNvSpPr txBox="1"/>
          <p:nvPr/>
        </p:nvSpPr>
        <p:spPr>
          <a:xfrm>
            <a:off x="4676388" y="6696596"/>
            <a:ext cx="190488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Lying down</a:t>
            </a:r>
            <a:endParaRPr lang="en-US" sz="2400">
              <a:latin typeface="Century Gothic"/>
            </a:endParaRPr>
          </a:p>
        </p:txBody>
      </p:sp>
      <p:pic>
        <p:nvPicPr>
          <p:cNvPr id="16" name="Picture 15">
            <a:extLst>
              <a:ext uri="{FF2B5EF4-FFF2-40B4-BE49-F238E27FC236}">
                <a16:creationId xmlns:a16="http://schemas.microsoft.com/office/drawing/2014/main" id="{84E4C985-93A6-9AD3-1EA6-75C36FF9AE1E}"/>
              </a:ext>
            </a:extLst>
          </p:cNvPr>
          <p:cNvPicPr>
            <a:picLocks noChangeAspect="1"/>
          </p:cNvPicPr>
          <p:nvPr/>
        </p:nvPicPr>
        <p:blipFill>
          <a:blip r:embed="rId5"/>
          <a:stretch>
            <a:fillRect/>
          </a:stretch>
        </p:blipFill>
        <p:spPr>
          <a:xfrm>
            <a:off x="5091079" y="998423"/>
            <a:ext cx="1377692" cy="1364952"/>
          </a:xfrm>
          <a:prstGeom prst="rect">
            <a:avLst/>
          </a:prstGeom>
        </p:spPr>
      </p:pic>
      <p:pic>
        <p:nvPicPr>
          <p:cNvPr id="17" name="Picture 16">
            <a:extLst>
              <a:ext uri="{FF2B5EF4-FFF2-40B4-BE49-F238E27FC236}">
                <a16:creationId xmlns:a16="http://schemas.microsoft.com/office/drawing/2014/main" id="{08A94928-58F0-4AAD-F055-1ECE2741F638}"/>
              </a:ext>
            </a:extLst>
          </p:cNvPr>
          <p:cNvPicPr>
            <a:picLocks noChangeAspect="1"/>
          </p:cNvPicPr>
          <p:nvPr/>
        </p:nvPicPr>
        <p:blipFill rotWithShape="1">
          <a:blip r:embed="rId6"/>
          <a:srcRect r="45082" b="826"/>
          <a:stretch/>
        </p:blipFill>
        <p:spPr>
          <a:xfrm>
            <a:off x="1044106" y="3104613"/>
            <a:ext cx="901936" cy="1619562"/>
          </a:xfrm>
          <a:prstGeom prst="rect">
            <a:avLst/>
          </a:prstGeom>
        </p:spPr>
      </p:pic>
      <p:pic>
        <p:nvPicPr>
          <p:cNvPr id="19" name="Picture 18">
            <a:extLst>
              <a:ext uri="{FF2B5EF4-FFF2-40B4-BE49-F238E27FC236}">
                <a16:creationId xmlns:a16="http://schemas.microsoft.com/office/drawing/2014/main" id="{85CFAF0B-64F4-FA78-F188-7C72A09C95C0}"/>
              </a:ext>
            </a:extLst>
          </p:cNvPr>
          <p:cNvPicPr>
            <a:picLocks noChangeAspect="1"/>
          </p:cNvPicPr>
          <p:nvPr/>
        </p:nvPicPr>
        <p:blipFill>
          <a:blip r:embed="rId7"/>
          <a:stretch>
            <a:fillRect/>
          </a:stretch>
        </p:blipFill>
        <p:spPr>
          <a:xfrm>
            <a:off x="5010116" y="3388138"/>
            <a:ext cx="1229262" cy="1270444"/>
          </a:xfrm>
          <a:prstGeom prst="rect">
            <a:avLst/>
          </a:prstGeom>
        </p:spPr>
      </p:pic>
      <p:pic>
        <p:nvPicPr>
          <p:cNvPr id="22" name="Picture 21">
            <a:extLst>
              <a:ext uri="{FF2B5EF4-FFF2-40B4-BE49-F238E27FC236}">
                <a16:creationId xmlns:a16="http://schemas.microsoft.com/office/drawing/2014/main" id="{2E0B9014-0D4B-EC41-FFB0-4CF50B43DA77}"/>
              </a:ext>
            </a:extLst>
          </p:cNvPr>
          <p:cNvPicPr>
            <a:picLocks noChangeAspect="1"/>
          </p:cNvPicPr>
          <p:nvPr/>
        </p:nvPicPr>
        <p:blipFill>
          <a:blip r:embed="rId8"/>
          <a:stretch>
            <a:fillRect/>
          </a:stretch>
        </p:blipFill>
        <p:spPr>
          <a:xfrm>
            <a:off x="665129" y="5224303"/>
            <a:ext cx="1903948" cy="1905000"/>
          </a:xfrm>
          <a:prstGeom prst="rect">
            <a:avLst/>
          </a:prstGeom>
        </p:spPr>
      </p:pic>
      <p:pic>
        <p:nvPicPr>
          <p:cNvPr id="25" name="Picture 24">
            <a:extLst>
              <a:ext uri="{FF2B5EF4-FFF2-40B4-BE49-F238E27FC236}">
                <a16:creationId xmlns:a16="http://schemas.microsoft.com/office/drawing/2014/main" id="{E6A934BD-96A1-725B-4B35-0710C696D211}"/>
              </a:ext>
            </a:extLst>
          </p:cNvPr>
          <p:cNvPicPr>
            <a:picLocks noChangeAspect="1"/>
          </p:cNvPicPr>
          <p:nvPr/>
        </p:nvPicPr>
        <p:blipFill>
          <a:blip r:embed="rId9"/>
          <a:stretch>
            <a:fillRect/>
          </a:stretch>
        </p:blipFill>
        <p:spPr>
          <a:xfrm>
            <a:off x="349898" y="7695844"/>
            <a:ext cx="1161792" cy="1148933"/>
          </a:xfrm>
          <a:prstGeom prst="rect">
            <a:avLst/>
          </a:prstGeom>
        </p:spPr>
      </p:pic>
      <p:pic>
        <p:nvPicPr>
          <p:cNvPr id="26" name="Picture 25">
            <a:extLst>
              <a:ext uri="{FF2B5EF4-FFF2-40B4-BE49-F238E27FC236}">
                <a16:creationId xmlns:a16="http://schemas.microsoft.com/office/drawing/2014/main" id="{768EEEBC-3B0B-2C5F-AA25-16A12DC4810F}"/>
              </a:ext>
            </a:extLst>
          </p:cNvPr>
          <p:cNvPicPr>
            <a:picLocks noChangeAspect="1"/>
          </p:cNvPicPr>
          <p:nvPr/>
        </p:nvPicPr>
        <p:blipFill>
          <a:blip r:embed="rId10"/>
          <a:stretch>
            <a:fillRect/>
          </a:stretch>
        </p:blipFill>
        <p:spPr>
          <a:xfrm>
            <a:off x="6516540" y="7682344"/>
            <a:ext cx="1094324" cy="1108429"/>
          </a:xfrm>
          <a:prstGeom prst="rect">
            <a:avLst/>
          </a:prstGeom>
        </p:spPr>
      </p:pic>
      <p:pic>
        <p:nvPicPr>
          <p:cNvPr id="3" name="Picture 2">
            <a:extLst>
              <a:ext uri="{FF2B5EF4-FFF2-40B4-BE49-F238E27FC236}">
                <a16:creationId xmlns:a16="http://schemas.microsoft.com/office/drawing/2014/main" id="{9F44865B-E5D7-F78C-326B-7FD695A0B2D9}"/>
              </a:ext>
            </a:extLst>
          </p:cNvPr>
          <p:cNvPicPr>
            <a:picLocks noChangeAspect="1"/>
          </p:cNvPicPr>
          <p:nvPr/>
        </p:nvPicPr>
        <p:blipFill>
          <a:blip r:embed="rId11"/>
          <a:stretch>
            <a:fillRect/>
          </a:stretch>
        </p:blipFill>
        <p:spPr>
          <a:xfrm>
            <a:off x="5639446" y="7682343"/>
            <a:ext cx="1094324" cy="1108430"/>
          </a:xfrm>
          <a:prstGeom prst="rect">
            <a:avLst/>
          </a:prstGeom>
        </p:spPr>
      </p:pic>
      <p:sp>
        <p:nvSpPr>
          <p:cNvPr id="5" name="TextBox 4">
            <a:extLst>
              <a:ext uri="{FF2B5EF4-FFF2-40B4-BE49-F238E27FC236}">
                <a16:creationId xmlns:a16="http://schemas.microsoft.com/office/drawing/2014/main" id="{1C2A7CE4-21B9-DA5A-E8EE-B51116B79D4F}"/>
              </a:ext>
            </a:extLst>
          </p:cNvPr>
          <p:cNvSpPr txBox="1"/>
          <p:nvPr/>
        </p:nvSpPr>
        <p:spPr>
          <a:xfrm>
            <a:off x="5746637" y="8776604"/>
            <a:ext cx="1554048"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Walking </a:t>
            </a:r>
          </a:p>
          <a:p>
            <a:r>
              <a:rPr lang="en-US" sz="2400">
                <a:latin typeface="Century Gothic"/>
                <a:ea typeface="Calibri"/>
                <a:cs typeface="Calibri"/>
              </a:rPr>
              <a:t>with </a:t>
            </a:r>
            <a:r>
              <a:rPr lang="en-US" sz="2400" b="1">
                <a:latin typeface="Century Gothic"/>
                <a:ea typeface="Calibri"/>
                <a:cs typeface="Calibri"/>
              </a:rPr>
              <a:t>tool</a:t>
            </a:r>
            <a:endParaRPr lang="en-US" sz="2400" b="1">
              <a:latin typeface="Century Gothic"/>
            </a:endParaRPr>
          </a:p>
        </p:txBody>
      </p:sp>
      <p:pic>
        <p:nvPicPr>
          <p:cNvPr id="18" name="Picture 17">
            <a:extLst>
              <a:ext uri="{FF2B5EF4-FFF2-40B4-BE49-F238E27FC236}">
                <a16:creationId xmlns:a16="http://schemas.microsoft.com/office/drawing/2014/main" id="{459A2824-6EE4-9DAB-0143-48C321554D10}"/>
              </a:ext>
            </a:extLst>
          </p:cNvPr>
          <p:cNvPicPr>
            <a:picLocks noChangeAspect="1"/>
          </p:cNvPicPr>
          <p:nvPr/>
        </p:nvPicPr>
        <p:blipFill>
          <a:blip r:embed="rId12"/>
          <a:stretch>
            <a:fillRect/>
          </a:stretch>
        </p:blipFill>
        <p:spPr>
          <a:xfrm>
            <a:off x="3264546" y="7628339"/>
            <a:ext cx="1229261" cy="1229940"/>
          </a:xfrm>
          <a:prstGeom prst="rect">
            <a:avLst/>
          </a:prstGeom>
        </p:spPr>
      </p:pic>
    </p:spTree>
    <p:extLst>
      <p:ext uri="{BB962C8B-B14F-4D97-AF65-F5344CB8AC3E}">
        <p14:creationId xmlns:p14="http://schemas.microsoft.com/office/powerpoint/2010/main" val="3673244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400" b="1">
              <a:latin typeface="Century Gothic"/>
            </a:endParaRPr>
          </a:p>
        </p:txBody>
      </p:sp>
      <p:sp>
        <p:nvSpPr>
          <p:cNvPr id="24" name="TextBox 23">
            <a:extLst>
              <a:ext uri="{FF2B5EF4-FFF2-40B4-BE49-F238E27FC236}">
                <a16:creationId xmlns:a16="http://schemas.microsoft.com/office/drawing/2014/main" id="{22DE721B-C286-4AD7-AB9C-4B9E43ADBC83}"/>
              </a:ext>
            </a:extLst>
          </p:cNvPr>
          <p:cNvSpPr txBox="1"/>
          <p:nvPr/>
        </p:nvSpPr>
        <p:spPr>
          <a:xfrm>
            <a:off x="342538" y="121456"/>
            <a:ext cx="647098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CA" sz="2400" b="1" err="1">
                <a:latin typeface="Century Gothic"/>
              </a:rPr>
              <a:t>Activitiés</a:t>
            </a:r>
            <a:r>
              <a:rPr lang="en-CA" sz="2400" b="1">
                <a:latin typeface="Century Gothic"/>
              </a:rPr>
              <a:t> </a:t>
            </a:r>
            <a:r>
              <a:rPr lang="en-CA" sz="2400" b="1" err="1">
                <a:latin typeface="Century Gothic"/>
              </a:rPr>
              <a:t>en</a:t>
            </a:r>
            <a:r>
              <a:rPr lang="en-CA" sz="2400" b="1">
                <a:latin typeface="Century Gothic"/>
              </a:rPr>
              <a:t> </a:t>
            </a:r>
            <a:r>
              <a:rPr lang="en-CA" sz="2400" b="1" err="1">
                <a:latin typeface="Century Gothic"/>
              </a:rPr>
              <a:t>physioth</a:t>
            </a:r>
            <a:r>
              <a:rPr lang="en-US" sz="2400" b="1" err="1">
                <a:latin typeface="Century Gothic"/>
              </a:rPr>
              <a:t>érapie</a:t>
            </a:r>
            <a:endParaRPr lang="en-US" sz="2400">
              <a:latin typeface="Century Gothic"/>
            </a:endParaRPr>
          </a:p>
        </p:txBody>
      </p:sp>
      <p:sp>
        <p:nvSpPr>
          <p:cNvPr id="8" name="TextBox 7">
            <a:extLst>
              <a:ext uri="{FF2B5EF4-FFF2-40B4-BE49-F238E27FC236}">
                <a16:creationId xmlns:a16="http://schemas.microsoft.com/office/drawing/2014/main" id="{D1D9D016-AB66-D198-A015-3795318107D1}"/>
              </a:ext>
            </a:extLst>
          </p:cNvPr>
          <p:cNvSpPr txBox="1"/>
          <p:nvPr/>
        </p:nvSpPr>
        <p:spPr>
          <a:xfrm>
            <a:off x="663027" y="2129752"/>
            <a:ext cx="266053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Barres </a:t>
            </a:r>
            <a:r>
              <a:rPr lang="en-US" sz="2400" err="1">
                <a:latin typeface="Century Gothic"/>
                <a:ea typeface="Calibri"/>
                <a:cs typeface="Calibri"/>
              </a:rPr>
              <a:t>parallèles</a:t>
            </a:r>
          </a:p>
        </p:txBody>
      </p:sp>
      <p:sp>
        <p:nvSpPr>
          <p:cNvPr id="9" name="TextBox 8">
            <a:extLst>
              <a:ext uri="{FF2B5EF4-FFF2-40B4-BE49-F238E27FC236}">
                <a16:creationId xmlns:a16="http://schemas.microsoft.com/office/drawing/2014/main" id="{53E11676-54B2-D78B-EA42-2E73EBC4967E}"/>
              </a:ext>
            </a:extLst>
          </p:cNvPr>
          <p:cNvSpPr txBox="1"/>
          <p:nvPr/>
        </p:nvSpPr>
        <p:spPr>
          <a:xfrm>
            <a:off x="4941205" y="2129752"/>
            <a:ext cx="2269215"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Assis - </a:t>
            </a:r>
            <a:r>
              <a:rPr lang="en-US" sz="2400" err="1">
                <a:latin typeface="Century Gothic"/>
                <a:ea typeface="Calibri"/>
                <a:cs typeface="Calibri"/>
              </a:rPr>
              <a:t>debout</a:t>
            </a:r>
            <a:endParaRPr lang="en-US" sz="2400" err="1">
              <a:latin typeface="Century Gothic"/>
            </a:endParaRPr>
          </a:p>
        </p:txBody>
      </p:sp>
      <p:sp>
        <p:nvSpPr>
          <p:cNvPr id="10" name="TextBox 9">
            <a:extLst>
              <a:ext uri="{FF2B5EF4-FFF2-40B4-BE49-F238E27FC236}">
                <a16:creationId xmlns:a16="http://schemas.microsoft.com/office/drawing/2014/main" id="{63BEB2AA-7272-1DF9-32CA-6A87BB34E298}"/>
              </a:ext>
            </a:extLst>
          </p:cNvPr>
          <p:cNvSpPr txBox="1"/>
          <p:nvPr/>
        </p:nvSpPr>
        <p:spPr>
          <a:xfrm>
            <a:off x="1084707" y="4438458"/>
            <a:ext cx="1554048"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Marches</a:t>
            </a:r>
          </a:p>
        </p:txBody>
      </p:sp>
      <p:sp>
        <p:nvSpPr>
          <p:cNvPr id="11" name="TextBox 10">
            <a:extLst>
              <a:ext uri="{FF2B5EF4-FFF2-40B4-BE49-F238E27FC236}">
                <a16:creationId xmlns:a16="http://schemas.microsoft.com/office/drawing/2014/main" id="{E7F99CA0-89B6-0F75-402E-4F510225B75E}"/>
              </a:ext>
            </a:extLst>
          </p:cNvPr>
          <p:cNvSpPr txBox="1"/>
          <p:nvPr/>
        </p:nvSpPr>
        <p:spPr>
          <a:xfrm>
            <a:off x="4944002" y="4465459"/>
            <a:ext cx="1513567"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err="1">
                <a:latin typeface="Century Gothic"/>
                <a:ea typeface="Calibri"/>
                <a:cs typeface="Calibri"/>
              </a:rPr>
              <a:t>Équilibre</a:t>
            </a:r>
            <a:endParaRPr lang="en-US" sz="2400" err="1">
              <a:latin typeface="Century Gothic"/>
            </a:endParaRPr>
          </a:p>
        </p:txBody>
      </p:sp>
      <p:sp>
        <p:nvSpPr>
          <p:cNvPr id="12" name="TextBox 11">
            <a:extLst>
              <a:ext uri="{FF2B5EF4-FFF2-40B4-BE49-F238E27FC236}">
                <a16:creationId xmlns:a16="http://schemas.microsoft.com/office/drawing/2014/main" id="{2EE0A223-A000-328F-C1F6-0F7A5582DC60}"/>
              </a:ext>
            </a:extLst>
          </p:cNvPr>
          <p:cNvSpPr txBox="1"/>
          <p:nvPr/>
        </p:nvSpPr>
        <p:spPr>
          <a:xfrm>
            <a:off x="1233303" y="6666156"/>
            <a:ext cx="1149236"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err="1">
                <a:latin typeface="Century Gothic"/>
              </a:rPr>
              <a:t>Vélo</a:t>
            </a:r>
            <a:endParaRPr lang="en-US" sz="2400" err="1">
              <a:latin typeface="Century Gothic"/>
              <a:ea typeface="Calibri"/>
              <a:cs typeface="Calibri"/>
            </a:endParaRPr>
          </a:p>
        </p:txBody>
      </p:sp>
      <p:pic>
        <p:nvPicPr>
          <p:cNvPr id="13" name="Picture 12">
            <a:extLst>
              <a:ext uri="{FF2B5EF4-FFF2-40B4-BE49-F238E27FC236}">
                <a16:creationId xmlns:a16="http://schemas.microsoft.com/office/drawing/2014/main" id="{4C7F2162-4186-3B37-3339-90C91E4162A1}"/>
              </a:ext>
            </a:extLst>
          </p:cNvPr>
          <p:cNvPicPr>
            <a:picLocks noChangeAspect="1"/>
          </p:cNvPicPr>
          <p:nvPr/>
        </p:nvPicPr>
        <p:blipFill>
          <a:blip r:embed="rId3"/>
          <a:stretch>
            <a:fillRect/>
          </a:stretch>
        </p:blipFill>
        <p:spPr>
          <a:xfrm>
            <a:off x="827503" y="751824"/>
            <a:ext cx="1545870" cy="1609785"/>
          </a:xfrm>
          <a:prstGeom prst="rect">
            <a:avLst/>
          </a:prstGeom>
        </p:spPr>
      </p:pic>
      <p:pic>
        <p:nvPicPr>
          <p:cNvPr id="14" name="Picture 13">
            <a:extLst>
              <a:ext uri="{FF2B5EF4-FFF2-40B4-BE49-F238E27FC236}">
                <a16:creationId xmlns:a16="http://schemas.microsoft.com/office/drawing/2014/main" id="{C5A43DE7-4C97-7459-6265-7FD6E776C654}"/>
              </a:ext>
            </a:extLst>
          </p:cNvPr>
          <p:cNvPicPr>
            <a:picLocks noChangeAspect="1"/>
          </p:cNvPicPr>
          <p:nvPr/>
        </p:nvPicPr>
        <p:blipFill>
          <a:blip r:embed="rId4"/>
          <a:stretch>
            <a:fillRect/>
          </a:stretch>
        </p:blipFill>
        <p:spPr>
          <a:xfrm>
            <a:off x="5037553" y="5369378"/>
            <a:ext cx="1283237" cy="1297447"/>
          </a:xfrm>
          <a:prstGeom prst="rect">
            <a:avLst/>
          </a:prstGeom>
        </p:spPr>
      </p:pic>
      <p:sp>
        <p:nvSpPr>
          <p:cNvPr id="15" name="TextBox 14">
            <a:extLst>
              <a:ext uri="{FF2B5EF4-FFF2-40B4-BE49-F238E27FC236}">
                <a16:creationId xmlns:a16="http://schemas.microsoft.com/office/drawing/2014/main" id="{7A2C9BE0-4A64-EDBF-41DE-2383369D931E}"/>
              </a:ext>
            </a:extLst>
          </p:cNvPr>
          <p:cNvSpPr txBox="1"/>
          <p:nvPr/>
        </p:nvSpPr>
        <p:spPr>
          <a:xfrm>
            <a:off x="4946712" y="6585149"/>
            <a:ext cx="145959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err="1">
                <a:latin typeface="Century Gothic"/>
                <a:ea typeface="Calibri"/>
                <a:cs typeface="Calibri"/>
              </a:rPr>
              <a:t>Couché</a:t>
            </a:r>
            <a:endParaRPr lang="en-US" sz="2400" err="1">
              <a:latin typeface="Century Gothic"/>
            </a:endParaRPr>
          </a:p>
        </p:txBody>
      </p:sp>
      <p:pic>
        <p:nvPicPr>
          <p:cNvPr id="16" name="Picture 15">
            <a:extLst>
              <a:ext uri="{FF2B5EF4-FFF2-40B4-BE49-F238E27FC236}">
                <a16:creationId xmlns:a16="http://schemas.microsoft.com/office/drawing/2014/main" id="{84E4C985-93A6-9AD3-1EA6-75C36FF9AE1E}"/>
              </a:ext>
            </a:extLst>
          </p:cNvPr>
          <p:cNvPicPr>
            <a:picLocks noChangeAspect="1"/>
          </p:cNvPicPr>
          <p:nvPr/>
        </p:nvPicPr>
        <p:blipFill>
          <a:blip r:embed="rId5"/>
          <a:stretch>
            <a:fillRect/>
          </a:stretch>
        </p:blipFill>
        <p:spPr>
          <a:xfrm>
            <a:off x="5172489" y="859973"/>
            <a:ext cx="1377692" cy="1364952"/>
          </a:xfrm>
          <a:prstGeom prst="rect">
            <a:avLst/>
          </a:prstGeom>
        </p:spPr>
      </p:pic>
      <p:pic>
        <p:nvPicPr>
          <p:cNvPr id="17" name="Picture 16">
            <a:extLst>
              <a:ext uri="{FF2B5EF4-FFF2-40B4-BE49-F238E27FC236}">
                <a16:creationId xmlns:a16="http://schemas.microsoft.com/office/drawing/2014/main" id="{08A94928-58F0-4AAD-F055-1ECE2741F638}"/>
              </a:ext>
            </a:extLst>
          </p:cNvPr>
          <p:cNvPicPr>
            <a:picLocks noChangeAspect="1"/>
          </p:cNvPicPr>
          <p:nvPr/>
        </p:nvPicPr>
        <p:blipFill rotWithShape="1">
          <a:blip r:embed="rId6"/>
          <a:srcRect r="45082" b="826"/>
          <a:stretch/>
        </p:blipFill>
        <p:spPr>
          <a:xfrm>
            <a:off x="1125517" y="2966163"/>
            <a:ext cx="901936" cy="1619562"/>
          </a:xfrm>
          <a:prstGeom prst="rect">
            <a:avLst/>
          </a:prstGeom>
        </p:spPr>
      </p:pic>
      <p:pic>
        <p:nvPicPr>
          <p:cNvPr id="19" name="Picture 18">
            <a:extLst>
              <a:ext uri="{FF2B5EF4-FFF2-40B4-BE49-F238E27FC236}">
                <a16:creationId xmlns:a16="http://schemas.microsoft.com/office/drawing/2014/main" id="{85CFAF0B-64F4-FA78-F188-7C72A09C95C0}"/>
              </a:ext>
            </a:extLst>
          </p:cNvPr>
          <p:cNvPicPr>
            <a:picLocks noChangeAspect="1"/>
          </p:cNvPicPr>
          <p:nvPr/>
        </p:nvPicPr>
        <p:blipFill>
          <a:blip r:embed="rId7"/>
          <a:stretch>
            <a:fillRect/>
          </a:stretch>
        </p:blipFill>
        <p:spPr>
          <a:xfrm>
            <a:off x="5091527" y="3168681"/>
            <a:ext cx="1229262" cy="1270444"/>
          </a:xfrm>
          <a:prstGeom prst="rect">
            <a:avLst/>
          </a:prstGeom>
        </p:spPr>
      </p:pic>
      <p:pic>
        <p:nvPicPr>
          <p:cNvPr id="22" name="Picture 21">
            <a:extLst>
              <a:ext uri="{FF2B5EF4-FFF2-40B4-BE49-F238E27FC236}">
                <a16:creationId xmlns:a16="http://schemas.microsoft.com/office/drawing/2014/main" id="{2E0B9014-0D4B-EC41-FFB0-4CF50B43DA77}"/>
              </a:ext>
            </a:extLst>
          </p:cNvPr>
          <p:cNvPicPr>
            <a:picLocks noChangeAspect="1"/>
          </p:cNvPicPr>
          <p:nvPr/>
        </p:nvPicPr>
        <p:blipFill>
          <a:blip r:embed="rId8"/>
          <a:stretch>
            <a:fillRect/>
          </a:stretch>
        </p:blipFill>
        <p:spPr>
          <a:xfrm>
            <a:off x="746539" y="5085854"/>
            <a:ext cx="1903948" cy="1905000"/>
          </a:xfrm>
          <a:prstGeom prst="rect">
            <a:avLst/>
          </a:prstGeom>
        </p:spPr>
      </p:pic>
      <p:sp>
        <p:nvSpPr>
          <p:cNvPr id="3" name="TextBox 2">
            <a:extLst>
              <a:ext uri="{FF2B5EF4-FFF2-40B4-BE49-F238E27FC236}">
                <a16:creationId xmlns:a16="http://schemas.microsoft.com/office/drawing/2014/main" id="{FE48A999-58B5-B9BC-BA4F-2735A50367A8}"/>
              </a:ext>
            </a:extLst>
          </p:cNvPr>
          <p:cNvSpPr txBox="1"/>
          <p:nvPr/>
        </p:nvSpPr>
        <p:spPr>
          <a:xfrm>
            <a:off x="218146" y="8695789"/>
            <a:ext cx="163501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Marcher</a:t>
            </a:r>
            <a:r>
              <a:rPr lang="en-US" sz="2400" b="1">
                <a:latin typeface="Century Gothic"/>
                <a:ea typeface="Calibri"/>
                <a:cs typeface="Calibri"/>
              </a:rPr>
              <a:t> seul</a:t>
            </a:r>
          </a:p>
        </p:txBody>
      </p:sp>
      <p:sp>
        <p:nvSpPr>
          <p:cNvPr id="18" name="TextBox 17">
            <a:extLst>
              <a:ext uri="{FF2B5EF4-FFF2-40B4-BE49-F238E27FC236}">
                <a16:creationId xmlns:a16="http://schemas.microsoft.com/office/drawing/2014/main" id="{32FA02F5-410F-B2F7-73FB-1000CD07956D}"/>
              </a:ext>
            </a:extLst>
          </p:cNvPr>
          <p:cNvSpPr txBox="1"/>
          <p:nvPr/>
        </p:nvSpPr>
        <p:spPr>
          <a:xfrm>
            <a:off x="2971603" y="8682287"/>
            <a:ext cx="1796935"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Marcher avec</a:t>
            </a:r>
            <a:r>
              <a:rPr lang="en-US" sz="2400" b="1">
                <a:latin typeface="Century Gothic"/>
                <a:ea typeface="Calibri"/>
                <a:cs typeface="Calibri"/>
              </a:rPr>
              <a:t> aide</a:t>
            </a:r>
            <a:endParaRPr lang="en-US" b="1" err="1"/>
          </a:p>
        </p:txBody>
      </p:sp>
      <p:pic>
        <p:nvPicPr>
          <p:cNvPr id="23" name="Picture 22">
            <a:extLst>
              <a:ext uri="{FF2B5EF4-FFF2-40B4-BE49-F238E27FC236}">
                <a16:creationId xmlns:a16="http://schemas.microsoft.com/office/drawing/2014/main" id="{E050109B-8838-C9C0-DA1D-13F2C4E39A33}"/>
              </a:ext>
            </a:extLst>
          </p:cNvPr>
          <p:cNvPicPr>
            <a:picLocks noChangeAspect="1"/>
          </p:cNvPicPr>
          <p:nvPr/>
        </p:nvPicPr>
        <p:blipFill>
          <a:blip r:embed="rId9"/>
          <a:stretch>
            <a:fillRect/>
          </a:stretch>
        </p:blipFill>
        <p:spPr>
          <a:xfrm>
            <a:off x="342880" y="7601527"/>
            <a:ext cx="1161792" cy="1148933"/>
          </a:xfrm>
          <a:prstGeom prst="rect">
            <a:avLst/>
          </a:prstGeom>
        </p:spPr>
      </p:pic>
      <p:pic>
        <p:nvPicPr>
          <p:cNvPr id="28" name="Picture 27">
            <a:extLst>
              <a:ext uri="{FF2B5EF4-FFF2-40B4-BE49-F238E27FC236}">
                <a16:creationId xmlns:a16="http://schemas.microsoft.com/office/drawing/2014/main" id="{28997042-84F5-FC43-0B3F-89E949D4CA64}"/>
              </a:ext>
            </a:extLst>
          </p:cNvPr>
          <p:cNvPicPr>
            <a:picLocks noChangeAspect="1"/>
          </p:cNvPicPr>
          <p:nvPr/>
        </p:nvPicPr>
        <p:blipFill>
          <a:blip r:embed="rId10"/>
          <a:stretch>
            <a:fillRect/>
          </a:stretch>
        </p:blipFill>
        <p:spPr>
          <a:xfrm>
            <a:off x="6509522" y="7588027"/>
            <a:ext cx="1094324" cy="1108429"/>
          </a:xfrm>
          <a:prstGeom prst="rect">
            <a:avLst/>
          </a:prstGeom>
        </p:spPr>
      </p:pic>
      <p:pic>
        <p:nvPicPr>
          <p:cNvPr id="30" name="Picture 29">
            <a:extLst>
              <a:ext uri="{FF2B5EF4-FFF2-40B4-BE49-F238E27FC236}">
                <a16:creationId xmlns:a16="http://schemas.microsoft.com/office/drawing/2014/main" id="{7DB0575B-9B1A-0E58-38F1-AE4FDC331466}"/>
              </a:ext>
            </a:extLst>
          </p:cNvPr>
          <p:cNvPicPr>
            <a:picLocks noChangeAspect="1"/>
          </p:cNvPicPr>
          <p:nvPr/>
        </p:nvPicPr>
        <p:blipFill>
          <a:blip r:embed="rId11"/>
          <a:stretch>
            <a:fillRect/>
          </a:stretch>
        </p:blipFill>
        <p:spPr>
          <a:xfrm>
            <a:off x="5632428" y="7588026"/>
            <a:ext cx="1094324" cy="1108430"/>
          </a:xfrm>
          <a:prstGeom prst="rect">
            <a:avLst/>
          </a:prstGeom>
        </p:spPr>
      </p:pic>
      <p:sp>
        <p:nvSpPr>
          <p:cNvPr id="32" name="TextBox 31">
            <a:extLst>
              <a:ext uri="{FF2B5EF4-FFF2-40B4-BE49-F238E27FC236}">
                <a16:creationId xmlns:a16="http://schemas.microsoft.com/office/drawing/2014/main" id="{258C5B70-9470-176E-D592-A61336EB895C}"/>
              </a:ext>
            </a:extLst>
          </p:cNvPr>
          <p:cNvSpPr txBox="1"/>
          <p:nvPr/>
        </p:nvSpPr>
        <p:spPr>
          <a:xfrm>
            <a:off x="5712632" y="8682287"/>
            <a:ext cx="1702479" cy="8444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latin typeface="Century Gothic"/>
                <a:ea typeface="Calibri"/>
                <a:cs typeface="Calibri"/>
              </a:rPr>
              <a:t>Marcher avec </a:t>
            </a:r>
            <a:r>
              <a:rPr lang="en-US" sz="2400" b="1" err="1">
                <a:latin typeface="Century Gothic"/>
                <a:ea typeface="Calibri"/>
                <a:cs typeface="Calibri"/>
              </a:rPr>
              <a:t>outil</a:t>
            </a:r>
            <a:endParaRPr lang="en-US" b="1" err="1"/>
          </a:p>
        </p:txBody>
      </p:sp>
      <p:pic>
        <p:nvPicPr>
          <p:cNvPr id="34" name="Picture 33">
            <a:extLst>
              <a:ext uri="{FF2B5EF4-FFF2-40B4-BE49-F238E27FC236}">
                <a16:creationId xmlns:a16="http://schemas.microsoft.com/office/drawing/2014/main" id="{068121A7-6123-EE62-0383-78E9A7BEAFC1}"/>
              </a:ext>
            </a:extLst>
          </p:cNvPr>
          <p:cNvPicPr>
            <a:picLocks noChangeAspect="1"/>
          </p:cNvPicPr>
          <p:nvPr/>
        </p:nvPicPr>
        <p:blipFill>
          <a:blip r:embed="rId12"/>
          <a:stretch>
            <a:fillRect/>
          </a:stretch>
        </p:blipFill>
        <p:spPr>
          <a:xfrm>
            <a:off x="3257528" y="7534022"/>
            <a:ext cx="1229261" cy="1229940"/>
          </a:xfrm>
          <a:prstGeom prst="rect">
            <a:avLst/>
          </a:prstGeom>
        </p:spPr>
      </p:pic>
    </p:spTree>
    <p:extLst>
      <p:ext uri="{BB962C8B-B14F-4D97-AF65-F5344CB8AC3E}">
        <p14:creationId xmlns:p14="http://schemas.microsoft.com/office/powerpoint/2010/main" val="8076020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AE392A-009B-4062-AFE8-D312C3CBD3D2}">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EFBD358B-975E-41BB-A089-A66FD641BBBD}">
  <ds:schemaRefs>
    <ds:schemaRef ds:uri="http://schemas.microsoft.com/sharepoint/v3/contenttype/forms"/>
  </ds:schemaRefs>
</ds:datastoreItem>
</file>

<file path=customXml/itemProps3.xml><?xml version="1.0" encoding="utf-8"?>
<ds:datastoreItem xmlns:ds="http://schemas.openxmlformats.org/officeDocument/2006/customXml" ds:itemID="{41934502-B7C7-4623-948E-761BEA2A4B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219</Words>
  <Application>Microsoft Office PowerPoint</Application>
  <PresentationFormat>Custom</PresentationFormat>
  <Paragraphs>39</Paragraphs>
  <Slides>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-apple-system</vt: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20</cp:revision>
  <dcterms:created xsi:type="dcterms:W3CDTF">2023-02-10T20:27:58Z</dcterms:created>
  <dcterms:modified xsi:type="dcterms:W3CDTF">2024-12-02T19:59:27Z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