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4"/>
    <p:sldMasterId id="2147483684" r:id="rId5"/>
  </p:sldMasterIdLst>
  <p:sldIdLst>
    <p:sldId id="327" r:id="rId6"/>
    <p:sldId id="333" r:id="rId7"/>
    <p:sldId id="345" r:id="rId8"/>
    <p:sldId id="334" r:id="rId9"/>
    <p:sldId id="336" r:id="rId10"/>
    <p:sldId id="335" r:id="rId11"/>
    <p:sldId id="346" r:id="rId12"/>
    <p:sldId id="339" r:id="rId13"/>
    <p:sldId id="340" r:id="rId14"/>
    <p:sldId id="341" r:id="rId15"/>
    <p:sldId id="342" r:id="rId16"/>
  </p:sldIdLst>
  <p:sldSz cx="7772400" cy="100584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797AE95A-97CB-A0A1-EB3E-52C9F96AF52E}" name="Anna McElcheran" initials="AM" userId="S::amcelcheran@bruyere.org::271408d7-754f-4f83-8cf4-d8ddb707ea55" providerId="AD"/>
  <p188:author id="{F9F451B2-DE3A-FDDF-26EA-D8118B6AD02F}" name="aober104@uottawa.ca" initials="ao" userId="S::urn:spo:guest#aober104@uottawa.ca::"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5F5F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9D66A8F-1510-4923-8C09-5AC1F6FA37B3}" v="1" dt="2024-12-02T19:58:37.745"/>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51" d="100"/>
          <a:sy n="51" d="100"/>
        </p:scale>
        <p:origin x="2076"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viewProps" Target="viewProps.xml"/><Relationship Id="rId3" Type="http://schemas.openxmlformats.org/officeDocument/2006/relationships/customXml" Target="../customXml/item3.xml"/><Relationship Id="rId21" Type="http://schemas.microsoft.com/office/2016/11/relationships/changesInfo" Target="changesInfos/changesInfo1.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2.xml"/><Relationship Id="rId15" Type="http://schemas.openxmlformats.org/officeDocument/2006/relationships/slide" Target="slides/slide10.xml"/><Relationship Id="rId23" Type="http://schemas.microsoft.com/office/2018/10/relationships/authors" Target="authors.xml"/><Relationship Id="rId10" Type="http://schemas.openxmlformats.org/officeDocument/2006/relationships/slide" Target="slides/slide5.xml"/><Relationship Id="rId19"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Laura Dunn" userId="S::laudunn@toh.ca::a1b48991-b855-4e9d-9b46-097d553f086f" providerId="AD" clId="Web-{2B5BCFF1-E572-3CA5-625B-6D9314DD0D9C}"/>
    <pc:docChg chg="modSld">
      <pc:chgData name="Laura Dunn" userId="S::laudunn@toh.ca::a1b48991-b855-4e9d-9b46-097d553f086f" providerId="AD" clId="Web-{2B5BCFF1-E572-3CA5-625B-6D9314DD0D9C}" dt="2024-02-16T15:30:27.782" v="6" actId="1076"/>
      <pc:docMkLst>
        <pc:docMk/>
      </pc:docMkLst>
      <pc:sldChg chg="modSp">
        <pc:chgData name="Laura Dunn" userId="S::laudunn@toh.ca::a1b48991-b855-4e9d-9b46-097d553f086f" providerId="AD" clId="Web-{2B5BCFF1-E572-3CA5-625B-6D9314DD0D9C}" dt="2024-02-16T15:30:27.782" v="6" actId="1076"/>
        <pc:sldMkLst>
          <pc:docMk/>
          <pc:sldMk cId="2989216846" sldId="348"/>
        </pc:sldMkLst>
        <pc:spChg chg="mod">
          <ac:chgData name="Laura Dunn" userId="S::laudunn@toh.ca::a1b48991-b855-4e9d-9b46-097d553f086f" providerId="AD" clId="Web-{2B5BCFF1-E572-3CA5-625B-6D9314DD0D9C}" dt="2024-02-16T15:30:27.782" v="6" actId="1076"/>
          <ac:spMkLst>
            <pc:docMk/>
            <pc:sldMk cId="2989216846" sldId="348"/>
            <ac:spMk id="13" creationId="{A6870008-57C8-BB3B-5799-F1ACEC7D06B7}"/>
          </ac:spMkLst>
        </pc:spChg>
      </pc:sldChg>
    </pc:docChg>
  </pc:docChgLst>
  <pc:docChgLst>
    <pc:chgData name="Laura Dunn" userId="S::laudunn@toh.ca::a1b48991-b855-4e9d-9b46-097d553f086f" providerId="AD" clId="Web-{A274066A-3DA7-3221-7B73-53F2F13445AF}"/>
    <pc:docChg chg="modSld">
      <pc:chgData name="Laura Dunn" userId="S::laudunn@toh.ca::a1b48991-b855-4e9d-9b46-097d553f086f" providerId="AD" clId="Web-{A274066A-3DA7-3221-7B73-53F2F13445AF}" dt="2024-02-16T15:10:28.965" v="8" actId="1076"/>
      <pc:docMkLst>
        <pc:docMk/>
      </pc:docMkLst>
      <pc:sldChg chg="modSp">
        <pc:chgData name="Laura Dunn" userId="S::laudunn@toh.ca::a1b48991-b855-4e9d-9b46-097d553f086f" providerId="AD" clId="Web-{A274066A-3DA7-3221-7B73-53F2F13445AF}" dt="2024-02-16T15:10:28.965" v="8" actId="1076"/>
        <pc:sldMkLst>
          <pc:docMk/>
          <pc:sldMk cId="2989216846" sldId="348"/>
        </pc:sldMkLst>
        <pc:spChg chg="mod">
          <ac:chgData name="Laura Dunn" userId="S::laudunn@toh.ca::a1b48991-b855-4e9d-9b46-097d553f086f" providerId="AD" clId="Web-{A274066A-3DA7-3221-7B73-53F2F13445AF}" dt="2024-02-16T15:10:28.965" v="8" actId="1076"/>
          <ac:spMkLst>
            <pc:docMk/>
            <pc:sldMk cId="2989216846" sldId="348"/>
            <ac:spMk id="13" creationId="{A6870008-57C8-BB3B-5799-F1ACEC7D06B7}"/>
          </ac:spMkLst>
        </pc:spChg>
      </pc:sldChg>
    </pc:docChg>
  </pc:docChgLst>
  <pc:docChgLst>
    <pc:chgData name="Laura Dunn" userId="S::laudunn@toh.ca::a1b48991-b855-4e9d-9b46-097d553f086f" providerId="AD" clId="Web-{29B62921-31B7-2B43-92D6-33DE052D1617}"/>
    <pc:docChg chg="modSld">
      <pc:chgData name="Laura Dunn" userId="S::laudunn@toh.ca::a1b48991-b855-4e9d-9b46-097d553f086f" providerId="AD" clId="Web-{29B62921-31B7-2B43-92D6-33DE052D1617}" dt="2024-02-16T15:05:36.498" v="11" actId="1076"/>
      <pc:docMkLst>
        <pc:docMk/>
      </pc:docMkLst>
      <pc:sldChg chg="modSp">
        <pc:chgData name="Laura Dunn" userId="S::laudunn@toh.ca::a1b48991-b855-4e9d-9b46-097d553f086f" providerId="AD" clId="Web-{29B62921-31B7-2B43-92D6-33DE052D1617}" dt="2024-02-16T15:05:36.498" v="11" actId="1076"/>
        <pc:sldMkLst>
          <pc:docMk/>
          <pc:sldMk cId="2989216846" sldId="348"/>
        </pc:sldMkLst>
        <pc:spChg chg="mod">
          <ac:chgData name="Laura Dunn" userId="S::laudunn@toh.ca::a1b48991-b855-4e9d-9b46-097d553f086f" providerId="AD" clId="Web-{29B62921-31B7-2B43-92D6-33DE052D1617}" dt="2024-02-16T15:05:06.748" v="5" actId="1076"/>
          <ac:spMkLst>
            <pc:docMk/>
            <pc:sldMk cId="2989216846" sldId="348"/>
            <ac:spMk id="13" creationId="{A6870008-57C8-BB3B-5799-F1ACEC7D06B7}"/>
          </ac:spMkLst>
        </pc:spChg>
        <pc:spChg chg="mod">
          <ac:chgData name="Laura Dunn" userId="S::laudunn@toh.ca::a1b48991-b855-4e9d-9b46-097d553f086f" providerId="AD" clId="Web-{29B62921-31B7-2B43-92D6-33DE052D1617}" dt="2024-02-16T15:05:36.498" v="11" actId="1076"/>
          <ac:spMkLst>
            <pc:docMk/>
            <pc:sldMk cId="2989216846" sldId="348"/>
            <ac:spMk id="14" creationId="{B8F0E10C-0B93-8AC6-6AA6-4A72A1327D2A}"/>
          </ac:spMkLst>
        </pc:spChg>
      </pc:sldChg>
    </pc:docChg>
  </pc:docChgLst>
  <pc:docChgLst>
    <pc:chgData name="Laura Dunn" userId="a1b48991-b855-4e9d-9b46-097d553f086f" providerId="ADAL" clId="{79D66A8F-1510-4923-8C09-5AC1F6FA37B3}"/>
    <pc:docChg chg="addSld delSld modSld">
      <pc:chgData name="Laura Dunn" userId="a1b48991-b855-4e9d-9b46-097d553f086f" providerId="ADAL" clId="{79D66A8F-1510-4923-8C09-5AC1F6FA37B3}" dt="2024-12-02T19:58:39.360" v="1" actId="47"/>
      <pc:docMkLst>
        <pc:docMk/>
      </pc:docMkLst>
      <pc:sldChg chg="add">
        <pc:chgData name="Laura Dunn" userId="a1b48991-b855-4e9d-9b46-097d553f086f" providerId="ADAL" clId="{79D66A8F-1510-4923-8C09-5AC1F6FA37B3}" dt="2024-12-02T19:58:37.742" v="0"/>
        <pc:sldMkLst>
          <pc:docMk/>
          <pc:sldMk cId="1638391698" sldId="327"/>
        </pc:sldMkLst>
      </pc:sldChg>
      <pc:sldChg chg="del">
        <pc:chgData name="Laura Dunn" userId="a1b48991-b855-4e9d-9b46-097d553f086f" providerId="ADAL" clId="{79D66A8F-1510-4923-8C09-5AC1F6FA37B3}" dt="2024-12-02T19:58:39.360" v="1" actId="47"/>
        <pc:sldMkLst>
          <pc:docMk/>
          <pc:sldMk cId="2989216846" sldId="348"/>
        </pc:sldMkLst>
      </pc:sldChg>
    </pc:docChg>
  </pc:docChgLst>
  <pc:docChgLst>
    <pc:chgData name="Laura Dunn" userId="S::laudunn@toh.ca::a1b48991-b855-4e9d-9b46-097d553f086f" providerId="AD" clId="Web-{346E7F4C-0800-9C55-89AC-C46B7FF167A3}"/>
    <pc:docChg chg="addSld delSld modSld sldOrd">
      <pc:chgData name="Laura Dunn" userId="S::laudunn@toh.ca::a1b48991-b855-4e9d-9b46-097d553f086f" providerId="AD" clId="Web-{346E7F4C-0800-9C55-89AC-C46B7FF167A3}" dt="2024-02-16T14:24:10.087" v="4"/>
      <pc:docMkLst>
        <pc:docMk/>
      </pc:docMkLst>
      <pc:sldChg chg="new del ord">
        <pc:chgData name="Laura Dunn" userId="S::laudunn@toh.ca::a1b48991-b855-4e9d-9b46-097d553f086f" providerId="AD" clId="Web-{346E7F4C-0800-9C55-89AC-C46B7FF167A3}" dt="2024-02-16T14:24:10.087" v="4"/>
        <pc:sldMkLst>
          <pc:docMk/>
          <pc:sldMk cId="2883585056" sldId="347"/>
        </pc:sldMkLst>
      </pc:sldChg>
      <pc:sldChg chg="modSp add">
        <pc:chgData name="Laura Dunn" userId="S::laudunn@toh.ca::a1b48991-b855-4e9d-9b46-097d553f086f" providerId="AD" clId="Web-{346E7F4C-0800-9C55-89AC-C46B7FF167A3}" dt="2024-02-16T14:24:03.650" v="3" actId="1076"/>
        <pc:sldMkLst>
          <pc:docMk/>
          <pc:sldMk cId="2989216846" sldId="348"/>
        </pc:sldMkLst>
        <pc:spChg chg="mod">
          <ac:chgData name="Laura Dunn" userId="S::laudunn@toh.ca::a1b48991-b855-4e9d-9b46-097d553f086f" providerId="AD" clId="Web-{346E7F4C-0800-9C55-89AC-C46B7FF167A3}" dt="2024-02-16T14:24:03.650" v="3" actId="1076"/>
          <ac:spMkLst>
            <pc:docMk/>
            <pc:sldMk cId="2989216846" sldId="348"/>
            <ac:spMk id="13" creationId="{A6870008-57C8-BB3B-5799-F1ACEC7D06B7}"/>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1646133"/>
            <a:ext cx="6606540" cy="3501813"/>
          </a:xfrm>
        </p:spPr>
        <p:txBody>
          <a:bodyPr anchor="b"/>
          <a:lstStyle>
            <a:lvl1pPr algn="ctr">
              <a:defRPr sz="4636"/>
            </a:lvl1pPr>
          </a:lstStyle>
          <a:p>
            <a:r>
              <a:rPr lang="en-US"/>
              <a:t>Click to edit Master title style</a:t>
            </a:r>
          </a:p>
        </p:txBody>
      </p:sp>
      <p:sp>
        <p:nvSpPr>
          <p:cNvPr id="3" name="Subtitle 2"/>
          <p:cNvSpPr>
            <a:spLocks noGrp="1"/>
          </p:cNvSpPr>
          <p:nvPr>
            <p:ph type="subTitle" idx="1"/>
          </p:nvPr>
        </p:nvSpPr>
        <p:spPr>
          <a:xfrm>
            <a:off x="971550" y="5282989"/>
            <a:ext cx="5829300" cy="2428451"/>
          </a:xfrm>
        </p:spPr>
        <p:txBody>
          <a:bodyPr/>
          <a:lstStyle>
            <a:lvl1pPr marL="0" indent="0" algn="ctr">
              <a:buNone/>
              <a:defRPr sz="1854"/>
            </a:lvl1pPr>
            <a:lvl2pPr marL="353278" indent="0" algn="ctr">
              <a:buNone/>
              <a:defRPr sz="1545"/>
            </a:lvl2pPr>
            <a:lvl3pPr marL="706557" indent="0" algn="ctr">
              <a:buNone/>
              <a:defRPr sz="1391"/>
            </a:lvl3pPr>
            <a:lvl4pPr marL="1059835" indent="0" algn="ctr">
              <a:buNone/>
              <a:defRPr sz="1236"/>
            </a:lvl4pPr>
            <a:lvl5pPr marL="1413114" indent="0" algn="ctr">
              <a:buNone/>
              <a:defRPr sz="1236"/>
            </a:lvl5pPr>
            <a:lvl6pPr marL="1766392" indent="0" algn="ctr">
              <a:buNone/>
              <a:defRPr sz="1236"/>
            </a:lvl6pPr>
            <a:lvl7pPr marL="2119671" indent="0" algn="ctr">
              <a:buNone/>
              <a:defRPr sz="1236"/>
            </a:lvl7pPr>
            <a:lvl8pPr marL="2472949" indent="0" algn="ctr">
              <a:buNone/>
              <a:defRPr sz="1236"/>
            </a:lvl8pPr>
            <a:lvl9pPr marL="2826228" indent="0" algn="ctr">
              <a:buNone/>
              <a:defRPr sz="1236"/>
            </a:lvl9pPr>
          </a:lstStyle>
          <a:p>
            <a:r>
              <a:rPr lang="en-US"/>
              <a:t>Click to edit Master subtitle style</a:t>
            </a:r>
          </a:p>
        </p:txBody>
      </p:sp>
      <p:sp>
        <p:nvSpPr>
          <p:cNvPr id="4" name="Date Placeholder 3"/>
          <p:cNvSpPr>
            <a:spLocks noGrp="1"/>
          </p:cNvSpPr>
          <p:nvPr>
            <p:ph type="dt" sz="half" idx="10"/>
          </p:nvPr>
        </p:nvSpPr>
        <p:spPr/>
        <p:txBody>
          <a:bodyPr/>
          <a:lstStyle/>
          <a:p>
            <a:fld id="{C764DE79-268F-4C1A-8933-263129D2AF90}" type="datetimeFigureOut">
              <a:rPr lang="en-US" dirty="0"/>
              <a:t>12/2/2024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179326605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764DE79-268F-4C1A-8933-263129D2AF90}" type="datetimeFigureOut">
              <a:rPr lang="en-US" dirty="0"/>
              <a:t>12/2/2024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65108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562124" y="535517"/>
            <a:ext cx="1675924" cy="8524029"/>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534353" y="535517"/>
            <a:ext cx="4930616" cy="852402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764DE79-268F-4C1A-8933-263129D2AF90}" type="datetimeFigureOut">
              <a:rPr lang="en-US" dirty="0"/>
              <a:t>12/2/2024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425227724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1646133"/>
            <a:ext cx="6606540" cy="3501813"/>
          </a:xfrm>
        </p:spPr>
        <p:txBody>
          <a:bodyPr anchor="b"/>
          <a:lstStyle>
            <a:lvl1pPr algn="ctr">
              <a:defRPr sz="5100"/>
            </a:lvl1pPr>
          </a:lstStyle>
          <a:p>
            <a:r>
              <a:rPr lang="en-US"/>
              <a:t>Click to edit Master title style</a:t>
            </a:r>
            <a:endParaRPr lang="en-US" dirty="0"/>
          </a:p>
        </p:txBody>
      </p:sp>
      <p:sp>
        <p:nvSpPr>
          <p:cNvPr id="3" name="Subtitle 2"/>
          <p:cNvSpPr>
            <a:spLocks noGrp="1"/>
          </p:cNvSpPr>
          <p:nvPr>
            <p:ph type="subTitle" idx="1"/>
          </p:nvPr>
        </p:nvSpPr>
        <p:spPr>
          <a:xfrm>
            <a:off x="971551" y="5282989"/>
            <a:ext cx="5829300" cy="2428451"/>
          </a:xfrm>
        </p:spPr>
        <p:txBody>
          <a:bodyPr/>
          <a:lstStyle>
            <a:lvl1pPr marL="0" indent="0" algn="ctr">
              <a:buNone/>
              <a:defRPr sz="2040"/>
            </a:lvl1pPr>
            <a:lvl2pPr marL="388616" indent="0" algn="ctr">
              <a:buNone/>
              <a:defRPr sz="1700"/>
            </a:lvl2pPr>
            <a:lvl3pPr marL="777232" indent="0" algn="ctr">
              <a:buNone/>
              <a:defRPr sz="1530"/>
            </a:lvl3pPr>
            <a:lvl4pPr marL="1165847" indent="0" algn="ctr">
              <a:buNone/>
              <a:defRPr sz="1360"/>
            </a:lvl4pPr>
            <a:lvl5pPr marL="1554463" indent="0" algn="ctr">
              <a:buNone/>
              <a:defRPr sz="1360"/>
            </a:lvl5pPr>
            <a:lvl6pPr marL="1943079" indent="0" algn="ctr">
              <a:buNone/>
              <a:defRPr sz="1360"/>
            </a:lvl6pPr>
            <a:lvl7pPr marL="2331695" indent="0" algn="ctr">
              <a:buNone/>
              <a:defRPr sz="1360"/>
            </a:lvl7pPr>
            <a:lvl8pPr marL="2720309" indent="0" algn="ctr">
              <a:buNone/>
              <a:defRPr sz="1360"/>
            </a:lvl8pPr>
            <a:lvl9pPr marL="3108925" indent="0" algn="ctr">
              <a:buNone/>
              <a:defRPr sz="136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F70760C5-09C6-4343-B9A5-08EF06F5C243}" type="datetimeFigureOut">
              <a:rPr lang="en-CA" smtClean="0"/>
              <a:t>2024-12-02</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8E624044-7726-4473-8343-C2078F3DA86D}" type="slidenum">
              <a:rPr lang="en-CA" smtClean="0"/>
              <a:t>‹#›</a:t>
            </a:fld>
            <a:endParaRPr lang="en-CA"/>
          </a:p>
        </p:txBody>
      </p:sp>
    </p:spTree>
    <p:extLst>
      <p:ext uri="{BB962C8B-B14F-4D97-AF65-F5344CB8AC3E}">
        <p14:creationId xmlns:p14="http://schemas.microsoft.com/office/powerpoint/2010/main" val="64152715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70760C5-09C6-4343-B9A5-08EF06F5C243}" type="datetimeFigureOut">
              <a:rPr lang="en-CA" smtClean="0"/>
              <a:t>2024-12-02</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8E624044-7726-4473-8343-C2078F3DA86D}" type="slidenum">
              <a:rPr lang="en-CA" smtClean="0"/>
              <a:t>‹#›</a:t>
            </a:fld>
            <a:endParaRPr lang="en-CA"/>
          </a:p>
        </p:txBody>
      </p:sp>
    </p:spTree>
    <p:extLst>
      <p:ext uri="{BB962C8B-B14F-4D97-AF65-F5344CB8AC3E}">
        <p14:creationId xmlns:p14="http://schemas.microsoft.com/office/powerpoint/2010/main" val="243119495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0305" y="2507619"/>
            <a:ext cx="6703695" cy="4184014"/>
          </a:xfrm>
        </p:spPr>
        <p:txBody>
          <a:bodyPr anchor="b"/>
          <a:lstStyle>
            <a:lvl1pPr>
              <a:defRPr sz="5100"/>
            </a:lvl1pPr>
          </a:lstStyle>
          <a:p>
            <a:r>
              <a:rPr lang="en-US"/>
              <a:t>Click to edit Master title style</a:t>
            </a:r>
            <a:endParaRPr lang="en-US" dirty="0"/>
          </a:p>
        </p:txBody>
      </p:sp>
      <p:sp>
        <p:nvSpPr>
          <p:cNvPr id="3" name="Text Placeholder 2"/>
          <p:cNvSpPr>
            <a:spLocks noGrp="1"/>
          </p:cNvSpPr>
          <p:nvPr>
            <p:ph type="body" idx="1"/>
          </p:nvPr>
        </p:nvSpPr>
        <p:spPr>
          <a:xfrm>
            <a:off x="530305" y="6731215"/>
            <a:ext cx="6703695" cy="2200274"/>
          </a:xfrm>
        </p:spPr>
        <p:txBody>
          <a:bodyPr/>
          <a:lstStyle>
            <a:lvl1pPr marL="0" indent="0">
              <a:buNone/>
              <a:defRPr sz="2040">
                <a:solidFill>
                  <a:schemeClr val="tx1"/>
                </a:solidFill>
              </a:defRPr>
            </a:lvl1pPr>
            <a:lvl2pPr marL="388616" indent="0">
              <a:buNone/>
              <a:defRPr sz="1700">
                <a:solidFill>
                  <a:schemeClr val="tx1">
                    <a:tint val="75000"/>
                  </a:schemeClr>
                </a:solidFill>
              </a:defRPr>
            </a:lvl2pPr>
            <a:lvl3pPr marL="777232" indent="0">
              <a:buNone/>
              <a:defRPr sz="1530">
                <a:solidFill>
                  <a:schemeClr val="tx1">
                    <a:tint val="75000"/>
                  </a:schemeClr>
                </a:solidFill>
              </a:defRPr>
            </a:lvl3pPr>
            <a:lvl4pPr marL="1165847" indent="0">
              <a:buNone/>
              <a:defRPr sz="1360">
                <a:solidFill>
                  <a:schemeClr val="tx1">
                    <a:tint val="75000"/>
                  </a:schemeClr>
                </a:solidFill>
              </a:defRPr>
            </a:lvl4pPr>
            <a:lvl5pPr marL="1554463" indent="0">
              <a:buNone/>
              <a:defRPr sz="1360">
                <a:solidFill>
                  <a:schemeClr val="tx1">
                    <a:tint val="75000"/>
                  </a:schemeClr>
                </a:solidFill>
              </a:defRPr>
            </a:lvl5pPr>
            <a:lvl6pPr marL="1943079" indent="0">
              <a:buNone/>
              <a:defRPr sz="1360">
                <a:solidFill>
                  <a:schemeClr val="tx1">
                    <a:tint val="75000"/>
                  </a:schemeClr>
                </a:solidFill>
              </a:defRPr>
            </a:lvl6pPr>
            <a:lvl7pPr marL="2331695" indent="0">
              <a:buNone/>
              <a:defRPr sz="1360">
                <a:solidFill>
                  <a:schemeClr val="tx1">
                    <a:tint val="75000"/>
                  </a:schemeClr>
                </a:solidFill>
              </a:defRPr>
            </a:lvl7pPr>
            <a:lvl8pPr marL="2720309" indent="0">
              <a:buNone/>
              <a:defRPr sz="1360">
                <a:solidFill>
                  <a:schemeClr val="tx1">
                    <a:tint val="75000"/>
                  </a:schemeClr>
                </a:solidFill>
              </a:defRPr>
            </a:lvl8pPr>
            <a:lvl9pPr marL="3108925" indent="0">
              <a:buNone/>
              <a:defRPr sz="136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70760C5-09C6-4343-B9A5-08EF06F5C243}" type="datetimeFigureOut">
              <a:rPr lang="en-CA" smtClean="0"/>
              <a:t>2024-12-02</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8E624044-7726-4473-8343-C2078F3DA86D}" type="slidenum">
              <a:rPr lang="en-CA" smtClean="0"/>
              <a:t>‹#›</a:t>
            </a:fld>
            <a:endParaRPr lang="en-CA"/>
          </a:p>
        </p:txBody>
      </p:sp>
    </p:spTree>
    <p:extLst>
      <p:ext uri="{BB962C8B-B14F-4D97-AF65-F5344CB8AC3E}">
        <p14:creationId xmlns:p14="http://schemas.microsoft.com/office/powerpoint/2010/main" val="110176260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534353" y="2677584"/>
            <a:ext cx="3303270"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934777" y="2677584"/>
            <a:ext cx="3303270"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F70760C5-09C6-4343-B9A5-08EF06F5C243}" type="datetimeFigureOut">
              <a:rPr lang="en-CA" smtClean="0"/>
              <a:t>2024-12-02</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8E624044-7726-4473-8343-C2078F3DA86D}" type="slidenum">
              <a:rPr lang="en-CA" smtClean="0"/>
              <a:t>‹#›</a:t>
            </a:fld>
            <a:endParaRPr lang="en-CA"/>
          </a:p>
        </p:txBody>
      </p:sp>
    </p:spTree>
    <p:extLst>
      <p:ext uri="{BB962C8B-B14F-4D97-AF65-F5344CB8AC3E}">
        <p14:creationId xmlns:p14="http://schemas.microsoft.com/office/powerpoint/2010/main" val="87374963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5365" y="535519"/>
            <a:ext cx="6703695" cy="1944159"/>
          </a:xfrm>
        </p:spPr>
        <p:txBody>
          <a:bodyPr/>
          <a:lstStyle/>
          <a:p>
            <a:r>
              <a:rPr lang="en-US"/>
              <a:t>Click to edit Master title style</a:t>
            </a:r>
            <a:endParaRPr lang="en-US" dirty="0"/>
          </a:p>
        </p:txBody>
      </p:sp>
      <p:sp>
        <p:nvSpPr>
          <p:cNvPr id="3" name="Text Placeholder 2"/>
          <p:cNvSpPr>
            <a:spLocks noGrp="1"/>
          </p:cNvSpPr>
          <p:nvPr>
            <p:ph type="body" idx="1"/>
          </p:nvPr>
        </p:nvSpPr>
        <p:spPr>
          <a:xfrm>
            <a:off x="535366" y="2465706"/>
            <a:ext cx="3288089" cy="1208404"/>
          </a:xfrm>
        </p:spPr>
        <p:txBody>
          <a:bodyPr anchor="b"/>
          <a:lstStyle>
            <a:lvl1pPr marL="0" indent="0">
              <a:buNone/>
              <a:defRPr sz="2040" b="1"/>
            </a:lvl1pPr>
            <a:lvl2pPr marL="388616" indent="0">
              <a:buNone/>
              <a:defRPr sz="1700" b="1"/>
            </a:lvl2pPr>
            <a:lvl3pPr marL="777232" indent="0">
              <a:buNone/>
              <a:defRPr sz="1530" b="1"/>
            </a:lvl3pPr>
            <a:lvl4pPr marL="1165847" indent="0">
              <a:buNone/>
              <a:defRPr sz="1360" b="1"/>
            </a:lvl4pPr>
            <a:lvl5pPr marL="1554463" indent="0">
              <a:buNone/>
              <a:defRPr sz="1360" b="1"/>
            </a:lvl5pPr>
            <a:lvl6pPr marL="1943079" indent="0">
              <a:buNone/>
              <a:defRPr sz="1360" b="1"/>
            </a:lvl6pPr>
            <a:lvl7pPr marL="2331695" indent="0">
              <a:buNone/>
              <a:defRPr sz="1360" b="1"/>
            </a:lvl7pPr>
            <a:lvl8pPr marL="2720309" indent="0">
              <a:buNone/>
              <a:defRPr sz="1360" b="1"/>
            </a:lvl8pPr>
            <a:lvl9pPr marL="3108925" indent="0">
              <a:buNone/>
              <a:defRPr sz="1360" b="1"/>
            </a:lvl9pPr>
          </a:lstStyle>
          <a:p>
            <a:pPr lvl="0"/>
            <a:r>
              <a:rPr lang="en-US"/>
              <a:t>Click to edit Master text styles</a:t>
            </a:r>
          </a:p>
        </p:txBody>
      </p:sp>
      <p:sp>
        <p:nvSpPr>
          <p:cNvPr id="4" name="Content Placeholder 3"/>
          <p:cNvSpPr>
            <a:spLocks noGrp="1"/>
          </p:cNvSpPr>
          <p:nvPr>
            <p:ph sz="half" idx="2"/>
          </p:nvPr>
        </p:nvSpPr>
        <p:spPr>
          <a:xfrm>
            <a:off x="535366" y="3674110"/>
            <a:ext cx="3288089"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934778" y="2465706"/>
            <a:ext cx="3304283" cy="1208404"/>
          </a:xfrm>
        </p:spPr>
        <p:txBody>
          <a:bodyPr anchor="b"/>
          <a:lstStyle>
            <a:lvl1pPr marL="0" indent="0">
              <a:buNone/>
              <a:defRPr sz="2040" b="1"/>
            </a:lvl1pPr>
            <a:lvl2pPr marL="388616" indent="0">
              <a:buNone/>
              <a:defRPr sz="1700" b="1"/>
            </a:lvl2pPr>
            <a:lvl3pPr marL="777232" indent="0">
              <a:buNone/>
              <a:defRPr sz="1530" b="1"/>
            </a:lvl3pPr>
            <a:lvl4pPr marL="1165847" indent="0">
              <a:buNone/>
              <a:defRPr sz="1360" b="1"/>
            </a:lvl4pPr>
            <a:lvl5pPr marL="1554463" indent="0">
              <a:buNone/>
              <a:defRPr sz="1360" b="1"/>
            </a:lvl5pPr>
            <a:lvl6pPr marL="1943079" indent="0">
              <a:buNone/>
              <a:defRPr sz="1360" b="1"/>
            </a:lvl6pPr>
            <a:lvl7pPr marL="2331695" indent="0">
              <a:buNone/>
              <a:defRPr sz="1360" b="1"/>
            </a:lvl7pPr>
            <a:lvl8pPr marL="2720309" indent="0">
              <a:buNone/>
              <a:defRPr sz="1360" b="1"/>
            </a:lvl8pPr>
            <a:lvl9pPr marL="3108925" indent="0">
              <a:buNone/>
              <a:defRPr sz="1360" b="1"/>
            </a:lvl9pPr>
          </a:lstStyle>
          <a:p>
            <a:pPr lvl="0"/>
            <a:r>
              <a:rPr lang="en-US"/>
              <a:t>Click to edit Master text styles</a:t>
            </a:r>
          </a:p>
        </p:txBody>
      </p:sp>
      <p:sp>
        <p:nvSpPr>
          <p:cNvPr id="6" name="Content Placeholder 5"/>
          <p:cNvSpPr>
            <a:spLocks noGrp="1"/>
          </p:cNvSpPr>
          <p:nvPr>
            <p:ph sz="quarter" idx="4"/>
          </p:nvPr>
        </p:nvSpPr>
        <p:spPr>
          <a:xfrm>
            <a:off x="3934778" y="3674110"/>
            <a:ext cx="3304283"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F70760C5-09C6-4343-B9A5-08EF06F5C243}" type="datetimeFigureOut">
              <a:rPr lang="en-CA" smtClean="0"/>
              <a:t>2024-12-02</a:t>
            </a:fld>
            <a:endParaRPr lang="en-CA"/>
          </a:p>
        </p:txBody>
      </p:sp>
      <p:sp>
        <p:nvSpPr>
          <p:cNvPr id="8" name="Footer Placeholder 7"/>
          <p:cNvSpPr>
            <a:spLocks noGrp="1"/>
          </p:cNvSpPr>
          <p:nvPr>
            <p:ph type="ftr" sz="quarter" idx="11"/>
          </p:nvPr>
        </p:nvSpPr>
        <p:spPr/>
        <p:txBody>
          <a:bodyPr/>
          <a:lstStyle/>
          <a:p>
            <a:endParaRPr lang="en-CA"/>
          </a:p>
        </p:txBody>
      </p:sp>
      <p:sp>
        <p:nvSpPr>
          <p:cNvPr id="9" name="Slide Number Placeholder 8"/>
          <p:cNvSpPr>
            <a:spLocks noGrp="1"/>
          </p:cNvSpPr>
          <p:nvPr>
            <p:ph type="sldNum" sz="quarter" idx="12"/>
          </p:nvPr>
        </p:nvSpPr>
        <p:spPr/>
        <p:txBody>
          <a:bodyPr/>
          <a:lstStyle/>
          <a:p>
            <a:fld id="{8E624044-7726-4473-8343-C2078F3DA86D}" type="slidenum">
              <a:rPr lang="en-CA" smtClean="0"/>
              <a:t>‹#›</a:t>
            </a:fld>
            <a:endParaRPr lang="en-CA"/>
          </a:p>
        </p:txBody>
      </p:sp>
    </p:spTree>
    <p:extLst>
      <p:ext uri="{BB962C8B-B14F-4D97-AF65-F5344CB8AC3E}">
        <p14:creationId xmlns:p14="http://schemas.microsoft.com/office/powerpoint/2010/main" val="117993908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F70760C5-09C6-4343-B9A5-08EF06F5C243}" type="datetimeFigureOut">
              <a:rPr lang="en-CA" smtClean="0"/>
              <a:t>2024-12-02</a:t>
            </a:fld>
            <a:endParaRPr lang="en-CA"/>
          </a:p>
        </p:txBody>
      </p:sp>
      <p:sp>
        <p:nvSpPr>
          <p:cNvPr id="4" name="Footer Placeholder 3"/>
          <p:cNvSpPr>
            <a:spLocks noGrp="1"/>
          </p:cNvSpPr>
          <p:nvPr>
            <p:ph type="ftr" sz="quarter" idx="11"/>
          </p:nvPr>
        </p:nvSpPr>
        <p:spPr/>
        <p:txBody>
          <a:bodyPr/>
          <a:lstStyle/>
          <a:p>
            <a:endParaRPr lang="en-CA"/>
          </a:p>
        </p:txBody>
      </p:sp>
      <p:sp>
        <p:nvSpPr>
          <p:cNvPr id="5" name="Slide Number Placeholder 4"/>
          <p:cNvSpPr>
            <a:spLocks noGrp="1"/>
          </p:cNvSpPr>
          <p:nvPr>
            <p:ph type="sldNum" sz="quarter" idx="12"/>
          </p:nvPr>
        </p:nvSpPr>
        <p:spPr/>
        <p:txBody>
          <a:bodyPr/>
          <a:lstStyle/>
          <a:p>
            <a:fld id="{8E624044-7726-4473-8343-C2078F3DA86D}" type="slidenum">
              <a:rPr lang="en-CA" smtClean="0"/>
              <a:t>‹#›</a:t>
            </a:fld>
            <a:endParaRPr lang="en-CA"/>
          </a:p>
        </p:txBody>
      </p:sp>
    </p:spTree>
    <p:extLst>
      <p:ext uri="{BB962C8B-B14F-4D97-AF65-F5344CB8AC3E}">
        <p14:creationId xmlns:p14="http://schemas.microsoft.com/office/powerpoint/2010/main" val="117048604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70760C5-09C6-4343-B9A5-08EF06F5C243}" type="datetimeFigureOut">
              <a:rPr lang="en-CA" smtClean="0"/>
              <a:t>2024-12-02</a:t>
            </a:fld>
            <a:endParaRPr lang="en-CA"/>
          </a:p>
        </p:txBody>
      </p:sp>
      <p:sp>
        <p:nvSpPr>
          <p:cNvPr id="3" name="Footer Placeholder 2"/>
          <p:cNvSpPr>
            <a:spLocks noGrp="1"/>
          </p:cNvSpPr>
          <p:nvPr>
            <p:ph type="ftr" sz="quarter" idx="11"/>
          </p:nvPr>
        </p:nvSpPr>
        <p:spPr/>
        <p:txBody>
          <a:bodyPr/>
          <a:lstStyle/>
          <a:p>
            <a:endParaRPr lang="en-CA"/>
          </a:p>
        </p:txBody>
      </p:sp>
      <p:sp>
        <p:nvSpPr>
          <p:cNvPr id="4" name="Slide Number Placeholder 3"/>
          <p:cNvSpPr>
            <a:spLocks noGrp="1"/>
          </p:cNvSpPr>
          <p:nvPr>
            <p:ph type="sldNum" sz="quarter" idx="12"/>
          </p:nvPr>
        </p:nvSpPr>
        <p:spPr/>
        <p:txBody>
          <a:bodyPr/>
          <a:lstStyle/>
          <a:p>
            <a:fld id="{8E624044-7726-4473-8343-C2078F3DA86D}" type="slidenum">
              <a:rPr lang="en-CA" smtClean="0"/>
              <a:t>‹#›</a:t>
            </a:fld>
            <a:endParaRPr lang="en-CA"/>
          </a:p>
        </p:txBody>
      </p:sp>
    </p:spTree>
    <p:extLst>
      <p:ext uri="{BB962C8B-B14F-4D97-AF65-F5344CB8AC3E}">
        <p14:creationId xmlns:p14="http://schemas.microsoft.com/office/powerpoint/2010/main" val="294839239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720"/>
            </a:lvl1pPr>
          </a:lstStyle>
          <a:p>
            <a:r>
              <a:rPr lang="en-US"/>
              <a:t>Click to edit Master title style</a:t>
            </a:r>
            <a:endParaRPr lang="en-US" dirty="0"/>
          </a:p>
        </p:txBody>
      </p:sp>
      <p:sp>
        <p:nvSpPr>
          <p:cNvPr id="3" name="Content Placeholder 2"/>
          <p:cNvSpPr>
            <a:spLocks noGrp="1"/>
          </p:cNvSpPr>
          <p:nvPr>
            <p:ph idx="1"/>
          </p:nvPr>
        </p:nvSpPr>
        <p:spPr>
          <a:xfrm>
            <a:off x="3304283" y="1448226"/>
            <a:ext cx="3934777" cy="7147983"/>
          </a:xfrm>
        </p:spPr>
        <p:txBody>
          <a:bodyPr/>
          <a:lstStyle>
            <a:lvl1pPr>
              <a:defRPr sz="2720"/>
            </a:lvl1pPr>
            <a:lvl2pPr>
              <a:defRPr sz="2380"/>
            </a:lvl2pPr>
            <a:lvl3pPr>
              <a:defRPr sz="2040"/>
            </a:lvl3pPr>
            <a:lvl4pPr>
              <a:defRPr sz="1700"/>
            </a:lvl4pPr>
            <a:lvl5pPr>
              <a:defRPr sz="1700"/>
            </a:lvl5pPr>
            <a:lvl6pPr>
              <a:defRPr sz="1700"/>
            </a:lvl6pPr>
            <a:lvl7pPr>
              <a:defRPr sz="1700"/>
            </a:lvl7pPr>
            <a:lvl8pPr>
              <a:defRPr sz="1700"/>
            </a:lvl8pPr>
            <a:lvl9pPr>
              <a:defRPr sz="17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35365" y="3017521"/>
            <a:ext cx="2506801" cy="5590329"/>
          </a:xfrm>
        </p:spPr>
        <p:txBody>
          <a:bodyPr/>
          <a:lstStyle>
            <a:lvl1pPr marL="0" indent="0">
              <a:buNone/>
              <a:defRPr sz="1360"/>
            </a:lvl1pPr>
            <a:lvl2pPr marL="388616" indent="0">
              <a:buNone/>
              <a:defRPr sz="1190"/>
            </a:lvl2pPr>
            <a:lvl3pPr marL="777232" indent="0">
              <a:buNone/>
              <a:defRPr sz="1020"/>
            </a:lvl3pPr>
            <a:lvl4pPr marL="1165847" indent="0">
              <a:buNone/>
              <a:defRPr sz="850"/>
            </a:lvl4pPr>
            <a:lvl5pPr marL="1554463" indent="0">
              <a:buNone/>
              <a:defRPr sz="850"/>
            </a:lvl5pPr>
            <a:lvl6pPr marL="1943079" indent="0">
              <a:buNone/>
              <a:defRPr sz="850"/>
            </a:lvl6pPr>
            <a:lvl7pPr marL="2331695" indent="0">
              <a:buNone/>
              <a:defRPr sz="850"/>
            </a:lvl7pPr>
            <a:lvl8pPr marL="2720309" indent="0">
              <a:buNone/>
              <a:defRPr sz="850"/>
            </a:lvl8pPr>
            <a:lvl9pPr marL="3108925" indent="0">
              <a:buNone/>
              <a:defRPr sz="850"/>
            </a:lvl9pPr>
          </a:lstStyle>
          <a:p>
            <a:pPr lvl="0"/>
            <a:r>
              <a:rPr lang="en-US"/>
              <a:t>Click to edit Master text styles</a:t>
            </a:r>
          </a:p>
        </p:txBody>
      </p:sp>
      <p:sp>
        <p:nvSpPr>
          <p:cNvPr id="5" name="Date Placeholder 4"/>
          <p:cNvSpPr>
            <a:spLocks noGrp="1"/>
          </p:cNvSpPr>
          <p:nvPr>
            <p:ph type="dt" sz="half" idx="10"/>
          </p:nvPr>
        </p:nvSpPr>
        <p:spPr/>
        <p:txBody>
          <a:bodyPr/>
          <a:lstStyle/>
          <a:p>
            <a:fld id="{F70760C5-09C6-4343-B9A5-08EF06F5C243}" type="datetimeFigureOut">
              <a:rPr lang="en-CA" smtClean="0"/>
              <a:t>2024-12-02</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8E624044-7726-4473-8343-C2078F3DA86D}" type="slidenum">
              <a:rPr lang="en-CA" smtClean="0"/>
              <a:t>‹#›</a:t>
            </a:fld>
            <a:endParaRPr lang="en-CA"/>
          </a:p>
        </p:txBody>
      </p:sp>
    </p:spTree>
    <p:extLst>
      <p:ext uri="{BB962C8B-B14F-4D97-AF65-F5344CB8AC3E}">
        <p14:creationId xmlns:p14="http://schemas.microsoft.com/office/powerpoint/2010/main" val="38919348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764DE79-268F-4C1A-8933-263129D2AF90}" type="datetimeFigureOut">
              <a:rPr lang="en-US" dirty="0"/>
              <a:t>12/2/2024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2355928783"/>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720"/>
            </a:lvl1pPr>
          </a:lstStyle>
          <a:p>
            <a:r>
              <a:rPr lang="en-US"/>
              <a:t>Click to edit Master title style</a:t>
            </a:r>
            <a:endParaRPr lang="en-US" dirty="0"/>
          </a:p>
        </p:txBody>
      </p:sp>
      <p:sp>
        <p:nvSpPr>
          <p:cNvPr id="3" name="Picture Placeholder 2"/>
          <p:cNvSpPr>
            <a:spLocks noGrp="1" noChangeAspect="1"/>
          </p:cNvSpPr>
          <p:nvPr>
            <p:ph type="pic" idx="1"/>
          </p:nvPr>
        </p:nvSpPr>
        <p:spPr>
          <a:xfrm>
            <a:off x="3304283" y="1448226"/>
            <a:ext cx="3934777" cy="7147983"/>
          </a:xfrm>
        </p:spPr>
        <p:txBody>
          <a:bodyPr anchor="t"/>
          <a:lstStyle>
            <a:lvl1pPr marL="0" indent="0">
              <a:buNone/>
              <a:defRPr sz="2720"/>
            </a:lvl1pPr>
            <a:lvl2pPr marL="388616" indent="0">
              <a:buNone/>
              <a:defRPr sz="2380"/>
            </a:lvl2pPr>
            <a:lvl3pPr marL="777232" indent="0">
              <a:buNone/>
              <a:defRPr sz="2040"/>
            </a:lvl3pPr>
            <a:lvl4pPr marL="1165847" indent="0">
              <a:buNone/>
              <a:defRPr sz="1700"/>
            </a:lvl4pPr>
            <a:lvl5pPr marL="1554463" indent="0">
              <a:buNone/>
              <a:defRPr sz="1700"/>
            </a:lvl5pPr>
            <a:lvl6pPr marL="1943079" indent="0">
              <a:buNone/>
              <a:defRPr sz="1700"/>
            </a:lvl6pPr>
            <a:lvl7pPr marL="2331695" indent="0">
              <a:buNone/>
              <a:defRPr sz="1700"/>
            </a:lvl7pPr>
            <a:lvl8pPr marL="2720309" indent="0">
              <a:buNone/>
              <a:defRPr sz="1700"/>
            </a:lvl8pPr>
            <a:lvl9pPr marL="3108925" indent="0">
              <a:buNone/>
              <a:defRPr sz="1700"/>
            </a:lvl9pPr>
          </a:lstStyle>
          <a:p>
            <a:r>
              <a:rPr lang="en-US"/>
              <a:t>Click icon to add picture</a:t>
            </a:r>
            <a:endParaRPr lang="en-US" dirty="0"/>
          </a:p>
        </p:txBody>
      </p:sp>
      <p:sp>
        <p:nvSpPr>
          <p:cNvPr id="4" name="Text Placeholder 3"/>
          <p:cNvSpPr>
            <a:spLocks noGrp="1"/>
          </p:cNvSpPr>
          <p:nvPr>
            <p:ph type="body" sz="half" idx="2"/>
          </p:nvPr>
        </p:nvSpPr>
        <p:spPr>
          <a:xfrm>
            <a:off x="535365" y="3017521"/>
            <a:ext cx="2506801" cy="5590329"/>
          </a:xfrm>
        </p:spPr>
        <p:txBody>
          <a:bodyPr/>
          <a:lstStyle>
            <a:lvl1pPr marL="0" indent="0">
              <a:buNone/>
              <a:defRPr sz="1360"/>
            </a:lvl1pPr>
            <a:lvl2pPr marL="388616" indent="0">
              <a:buNone/>
              <a:defRPr sz="1190"/>
            </a:lvl2pPr>
            <a:lvl3pPr marL="777232" indent="0">
              <a:buNone/>
              <a:defRPr sz="1020"/>
            </a:lvl3pPr>
            <a:lvl4pPr marL="1165847" indent="0">
              <a:buNone/>
              <a:defRPr sz="850"/>
            </a:lvl4pPr>
            <a:lvl5pPr marL="1554463" indent="0">
              <a:buNone/>
              <a:defRPr sz="850"/>
            </a:lvl5pPr>
            <a:lvl6pPr marL="1943079" indent="0">
              <a:buNone/>
              <a:defRPr sz="850"/>
            </a:lvl6pPr>
            <a:lvl7pPr marL="2331695" indent="0">
              <a:buNone/>
              <a:defRPr sz="850"/>
            </a:lvl7pPr>
            <a:lvl8pPr marL="2720309" indent="0">
              <a:buNone/>
              <a:defRPr sz="850"/>
            </a:lvl8pPr>
            <a:lvl9pPr marL="3108925" indent="0">
              <a:buNone/>
              <a:defRPr sz="850"/>
            </a:lvl9pPr>
          </a:lstStyle>
          <a:p>
            <a:pPr lvl="0"/>
            <a:r>
              <a:rPr lang="en-US"/>
              <a:t>Click to edit Master text styles</a:t>
            </a:r>
          </a:p>
        </p:txBody>
      </p:sp>
      <p:sp>
        <p:nvSpPr>
          <p:cNvPr id="5" name="Date Placeholder 4"/>
          <p:cNvSpPr>
            <a:spLocks noGrp="1"/>
          </p:cNvSpPr>
          <p:nvPr>
            <p:ph type="dt" sz="half" idx="10"/>
          </p:nvPr>
        </p:nvSpPr>
        <p:spPr/>
        <p:txBody>
          <a:bodyPr/>
          <a:lstStyle/>
          <a:p>
            <a:fld id="{F70760C5-09C6-4343-B9A5-08EF06F5C243}" type="datetimeFigureOut">
              <a:rPr lang="en-CA" smtClean="0"/>
              <a:t>2024-12-02</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8E624044-7726-4473-8343-C2078F3DA86D}" type="slidenum">
              <a:rPr lang="en-CA" smtClean="0"/>
              <a:t>‹#›</a:t>
            </a:fld>
            <a:endParaRPr lang="en-CA"/>
          </a:p>
        </p:txBody>
      </p:sp>
    </p:spTree>
    <p:extLst>
      <p:ext uri="{BB962C8B-B14F-4D97-AF65-F5344CB8AC3E}">
        <p14:creationId xmlns:p14="http://schemas.microsoft.com/office/powerpoint/2010/main" val="261554560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70760C5-09C6-4343-B9A5-08EF06F5C243}" type="datetimeFigureOut">
              <a:rPr lang="en-CA" smtClean="0"/>
              <a:t>2024-12-02</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8E624044-7726-4473-8343-C2078F3DA86D}" type="slidenum">
              <a:rPr lang="en-CA" smtClean="0"/>
              <a:t>‹#›</a:t>
            </a:fld>
            <a:endParaRPr lang="en-CA"/>
          </a:p>
        </p:txBody>
      </p:sp>
    </p:spTree>
    <p:extLst>
      <p:ext uri="{BB962C8B-B14F-4D97-AF65-F5344CB8AC3E}">
        <p14:creationId xmlns:p14="http://schemas.microsoft.com/office/powerpoint/2010/main" val="3972603674"/>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562124" y="535517"/>
            <a:ext cx="1675924" cy="8524029"/>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534353" y="535517"/>
            <a:ext cx="4930616" cy="852402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70760C5-09C6-4343-B9A5-08EF06F5C243}" type="datetimeFigureOut">
              <a:rPr lang="en-CA" smtClean="0"/>
              <a:t>2024-12-02</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8E624044-7726-4473-8343-C2078F3DA86D}" type="slidenum">
              <a:rPr lang="en-CA" smtClean="0"/>
              <a:t>‹#›</a:t>
            </a:fld>
            <a:endParaRPr lang="en-CA"/>
          </a:p>
        </p:txBody>
      </p:sp>
    </p:spTree>
    <p:extLst>
      <p:ext uri="{BB962C8B-B14F-4D97-AF65-F5344CB8AC3E}">
        <p14:creationId xmlns:p14="http://schemas.microsoft.com/office/powerpoint/2010/main" val="384538836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0305" y="2507618"/>
            <a:ext cx="6703695" cy="4184014"/>
          </a:xfrm>
        </p:spPr>
        <p:txBody>
          <a:bodyPr anchor="b"/>
          <a:lstStyle>
            <a:lvl1pPr>
              <a:defRPr sz="4636"/>
            </a:lvl1pPr>
          </a:lstStyle>
          <a:p>
            <a:r>
              <a:rPr lang="en-US"/>
              <a:t>Click to edit Master title style</a:t>
            </a:r>
          </a:p>
        </p:txBody>
      </p:sp>
      <p:sp>
        <p:nvSpPr>
          <p:cNvPr id="3" name="Text Placeholder 2"/>
          <p:cNvSpPr>
            <a:spLocks noGrp="1"/>
          </p:cNvSpPr>
          <p:nvPr>
            <p:ph type="body" idx="1"/>
          </p:nvPr>
        </p:nvSpPr>
        <p:spPr>
          <a:xfrm>
            <a:off x="530305" y="6731215"/>
            <a:ext cx="6703695" cy="2200274"/>
          </a:xfrm>
        </p:spPr>
        <p:txBody>
          <a:bodyPr/>
          <a:lstStyle>
            <a:lvl1pPr marL="0" indent="0">
              <a:buNone/>
              <a:defRPr sz="1854">
                <a:solidFill>
                  <a:schemeClr val="tx1"/>
                </a:solidFill>
              </a:defRPr>
            </a:lvl1pPr>
            <a:lvl2pPr marL="353278" indent="0">
              <a:buNone/>
              <a:defRPr sz="1545">
                <a:solidFill>
                  <a:schemeClr val="tx1">
                    <a:tint val="75000"/>
                  </a:schemeClr>
                </a:solidFill>
              </a:defRPr>
            </a:lvl2pPr>
            <a:lvl3pPr marL="706557" indent="0">
              <a:buNone/>
              <a:defRPr sz="1391">
                <a:solidFill>
                  <a:schemeClr val="tx1">
                    <a:tint val="75000"/>
                  </a:schemeClr>
                </a:solidFill>
              </a:defRPr>
            </a:lvl3pPr>
            <a:lvl4pPr marL="1059835" indent="0">
              <a:buNone/>
              <a:defRPr sz="1236">
                <a:solidFill>
                  <a:schemeClr val="tx1">
                    <a:tint val="75000"/>
                  </a:schemeClr>
                </a:solidFill>
              </a:defRPr>
            </a:lvl4pPr>
            <a:lvl5pPr marL="1413114" indent="0">
              <a:buNone/>
              <a:defRPr sz="1236">
                <a:solidFill>
                  <a:schemeClr val="tx1">
                    <a:tint val="75000"/>
                  </a:schemeClr>
                </a:solidFill>
              </a:defRPr>
            </a:lvl5pPr>
            <a:lvl6pPr marL="1766392" indent="0">
              <a:buNone/>
              <a:defRPr sz="1236">
                <a:solidFill>
                  <a:schemeClr val="tx1">
                    <a:tint val="75000"/>
                  </a:schemeClr>
                </a:solidFill>
              </a:defRPr>
            </a:lvl6pPr>
            <a:lvl7pPr marL="2119671" indent="0">
              <a:buNone/>
              <a:defRPr sz="1236">
                <a:solidFill>
                  <a:schemeClr val="tx1">
                    <a:tint val="75000"/>
                  </a:schemeClr>
                </a:solidFill>
              </a:defRPr>
            </a:lvl7pPr>
            <a:lvl8pPr marL="2472949" indent="0">
              <a:buNone/>
              <a:defRPr sz="1236">
                <a:solidFill>
                  <a:schemeClr val="tx1">
                    <a:tint val="75000"/>
                  </a:schemeClr>
                </a:solidFill>
              </a:defRPr>
            </a:lvl8pPr>
            <a:lvl9pPr marL="2826228" indent="0">
              <a:buNone/>
              <a:defRPr sz="1236">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764DE79-268F-4C1A-8933-263129D2AF90}" type="datetimeFigureOut">
              <a:rPr lang="en-US" dirty="0"/>
              <a:t>12/2/2024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43551028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534353" y="2677584"/>
            <a:ext cx="3303270"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34778" y="2677584"/>
            <a:ext cx="3303270"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C764DE79-268F-4C1A-8933-263129D2AF90}" type="datetimeFigureOut">
              <a:rPr lang="en-US" dirty="0"/>
              <a:t>12/2/2024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45789015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5365" y="535519"/>
            <a:ext cx="6703695" cy="1944159"/>
          </a:xfrm>
        </p:spPr>
        <p:txBody>
          <a:bodyPr/>
          <a:lstStyle/>
          <a:p>
            <a:r>
              <a:rPr lang="en-US"/>
              <a:t>Click to edit Master title style</a:t>
            </a:r>
          </a:p>
        </p:txBody>
      </p:sp>
      <p:sp>
        <p:nvSpPr>
          <p:cNvPr id="3" name="Text Placeholder 2"/>
          <p:cNvSpPr>
            <a:spLocks noGrp="1"/>
          </p:cNvSpPr>
          <p:nvPr>
            <p:ph type="body" idx="1"/>
          </p:nvPr>
        </p:nvSpPr>
        <p:spPr>
          <a:xfrm>
            <a:off x="535366" y="2465706"/>
            <a:ext cx="3288089" cy="1208404"/>
          </a:xfrm>
        </p:spPr>
        <p:txBody>
          <a:bodyPr anchor="b"/>
          <a:lstStyle>
            <a:lvl1pPr marL="0" indent="0">
              <a:buNone/>
              <a:defRPr sz="1854" b="1"/>
            </a:lvl1pPr>
            <a:lvl2pPr marL="353278" indent="0">
              <a:buNone/>
              <a:defRPr sz="1545" b="1"/>
            </a:lvl2pPr>
            <a:lvl3pPr marL="706557" indent="0">
              <a:buNone/>
              <a:defRPr sz="1391" b="1"/>
            </a:lvl3pPr>
            <a:lvl4pPr marL="1059835" indent="0">
              <a:buNone/>
              <a:defRPr sz="1236" b="1"/>
            </a:lvl4pPr>
            <a:lvl5pPr marL="1413114" indent="0">
              <a:buNone/>
              <a:defRPr sz="1236" b="1"/>
            </a:lvl5pPr>
            <a:lvl6pPr marL="1766392" indent="0">
              <a:buNone/>
              <a:defRPr sz="1236" b="1"/>
            </a:lvl6pPr>
            <a:lvl7pPr marL="2119671" indent="0">
              <a:buNone/>
              <a:defRPr sz="1236" b="1"/>
            </a:lvl7pPr>
            <a:lvl8pPr marL="2472949" indent="0">
              <a:buNone/>
              <a:defRPr sz="1236" b="1"/>
            </a:lvl8pPr>
            <a:lvl9pPr marL="2826228" indent="0">
              <a:buNone/>
              <a:defRPr sz="1236" b="1"/>
            </a:lvl9pPr>
          </a:lstStyle>
          <a:p>
            <a:pPr lvl="0"/>
            <a:r>
              <a:rPr lang="en-US"/>
              <a:t>Click to edit Master text styles</a:t>
            </a:r>
          </a:p>
        </p:txBody>
      </p:sp>
      <p:sp>
        <p:nvSpPr>
          <p:cNvPr id="4" name="Content Placeholder 3"/>
          <p:cNvSpPr>
            <a:spLocks noGrp="1"/>
          </p:cNvSpPr>
          <p:nvPr>
            <p:ph sz="half" idx="2"/>
          </p:nvPr>
        </p:nvSpPr>
        <p:spPr>
          <a:xfrm>
            <a:off x="535366" y="3674110"/>
            <a:ext cx="3288089"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34778" y="2465706"/>
            <a:ext cx="3304282" cy="1208404"/>
          </a:xfrm>
        </p:spPr>
        <p:txBody>
          <a:bodyPr anchor="b"/>
          <a:lstStyle>
            <a:lvl1pPr marL="0" indent="0">
              <a:buNone/>
              <a:defRPr sz="1854" b="1"/>
            </a:lvl1pPr>
            <a:lvl2pPr marL="353278" indent="0">
              <a:buNone/>
              <a:defRPr sz="1545" b="1"/>
            </a:lvl2pPr>
            <a:lvl3pPr marL="706557" indent="0">
              <a:buNone/>
              <a:defRPr sz="1391" b="1"/>
            </a:lvl3pPr>
            <a:lvl4pPr marL="1059835" indent="0">
              <a:buNone/>
              <a:defRPr sz="1236" b="1"/>
            </a:lvl4pPr>
            <a:lvl5pPr marL="1413114" indent="0">
              <a:buNone/>
              <a:defRPr sz="1236" b="1"/>
            </a:lvl5pPr>
            <a:lvl6pPr marL="1766392" indent="0">
              <a:buNone/>
              <a:defRPr sz="1236" b="1"/>
            </a:lvl6pPr>
            <a:lvl7pPr marL="2119671" indent="0">
              <a:buNone/>
              <a:defRPr sz="1236" b="1"/>
            </a:lvl7pPr>
            <a:lvl8pPr marL="2472949" indent="0">
              <a:buNone/>
              <a:defRPr sz="1236" b="1"/>
            </a:lvl8pPr>
            <a:lvl9pPr marL="2826228" indent="0">
              <a:buNone/>
              <a:defRPr sz="1236" b="1"/>
            </a:lvl9pPr>
          </a:lstStyle>
          <a:p>
            <a:pPr lvl="0"/>
            <a:r>
              <a:rPr lang="en-US"/>
              <a:t>Click to edit Master text styles</a:t>
            </a:r>
          </a:p>
        </p:txBody>
      </p:sp>
      <p:sp>
        <p:nvSpPr>
          <p:cNvPr id="6" name="Content Placeholder 5"/>
          <p:cNvSpPr>
            <a:spLocks noGrp="1"/>
          </p:cNvSpPr>
          <p:nvPr>
            <p:ph sz="quarter" idx="4"/>
          </p:nvPr>
        </p:nvSpPr>
        <p:spPr>
          <a:xfrm>
            <a:off x="3934778" y="3674110"/>
            <a:ext cx="3304282"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C764DE79-268F-4C1A-8933-263129D2AF90}" type="datetimeFigureOut">
              <a:rPr lang="en-US" dirty="0"/>
              <a:t>12/2/2024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31732762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C764DE79-268F-4C1A-8933-263129D2AF90}" type="datetimeFigureOut">
              <a:rPr lang="en-US" dirty="0"/>
              <a:t>12/2/2024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175299555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764DE79-268F-4C1A-8933-263129D2AF90}" type="datetimeFigureOut">
              <a:rPr lang="en-US" dirty="0"/>
              <a:t>12/2/2024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36881886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473"/>
            </a:lvl1pPr>
          </a:lstStyle>
          <a:p>
            <a:r>
              <a:rPr lang="en-US"/>
              <a:t>Click to edit Master title style</a:t>
            </a:r>
          </a:p>
        </p:txBody>
      </p:sp>
      <p:sp>
        <p:nvSpPr>
          <p:cNvPr id="3" name="Content Placeholder 2"/>
          <p:cNvSpPr>
            <a:spLocks noGrp="1"/>
          </p:cNvSpPr>
          <p:nvPr>
            <p:ph idx="1"/>
          </p:nvPr>
        </p:nvSpPr>
        <p:spPr>
          <a:xfrm>
            <a:off x="3304282" y="1448226"/>
            <a:ext cx="3934778" cy="7147983"/>
          </a:xfrm>
        </p:spPr>
        <p:txBody>
          <a:bodyPr/>
          <a:lstStyle>
            <a:lvl1pPr>
              <a:defRPr sz="2473"/>
            </a:lvl1pPr>
            <a:lvl2pPr>
              <a:defRPr sz="2164"/>
            </a:lvl2pPr>
            <a:lvl3pPr>
              <a:defRPr sz="1854"/>
            </a:lvl3pPr>
            <a:lvl4pPr>
              <a:defRPr sz="1545"/>
            </a:lvl4pPr>
            <a:lvl5pPr>
              <a:defRPr sz="1545"/>
            </a:lvl5pPr>
            <a:lvl6pPr>
              <a:defRPr sz="1545"/>
            </a:lvl6pPr>
            <a:lvl7pPr>
              <a:defRPr sz="1545"/>
            </a:lvl7pPr>
            <a:lvl8pPr>
              <a:defRPr sz="1545"/>
            </a:lvl8pPr>
            <a:lvl9pPr>
              <a:defRPr sz="1545"/>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236"/>
            </a:lvl1pPr>
            <a:lvl2pPr marL="353278" indent="0">
              <a:buNone/>
              <a:defRPr sz="1082"/>
            </a:lvl2pPr>
            <a:lvl3pPr marL="706557" indent="0">
              <a:buNone/>
              <a:defRPr sz="927"/>
            </a:lvl3pPr>
            <a:lvl4pPr marL="1059835" indent="0">
              <a:buNone/>
              <a:defRPr sz="773"/>
            </a:lvl4pPr>
            <a:lvl5pPr marL="1413114" indent="0">
              <a:buNone/>
              <a:defRPr sz="773"/>
            </a:lvl5pPr>
            <a:lvl6pPr marL="1766392" indent="0">
              <a:buNone/>
              <a:defRPr sz="773"/>
            </a:lvl6pPr>
            <a:lvl7pPr marL="2119671" indent="0">
              <a:buNone/>
              <a:defRPr sz="773"/>
            </a:lvl7pPr>
            <a:lvl8pPr marL="2472949" indent="0">
              <a:buNone/>
              <a:defRPr sz="773"/>
            </a:lvl8pPr>
            <a:lvl9pPr marL="2826228" indent="0">
              <a:buNone/>
              <a:defRPr sz="773"/>
            </a:lvl9pPr>
          </a:lstStyle>
          <a:p>
            <a:pPr lvl="0"/>
            <a:r>
              <a:rPr lang="en-US"/>
              <a:t>Click to edit Master text styles</a:t>
            </a:r>
          </a:p>
        </p:txBody>
      </p:sp>
      <p:sp>
        <p:nvSpPr>
          <p:cNvPr id="5" name="Date Placeholder 4"/>
          <p:cNvSpPr>
            <a:spLocks noGrp="1"/>
          </p:cNvSpPr>
          <p:nvPr>
            <p:ph type="dt" sz="half" idx="10"/>
          </p:nvPr>
        </p:nvSpPr>
        <p:spPr/>
        <p:txBody>
          <a:bodyPr/>
          <a:lstStyle/>
          <a:p>
            <a:fld id="{C764DE79-268F-4C1A-8933-263129D2AF90}" type="datetimeFigureOut">
              <a:rPr lang="en-US" dirty="0"/>
              <a:t>12/2/2024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2724639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473"/>
            </a:lvl1pPr>
          </a:lstStyle>
          <a:p>
            <a:r>
              <a:rPr lang="en-US"/>
              <a:t>Click to edit Master title style</a:t>
            </a:r>
          </a:p>
        </p:txBody>
      </p:sp>
      <p:sp>
        <p:nvSpPr>
          <p:cNvPr id="3" name="Picture Placeholder 2"/>
          <p:cNvSpPr>
            <a:spLocks noGrp="1" noChangeAspect="1"/>
          </p:cNvSpPr>
          <p:nvPr>
            <p:ph type="pic" idx="1"/>
          </p:nvPr>
        </p:nvSpPr>
        <p:spPr>
          <a:xfrm>
            <a:off x="3304282" y="1448226"/>
            <a:ext cx="3934778" cy="7147983"/>
          </a:xfrm>
        </p:spPr>
        <p:txBody>
          <a:bodyPr anchor="t"/>
          <a:lstStyle>
            <a:lvl1pPr marL="0" indent="0">
              <a:buNone/>
              <a:defRPr sz="2473"/>
            </a:lvl1pPr>
            <a:lvl2pPr marL="353278" indent="0">
              <a:buNone/>
              <a:defRPr sz="2164"/>
            </a:lvl2pPr>
            <a:lvl3pPr marL="706557" indent="0">
              <a:buNone/>
              <a:defRPr sz="1854"/>
            </a:lvl3pPr>
            <a:lvl4pPr marL="1059835" indent="0">
              <a:buNone/>
              <a:defRPr sz="1545"/>
            </a:lvl4pPr>
            <a:lvl5pPr marL="1413114" indent="0">
              <a:buNone/>
              <a:defRPr sz="1545"/>
            </a:lvl5pPr>
            <a:lvl6pPr marL="1766392" indent="0">
              <a:buNone/>
              <a:defRPr sz="1545"/>
            </a:lvl6pPr>
            <a:lvl7pPr marL="2119671" indent="0">
              <a:buNone/>
              <a:defRPr sz="1545"/>
            </a:lvl7pPr>
            <a:lvl8pPr marL="2472949" indent="0">
              <a:buNone/>
              <a:defRPr sz="1545"/>
            </a:lvl8pPr>
            <a:lvl9pPr marL="2826228" indent="0">
              <a:buNone/>
              <a:defRPr sz="1545"/>
            </a:lvl9pPr>
          </a:lstStyle>
          <a:p>
            <a:endParaRPr lang="en-US"/>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236"/>
            </a:lvl1pPr>
            <a:lvl2pPr marL="353278" indent="0">
              <a:buNone/>
              <a:defRPr sz="1082"/>
            </a:lvl2pPr>
            <a:lvl3pPr marL="706557" indent="0">
              <a:buNone/>
              <a:defRPr sz="927"/>
            </a:lvl3pPr>
            <a:lvl4pPr marL="1059835" indent="0">
              <a:buNone/>
              <a:defRPr sz="773"/>
            </a:lvl4pPr>
            <a:lvl5pPr marL="1413114" indent="0">
              <a:buNone/>
              <a:defRPr sz="773"/>
            </a:lvl5pPr>
            <a:lvl6pPr marL="1766392" indent="0">
              <a:buNone/>
              <a:defRPr sz="773"/>
            </a:lvl6pPr>
            <a:lvl7pPr marL="2119671" indent="0">
              <a:buNone/>
              <a:defRPr sz="773"/>
            </a:lvl7pPr>
            <a:lvl8pPr marL="2472949" indent="0">
              <a:buNone/>
              <a:defRPr sz="773"/>
            </a:lvl8pPr>
            <a:lvl9pPr marL="2826228" indent="0">
              <a:buNone/>
              <a:defRPr sz="773"/>
            </a:lvl9pPr>
          </a:lstStyle>
          <a:p>
            <a:pPr lvl="0"/>
            <a:r>
              <a:rPr lang="en-US"/>
              <a:t>Click to edit Master text styles</a:t>
            </a:r>
          </a:p>
        </p:txBody>
      </p:sp>
      <p:sp>
        <p:nvSpPr>
          <p:cNvPr id="5" name="Date Placeholder 4"/>
          <p:cNvSpPr>
            <a:spLocks noGrp="1"/>
          </p:cNvSpPr>
          <p:nvPr>
            <p:ph type="dt" sz="half" idx="10"/>
          </p:nvPr>
        </p:nvSpPr>
        <p:spPr/>
        <p:txBody>
          <a:bodyPr/>
          <a:lstStyle/>
          <a:p>
            <a:fld id="{C764DE79-268F-4C1A-8933-263129D2AF90}" type="datetimeFigureOut">
              <a:rPr lang="en-US" dirty="0"/>
              <a:t>12/2/2024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15452169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34353" y="535519"/>
            <a:ext cx="6703695" cy="1944159"/>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534353" y="2677584"/>
            <a:ext cx="6703695" cy="638196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534353" y="9322649"/>
            <a:ext cx="1748790" cy="535517"/>
          </a:xfrm>
          <a:prstGeom prst="rect">
            <a:avLst/>
          </a:prstGeom>
        </p:spPr>
        <p:txBody>
          <a:bodyPr vert="horz" lIns="91440" tIns="45720" rIns="91440" bIns="45720" rtlCol="0" anchor="ctr"/>
          <a:lstStyle>
            <a:lvl1pPr algn="l">
              <a:defRPr sz="927">
                <a:solidFill>
                  <a:schemeClr val="tx1">
                    <a:tint val="75000"/>
                  </a:schemeClr>
                </a:solidFill>
              </a:defRPr>
            </a:lvl1pPr>
          </a:lstStyle>
          <a:p>
            <a:fld id="{C764DE79-268F-4C1A-8933-263129D2AF90}" type="datetimeFigureOut">
              <a:rPr lang="en-US" dirty="0"/>
              <a:t>12/2/2024</a:t>
            </a:fld>
            <a:endParaRPr lang="en-US"/>
          </a:p>
        </p:txBody>
      </p:sp>
      <p:sp>
        <p:nvSpPr>
          <p:cNvPr id="5" name="Footer Placeholder 4"/>
          <p:cNvSpPr>
            <a:spLocks noGrp="1"/>
          </p:cNvSpPr>
          <p:nvPr>
            <p:ph type="ftr" sz="quarter" idx="3"/>
          </p:nvPr>
        </p:nvSpPr>
        <p:spPr>
          <a:xfrm>
            <a:off x="2574608" y="9322649"/>
            <a:ext cx="2623185" cy="535517"/>
          </a:xfrm>
          <a:prstGeom prst="rect">
            <a:avLst/>
          </a:prstGeom>
        </p:spPr>
        <p:txBody>
          <a:bodyPr vert="horz" lIns="91440" tIns="45720" rIns="91440" bIns="45720" rtlCol="0" anchor="ctr"/>
          <a:lstStyle>
            <a:lvl1pPr algn="ctr">
              <a:defRPr sz="927">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489258" y="9322649"/>
            <a:ext cx="1748790" cy="535517"/>
          </a:xfrm>
          <a:prstGeom prst="rect">
            <a:avLst/>
          </a:prstGeom>
        </p:spPr>
        <p:txBody>
          <a:bodyPr vert="horz" lIns="91440" tIns="45720" rIns="91440" bIns="45720" rtlCol="0" anchor="ctr"/>
          <a:lstStyle>
            <a:lvl1pPr algn="r">
              <a:defRPr sz="927">
                <a:solidFill>
                  <a:schemeClr val="tx1">
                    <a:tint val="75000"/>
                  </a:schemeClr>
                </a:solidFill>
              </a:defRPr>
            </a:lvl1pPr>
          </a:lstStyle>
          <a:p>
            <a:fld id="{48F63A3B-78C7-47BE-AE5E-E10140E04643}" type="slidenum">
              <a:rPr lang="en-US" dirty="0"/>
              <a:t>‹#›</a:t>
            </a:fld>
            <a:endParaRPr lang="en-US"/>
          </a:p>
        </p:txBody>
      </p:sp>
    </p:spTree>
    <p:extLst>
      <p:ext uri="{BB962C8B-B14F-4D97-AF65-F5344CB8AC3E}">
        <p14:creationId xmlns:p14="http://schemas.microsoft.com/office/powerpoint/2010/main" val="2612415189"/>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34353" y="535519"/>
            <a:ext cx="6703695" cy="1944159"/>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534353" y="2677584"/>
            <a:ext cx="6703695" cy="638196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34353" y="9322649"/>
            <a:ext cx="1748790" cy="535517"/>
          </a:xfrm>
          <a:prstGeom prst="rect">
            <a:avLst/>
          </a:prstGeom>
        </p:spPr>
        <p:txBody>
          <a:bodyPr vert="horz" lIns="91440" tIns="45720" rIns="91440" bIns="45720" rtlCol="0" anchor="ctr"/>
          <a:lstStyle>
            <a:lvl1pPr algn="l">
              <a:defRPr sz="1020">
                <a:solidFill>
                  <a:schemeClr val="tx1">
                    <a:tint val="75000"/>
                  </a:schemeClr>
                </a:solidFill>
              </a:defRPr>
            </a:lvl1pPr>
          </a:lstStyle>
          <a:p>
            <a:fld id="{F70760C5-09C6-4343-B9A5-08EF06F5C243}" type="datetimeFigureOut">
              <a:rPr lang="en-CA" smtClean="0"/>
              <a:t>2024-12-02</a:t>
            </a:fld>
            <a:endParaRPr lang="en-CA"/>
          </a:p>
        </p:txBody>
      </p:sp>
      <p:sp>
        <p:nvSpPr>
          <p:cNvPr id="5" name="Footer Placeholder 4"/>
          <p:cNvSpPr>
            <a:spLocks noGrp="1"/>
          </p:cNvSpPr>
          <p:nvPr>
            <p:ph type="ftr" sz="quarter" idx="3"/>
          </p:nvPr>
        </p:nvSpPr>
        <p:spPr>
          <a:xfrm>
            <a:off x="2574608" y="9322649"/>
            <a:ext cx="2623185" cy="535517"/>
          </a:xfrm>
          <a:prstGeom prst="rect">
            <a:avLst/>
          </a:prstGeom>
        </p:spPr>
        <p:txBody>
          <a:bodyPr vert="horz" lIns="91440" tIns="45720" rIns="91440" bIns="45720" rtlCol="0" anchor="ctr"/>
          <a:lstStyle>
            <a:lvl1pPr algn="ctr">
              <a:defRPr sz="1020">
                <a:solidFill>
                  <a:schemeClr val="tx1">
                    <a:tint val="75000"/>
                  </a:schemeClr>
                </a:solidFill>
              </a:defRPr>
            </a:lvl1pPr>
          </a:lstStyle>
          <a:p>
            <a:endParaRPr lang="en-CA"/>
          </a:p>
        </p:txBody>
      </p:sp>
      <p:sp>
        <p:nvSpPr>
          <p:cNvPr id="6" name="Slide Number Placeholder 5"/>
          <p:cNvSpPr>
            <a:spLocks noGrp="1"/>
          </p:cNvSpPr>
          <p:nvPr>
            <p:ph type="sldNum" sz="quarter" idx="4"/>
          </p:nvPr>
        </p:nvSpPr>
        <p:spPr>
          <a:xfrm>
            <a:off x="5489258" y="9322649"/>
            <a:ext cx="1748790" cy="535517"/>
          </a:xfrm>
          <a:prstGeom prst="rect">
            <a:avLst/>
          </a:prstGeom>
        </p:spPr>
        <p:txBody>
          <a:bodyPr vert="horz" lIns="91440" tIns="45720" rIns="91440" bIns="45720" rtlCol="0" anchor="ctr"/>
          <a:lstStyle>
            <a:lvl1pPr algn="r">
              <a:defRPr sz="1020">
                <a:solidFill>
                  <a:schemeClr val="tx1">
                    <a:tint val="75000"/>
                  </a:schemeClr>
                </a:solidFill>
              </a:defRPr>
            </a:lvl1pPr>
          </a:lstStyle>
          <a:p>
            <a:fld id="{8E624044-7726-4473-8343-C2078F3DA86D}" type="slidenum">
              <a:rPr lang="en-CA" smtClean="0"/>
              <a:t>‹#›</a:t>
            </a:fld>
            <a:endParaRPr lang="en-CA"/>
          </a:p>
        </p:txBody>
      </p:sp>
    </p:spTree>
    <p:extLst>
      <p:ext uri="{BB962C8B-B14F-4D97-AF65-F5344CB8AC3E}">
        <p14:creationId xmlns:p14="http://schemas.microsoft.com/office/powerpoint/2010/main" val="3700508574"/>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777232" rtl="0" eaLnBrk="1" latinLnBrk="0" hangingPunct="1">
        <a:lnSpc>
          <a:spcPct val="90000"/>
        </a:lnSpc>
        <a:spcBef>
          <a:spcPct val="0"/>
        </a:spcBef>
        <a:buNone/>
        <a:defRPr sz="3740" kern="1200">
          <a:solidFill>
            <a:schemeClr val="tx1"/>
          </a:solidFill>
          <a:latin typeface="+mj-lt"/>
          <a:ea typeface="+mj-ea"/>
          <a:cs typeface="+mj-cs"/>
        </a:defRPr>
      </a:lvl1pPr>
    </p:titleStyle>
    <p:bodyStyle>
      <a:lvl1pPr marL="194307" indent="-194307" algn="l" defTabSz="777232" rtl="0" eaLnBrk="1" latinLnBrk="0" hangingPunct="1">
        <a:lnSpc>
          <a:spcPct val="90000"/>
        </a:lnSpc>
        <a:spcBef>
          <a:spcPts val="850"/>
        </a:spcBef>
        <a:buFont typeface="Arial" panose="020B0604020202020204" pitchFamily="34" charset="0"/>
        <a:buChar char="•"/>
        <a:defRPr sz="2380" kern="1200">
          <a:solidFill>
            <a:schemeClr val="tx1"/>
          </a:solidFill>
          <a:latin typeface="+mn-lt"/>
          <a:ea typeface="+mn-ea"/>
          <a:cs typeface="+mn-cs"/>
        </a:defRPr>
      </a:lvl1pPr>
      <a:lvl2pPr marL="582923" indent="-194307" algn="l" defTabSz="777232" rtl="0" eaLnBrk="1" latinLnBrk="0" hangingPunct="1">
        <a:lnSpc>
          <a:spcPct val="90000"/>
        </a:lnSpc>
        <a:spcBef>
          <a:spcPts val="425"/>
        </a:spcBef>
        <a:buFont typeface="Arial" panose="020B0604020202020204" pitchFamily="34" charset="0"/>
        <a:buChar char="•"/>
        <a:defRPr sz="2040" kern="1200">
          <a:solidFill>
            <a:schemeClr val="tx1"/>
          </a:solidFill>
          <a:latin typeface="+mn-lt"/>
          <a:ea typeface="+mn-ea"/>
          <a:cs typeface="+mn-cs"/>
        </a:defRPr>
      </a:lvl2pPr>
      <a:lvl3pPr marL="971539" indent="-194307" algn="l" defTabSz="777232" rtl="0" eaLnBrk="1" latinLnBrk="0" hangingPunct="1">
        <a:lnSpc>
          <a:spcPct val="90000"/>
        </a:lnSpc>
        <a:spcBef>
          <a:spcPts val="425"/>
        </a:spcBef>
        <a:buFont typeface="Arial" panose="020B0604020202020204" pitchFamily="34" charset="0"/>
        <a:buChar char="•"/>
        <a:defRPr sz="1700" kern="1200">
          <a:solidFill>
            <a:schemeClr val="tx1"/>
          </a:solidFill>
          <a:latin typeface="+mn-lt"/>
          <a:ea typeface="+mn-ea"/>
          <a:cs typeface="+mn-cs"/>
        </a:defRPr>
      </a:lvl3pPr>
      <a:lvl4pPr marL="1360155" indent="-194307" algn="l" defTabSz="777232"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4pPr>
      <a:lvl5pPr marL="1748770" indent="-194307" algn="l" defTabSz="777232"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5pPr>
      <a:lvl6pPr marL="2137386" indent="-194307" algn="l" defTabSz="777232"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02" indent="-194307" algn="l" defTabSz="777232"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18" indent="-194307" algn="l" defTabSz="777232"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33" indent="-194307" algn="l" defTabSz="777232"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p:bodyStyle>
    <p:otherStyle>
      <a:defPPr>
        <a:defRPr lang="en-US"/>
      </a:defPPr>
      <a:lvl1pPr marL="0" algn="l" defTabSz="777232" rtl="0" eaLnBrk="1" latinLnBrk="0" hangingPunct="1">
        <a:defRPr sz="1530" kern="1200">
          <a:solidFill>
            <a:schemeClr val="tx1"/>
          </a:solidFill>
          <a:latin typeface="+mn-lt"/>
          <a:ea typeface="+mn-ea"/>
          <a:cs typeface="+mn-cs"/>
        </a:defRPr>
      </a:lvl1pPr>
      <a:lvl2pPr marL="388616" algn="l" defTabSz="777232" rtl="0" eaLnBrk="1" latinLnBrk="0" hangingPunct="1">
        <a:defRPr sz="1530" kern="1200">
          <a:solidFill>
            <a:schemeClr val="tx1"/>
          </a:solidFill>
          <a:latin typeface="+mn-lt"/>
          <a:ea typeface="+mn-ea"/>
          <a:cs typeface="+mn-cs"/>
        </a:defRPr>
      </a:lvl2pPr>
      <a:lvl3pPr marL="777232" algn="l" defTabSz="777232" rtl="0" eaLnBrk="1" latinLnBrk="0" hangingPunct="1">
        <a:defRPr sz="1530" kern="1200">
          <a:solidFill>
            <a:schemeClr val="tx1"/>
          </a:solidFill>
          <a:latin typeface="+mn-lt"/>
          <a:ea typeface="+mn-ea"/>
          <a:cs typeface="+mn-cs"/>
        </a:defRPr>
      </a:lvl3pPr>
      <a:lvl4pPr marL="1165847" algn="l" defTabSz="777232" rtl="0" eaLnBrk="1" latinLnBrk="0" hangingPunct="1">
        <a:defRPr sz="1530" kern="1200">
          <a:solidFill>
            <a:schemeClr val="tx1"/>
          </a:solidFill>
          <a:latin typeface="+mn-lt"/>
          <a:ea typeface="+mn-ea"/>
          <a:cs typeface="+mn-cs"/>
        </a:defRPr>
      </a:lvl4pPr>
      <a:lvl5pPr marL="1554463" algn="l" defTabSz="777232" rtl="0" eaLnBrk="1" latinLnBrk="0" hangingPunct="1">
        <a:defRPr sz="1530" kern="1200">
          <a:solidFill>
            <a:schemeClr val="tx1"/>
          </a:solidFill>
          <a:latin typeface="+mn-lt"/>
          <a:ea typeface="+mn-ea"/>
          <a:cs typeface="+mn-cs"/>
        </a:defRPr>
      </a:lvl5pPr>
      <a:lvl6pPr marL="1943079" algn="l" defTabSz="777232" rtl="0" eaLnBrk="1" latinLnBrk="0" hangingPunct="1">
        <a:defRPr sz="1530" kern="1200">
          <a:solidFill>
            <a:schemeClr val="tx1"/>
          </a:solidFill>
          <a:latin typeface="+mn-lt"/>
          <a:ea typeface="+mn-ea"/>
          <a:cs typeface="+mn-cs"/>
        </a:defRPr>
      </a:lvl6pPr>
      <a:lvl7pPr marL="2331695" algn="l" defTabSz="777232" rtl="0" eaLnBrk="1" latinLnBrk="0" hangingPunct="1">
        <a:defRPr sz="1530" kern="1200">
          <a:solidFill>
            <a:schemeClr val="tx1"/>
          </a:solidFill>
          <a:latin typeface="+mn-lt"/>
          <a:ea typeface="+mn-ea"/>
          <a:cs typeface="+mn-cs"/>
        </a:defRPr>
      </a:lvl7pPr>
      <a:lvl8pPr marL="2720309" algn="l" defTabSz="777232" rtl="0" eaLnBrk="1" latinLnBrk="0" hangingPunct="1">
        <a:defRPr sz="1530" kern="1200">
          <a:solidFill>
            <a:schemeClr val="tx1"/>
          </a:solidFill>
          <a:latin typeface="+mn-lt"/>
          <a:ea typeface="+mn-ea"/>
          <a:cs typeface="+mn-cs"/>
        </a:defRPr>
      </a:lvl8pPr>
      <a:lvl9pPr marL="3108925" algn="l" defTabSz="777232" rtl="0" eaLnBrk="1" latinLnBrk="0" hangingPunct="1">
        <a:defRPr sz="153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13.xml"/><Relationship Id="rId4" Type="http://schemas.openxmlformats.org/officeDocument/2006/relationships/image" Target="../media/image3.jpg"/></Relationships>
</file>

<file path=ppt/slides/_rels/slide10.xml.rels><?xml version="1.0" encoding="UTF-8" standalone="yes"?>
<Relationships xmlns="http://schemas.openxmlformats.org/package/2006/relationships"><Relationship Id="rId8" Type="http://schemas.openxmlformats.org/officeDocument/2006/relationships/image" Target="../media/image35.png"/><Relationship Id="rId3" Type="http://schemas.openxmlformats.org/officeDocument/2006/relationships/image" Target="../media/image30.png"/><Relationship Id="rId7" Type="http://schemas.openxmlformats.org/officeDocument/2006/relationships/image" Target="../media/image34.svg"/><Relationship Id="rId2" Type="http://schemas.openxmlformats.org/officeDocument/2006/relationships/image" Target="../media/image4.jpeg"/><Relationship Id="rId1" Type="http://schemas.openxmlformats.org/officeDocument/2006/relationships/slideLayout" Target="../slideLayouts/slideLayout1.xml"/><Relationship Id="rId6" Type="http://schemas.openxmlformats.org/officeDocument/2006/relationships/image" Target="../media/image33.png"/><Relationship Id="rId11" Type="http://schemas.openxmlformats.org/officeDocument/2006/relationships/image" Target="../media/image38.png"/><Relationship Id="rId5" Type="http://schemas.openxmlformats.org/officeDocument/2006/relationships/image" Target="../media/image32.svg"/><Relationship Id="rId10" Type="http://schemas.openxmlformats.org/officeDocument/2006/relationships/image" Target="../media/image37.svg"/><Relationship Id="rId4" Type="http://schemas.openxmlformats.org/officeDocument/2006/relationships/image" Target="../media/image31.png"/><Relationship Id="rId9" Type="http://schemas.openxmlformats.org/officeDocument/2006/relationships/image" Target="../media/image36.png"/></Relationships>
</file>

<file path=ppt/slides/_rels/slide11.xml.rels><?xml version="1.0" encoding="UTF-8" standalone="yes"?>
<Relationships xmlns="http://schemas.openxmlformats.org/package/2006/relationships"><Relationship Id="rId3" Type="http://schemas.openxmlformats.org/officeDocument/2006/relationships/image" Target="../media/image39.png"/><Relationship Id="rId2" Type="http://schemas.openxmlformats.org/officeDocument/2006/relationships/image" Target="../media/image4.jpeg"/><Relationship Id="rId1" Type="http://schemas.openxmlformats.org/officeDocument/2006/relationships/slideLayout" Target="../slideLayouts/slideLayout1.xml"/><Relationship Id="rId6" Type="http://schemas.openxmlformats.org/officeDocument/2006/relationships/image" Target="../media/image8.png"/><Relationship Id="rId5" Type="http://schemas.openxmlformats.org/officeDocument/2006/relationships/image" Target="../media/image41.png"/><Relationship Id="rId4" Type="http://schemas.openxmlformats.org/officeDocument/2006/relationships/image" Target="../media/image40.png"/></Relationships>
</file>

<file path=ppt/slides/_rels/slide2.xml.rels><?xml version="1.0" encoding="UTF-8" standalone="yes"?>
<Relationships xmlns="http://schemas.openxmlformats.org/package/2006/relationships"><Relationship Id="rId8" Type="http://schemas.openxmlformats.org/officeDocument/2006/relationships/image" Target="../media/image10.png"/><Relationship Id="rId3" Type="http://schemas.openxmlformats.org/officeDocument/2006/relationships/image" Target="../media/image5.png"/><Relationship Id="rId7" Type="http://schemas.openxmlformats.org/officeDocument/2006/relationships/image" Target="../media/image9.png"/><Relationship Id="rId12" Type="http://schemas.openxmlformats.org/officeDocument/2006/relationships/image" Target="../media/image14.svg"/><Relationship Id="rId2" Type="http://schemas.openxmlformats.org/officeDocument/2006/relationships/image" Target="../media/image4.jpeg"/><Relationship Id="rId1" Type="http://schemas.openxmlformats.org/officeDocument/2006/relationships/slideLayout" Target="../slideLayouts/slideLayout1.xml"/><Relationship Id="rId6" Type="http://schemas.openxmlformats.org/officeDocument/2006/relationships/image" Target="../media/image8.png"/><Relationship Id="rId11" Type="http://schemas.openxmlformats.org/officeDocument/2006/relationships/image" Target="../media/image13.png"/><Relationship Id="rId5" Type="http://schemas.openxmlformats.org/officeDocument/2006/relationships/image" Target="../media/image7.png"/><Relationship Id="rId10" Type="http://schemas.openxmlformats.org/officeDocument/2006/relationships/image" Target="../media/image12.png"/><Relationship Id="rId4" Type="http://schemas.openxmlformats.org/officeDocument/2006/relationships/image" Target="../media/image6.png"/><Relationship Id="rId9" Type="http://schemas.openxmlformats.org/officeDocument/2006/relationships/image" Target="../media/image11.png"/></Relationships>
</file>

<file path=ppt/slides/_rels/slide3.xml.rels><?xml version="1.0" encoding="UTF-8" standalone="yes"?>
<Relationships xmlns="http://schemas.openxmlformats.org/package/2006/relationships"><Relationship Id="rId8" Type="http://schemas.openxmlformats.org/officeDocument/2006/relationships/image" Target="../media/image20.png"/><Relationship Id="rId13" Type="http://schemas.openxmlformats.org/officeDocument/2006/relationships/image" Target="../media/image14.svg"/><Relationship Id="rId3" Type="http://schemas.openxmlformats.org/officeDocument/2006/relationships/image" Target="../media/image15.png"/><Relationship Id="rId7" Type="http://schemas.openxmlformats.org/officeDocument/2006/relationships/image" Target="../media/image19.png"/><Relationship Id="rId12" Type="http://schemas.openxmlformats.org/officeDocument/2006/relationships/image" Target="../media/image13.png"/><Relationship Id="rId2" Type="http://schemas.openxmlformats.org/officeDocument/2006/relationships/image" Target="../media/image4.jpeg"/><Relationship Id="rId1" Type="http://schemas.openxmlformats.org/officeDocument/2006/relationships/slideLayout" Target="../slideLayouts/slideLayout1.xml"/><Relationship Id="rId6" Type="http://schemas.openxmlformats.org/officeDocument/2006/relationships/image" Target="../media/image18.png"/><Relationship Id="rId11" Type="http://schemas.openxmlformats.org/officeDocument/2006/relationships/image" Target="../media/image23.png"/><Relationship Id="rId5" Type="http://schemas.openxmlformats.org/officeDocument/2006/relationships/image" Target="../media/image17.png"/><Relationship Id="rId10" Type="http://schemas.openxmlformats.org/officeDocument/2006/relationships/image" Target="../media/image22.svg"/><Relationship Id="rId4" Type="http://schemas.openxmlformats.org/officeDocument/2006/relationships/image" Target="../media/image16.png"/><Relationship Id="rId9" Type="http://schemas.openxmlformats.org/officeDocument/2006/relationships/image" Target="../media/image21.png"/></Relationships>
</file>

<file path=ppt/slides/_rels/slide4.xml.rels><?xml version="1.0" encoding="UTF-8" standalone="yes"?>
<Relationships xmlns="http://schemas.openxmlformats.org/package/2006/relationships"><Relationship Id="rId8" Type="http://schemas.openxmlformats.org/officeDocument/2006/relationships/image" Target="../media/image29.svg"/><Relationship Id="rId3" Type="http://schemas.openxmlformats.org/officeDocument/2006/relationships/image" Target="../media/image24.png"/><Relationship Id="rId7" Type="http://schemas.openxmlformats.org/officeDocument/2006/relationships/image" Target="../media/image28.png"/><Relationship Id="rId2" Type="http://schemas.openxmlformats.org/officeDocument/2006/relationships/image" Target="../media/image4.jpeg"/><Relationship Id="rId1" Type="http://schemas.openxmlformats.org/officeDocument/2006/relationships/slideLayout" Target="../slideLayouts/slideLayout1.xml"/><Relationship Id="rId6" Type="http://schemas.openxmlformats.org/officeDocument/2006/relationships/image" Target="../media/image27.png"/><Relationship Id="rId11" Type="http://schemas.openxmlformats.org/officeDocument/2006/relationships/image" Target="../media/image14.svg"/><Relationship Id="rId5" Type="http://schemas.openxmlformats.org/officeDocument/2006/relationships/image" Target="../media/image26.png"/><Relationship Id="rId10" Type="http://schemas.openxmlformats.org/officeDocument/2006/relationships/image" Target="../media/image13.png"/><Relationship Id="rId4" Type="http://schemas.openxmlformats.org/officeDocument/2006/relationships/image" Target="../media/image25.png"/><Relationship Id="rId9" Type="http://schemas.openxmlformats.org/officeDocument/2006/relationships/image" Target="../media/image16.png"/></Relationships>
</file>

<file path=ppt/slides/_rels/slide5.xml.rels><?xml version="1.0" encoding="UTF-8" standalone="yes"?>
<Relationships xmlns="http://schemas.openxmlformats.org/package/2006/relationships"><Relationship Id="rId8" Type="http://schemas.openxmlformats.org/officeDocument/2006/relationships/image" Target="../media/image35.png"/><Relationship Id="rId3" Type="http://schemas.openxmlformats.org/officeDocument/2006/relationships/image" Target="../media/image30.png"/><Relationship Id="rId7" Type="http://schemas.openxmlformats.org/officeDocument/2006/relationships/image" Target="../media/image34.svg"/><Relationship Id="rId2" Type="http://schemas.openxmlformats.org/officeDocument/2006/relationships/image" Target="../media/image4.jpeg"/><Relationship Id="rId1" Type="http://schemas.openxmlformats.org/officeDocument/2006/relationships/slideLayout" Target="../slideLayouts/slideLayout1.xml"/><Relationship Id="rId6" Type="http://schemas.openxmlformats.org/officeDocument/2006/relationships/image" Target="../media/image33.png"/><Relationship Id="rId11" Type="http://schemas.openxmlformats.org/officeDocument/2006/relationships/image" Target="../media/image38.png"/><Relationship Id="rId5" Type="http://schemas.openxmlformats.org/officeDocument/2006/relationships/image" Target="../media/image32.svg"/><Relationship Id="rId10" Type="http://schemas.openxmlformats.org/officeDocument/2006/relationships/image" Target="../media/image37.svg"/><Relationship Id="rId4" Type="http://schemas.openxmlformats.org/officeDocument/2006/relationships/image" Target="../media/image31.png"/><Relationship Id="rId9" Type="http://schemas.openxmlformats.org/officeDocument/2006/relationships/image" Target="../media/image36.png"/></Relationships>
</file>

<file path=ppt/slides/_rels/slide6.xml.rels><?xml version="1.0" encoding="UTF-8" standalone="yes"?>
<Relationships xmlns="http://schemas.openxmlformats.org/package/2006/relationships"><Relationship Id="rId3" Type="http://schemas.openxmlformats.org/officeDocument/2006/relationships/image" Target="../media/image39.png"/><Relationship Id="rId2" Type="http://schemas.openxmlformats.org/officeDocument/2006/relationships/image" Target="../media/image4.jpeg"/><Relationship Id="rId1" Type="http://schemas.openxmlformats.org/officeDocument/2006/relationships/slideLayout" Target="../slideLayouts/slideLayout1.xml"/><Relationship Id="rId6" Type="http://schemas.openxmlformats.org/officeDocument/2006/relationships/image" Target="../media/image8.png"/><Relationship Id="rId5" Type="http://schemas.openxmlformats.org/officeDocument/2006/relationships/image" Target="../media/image41.png"/><Relationship Id="rId4" Type="http://schemas.openxmlformats.org/officeDocument/2006/relationships/image" Target="../media/image40.png"/></Relationships>
</file>

<file path=ppt/slides/_rels/slide7.xml.rels><?xml version="1.0" encoding="UTF-8" standalone="yes"?>
<Relationships xmlns="http://schemas.openxmlformats.org/package/2006/relationships"><Relationship Id="rId8" Type="http://schemas.openxmlformats.org/officeDocument/2006/relationships/image" Target="../media/image10.png"/><Relationship Id="rId3" Type="http://schemas.openxmlformats.org/officeDocument/2006/relationships/image" Target="../media/image5.png"/><Relationship Id="rId7" Type="http://schemas.openxmlformats.org/officeDocument/2006/relationships/image" Target="../media/image9.png"/><Relationship Id="rId12" Type="http://schemas.openxmlformats.org/officeDocument/2006/relationships/image" Target="../media/image14.svg"/><Relationship Id="rId2" Type="http://schemas.openxmlformats.org/officeDocument/2006/relationships/image" Target="../media/image4.jpeg"/><Relationship Id="rId1" Type="http://schemas.openxmlformats.org/officeDocument/2006/relationships/slideLayout" Target="../slideLayouts/slideLayout1.xml"/><Relationship Id="rId6" Type="http://schemas.openxmlformats.org/officeDocument/2006/relationships/image" Target="../media/image8.png"/><Relationship Id="rId11" Type="http://schemas.openxmlformats.org/officeDocument/2006/relationships/image" Target="../media/image13.png"/><Relationship Id="rId5" Type="http://schemas.openxmlformats.org/officeDocument/2006/relationships/image" Target="../media/image7.png"/><Relationship Id="rId10" Type="http://schemas.openxmlformats.org/officeDocument/2006/relationships/image" Target="../media/image12.png"/><Relationship Id="rId4" Type="http://schemas.openxmlformats.org/officeDocument/2006/relationships/image" Target="../media/image6.png"/><Relationship Id="rId9" Type="http://schemas.openxmlformats.org/officeDocument/2006/relationships/image" Target="../media/image11.png"/></Relationships>
</file>

<file path=ppt/slides/_rels/slide8.xml.rels><?xml version="1.0" encoding="UTF-8" standalone="yes"?>
<Relationships xmlns="http://schemas.openxmlformats.org/package/2006/relationships"><Relationship Id="rId8" Type="http://schemas.openxmlformats.org/officeDocument/2006/relationships/image" Target="../media/image20.png"/><Relationship Id="rId13" Type="http://schemas.openxmlformats.org/officeDocument/2006/relationships/image" Target="../media/image14.svg"/><Relationship Id="rId3" Type="http://schemas.openxmlformats.org/officeDocument/2006/relationships/image" Target="../media/image15.png"/><Relationship Id="rId7" Type="http://schemas.openxmlformats.org/officeDocument/2006/relationships/image" Target="../media/image19.png"/><Relationship Id="rId12" Type="http://schemas.openxmlformats.org/officeDocument/2006/relationships/image" Target="../media/image13.png"/><Relationship Id="rId2" Type="http://schemas.openxmlformats.org/officeDocument/2006/relationships/image" Target="../media/image4.jpeg"/><Relationship Id="rId1" Type="http://schemas.openxmlformats.org/officeDocument/2006/relationships/slideLayout" Target="../slideLayouts/slideLayout1.xml"/><Relationship Id="rId6" Type="http://schemas.openxmlformats.org/officeDocument/2006/relationships/image" Target="../media/image18.png"/><Relationship Id="rId11" Type="http://schemas.openxmlformats.org/officeDocument/2006/relationships/image" Target="../media/image23.png"/><Relationship Id="rId5" Type="http://schemas.openxmlformats.org/officeDocument/2006/relationships/image" Target="../media/image17.png"/><Relationship Id="rId10" Type="http://schemas.openxmlformats.org/officeDocument/2006/relationships/image" Target="../media/image22.svg"/><Relationship Id="rId4" Type="http://schemas.openxmlformats.org/officeDocument/2006/relationships/image" Target="../media/image16.png"/><Relationship Id="rId9" Type="http://schemas.openxmlformats.org/officeDocument/2006/relationships/image" Target="../media/image21.png"/></Relationships>
</file>

<file path=ppt/slides/_rels/slide9.xml.rels><?xml version="1.0" encoding="UTF-8" standalone="yes"?>
<Relationships xmlns="http://schemas.openxmlformats.org/package/2006/relationships"><Relationship Id="rId8" Type="http://schemas.openxmlformats.org/officeDocument/2006/relationships/image" Target="../media/image29.svg"/><Relationship Id="rId3" Type="http://schemas.openxmlformats.org/officeDocument/2006/relationships/image" Target="../media/image24.png"/><Relationship Id="rId7" Type="http://schemas.openxmlformats.org/officeDocument/2006/relationships/image" Target="../media/image28.png"/><Relationship Id="rId2" Type="http://schemas.openxmlformats.org/officeDocument/2006/relationships/image" Target="../media/image4.jpeg"/><Relationship Id="rId1" Type="http://schemas.openxmlformats.org/officeDocument/2006/relationships/slideLayout" Target="../slideLayouts/slideLayout1.xml"/><Relationship Id="rId6" Type="http://schemas.openxmlformats.org/officeDocument/2006/relationships/image" Target="../media/image27.png"/><Relationship Id="rId11" Type="http://schemas.openxmlformats.org/officeDocument/2006/relationships/image" Target="../media/image14.svg"/><Relationship Id="rId5" Type="http://schemas.openxmlformats.org/officeDocument/2006/relationships/image" Target="../media/image26.png"/><Relationship Id="rId10" Type="http://schemas.openxmlformats.org/officeDocument/2006/relationships/image" Target="../media/image13.png"/><Relationship Id="rId4" Type="http://schemas.openxmlformats.org/officeDocument/2006/relationships/image" Target="../media/image25.png"/><Relationship Id="rId9" Type="http://schemas.openxmlformats.org/officeDocument/2006/relationships/image" Target="../media/image16.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7820F36B-1165-8106-6531-4A22156AA99D}"/>
              </a:ext>
            </a:extLst>
          </p:cNvPr>
          <p:cNvSpPr txBox="1"/>
          <p:nvPr/>
        </p:nvSpPr>
        <p:spPr>
          <a:xfrm>
            <a:off x="782237" y="7611654"/>
            <a:ext cx="6207927" cy="1574074"/>
          </a:xfrm>
          <a:prstGeom prst="rect">
            <a:avLst/>
          </a:prstGeom>
          <a:noFill/>
        </p:spPr>
        <p:txBody>
          <a:bodyPr rot="0" spcFirstLastPara="0" vertOverflow="overflow" horzOverflow="overflow" vert="horz" wrap="square" lIns="89934" tIns="44967" rIns="89934" bIns="44967" numCol="1" spcCol="0" rtlCol="0" fromWordArt="0" anchor="t" anchorCtr="0" forceAA="0" compatLnSpc="1">
            <a:prstTxWarp prst="textNoShape">
              <a:avLst/>
            </a:prstTxWarp>
            <a:spAutoFit/>
          </a:bodyPr>
          <a:lstStyle/>
          <a:p>
            <a:pPr defTabSz="899367">
              <a:defRPr/>
            </a:pPr>
            <a:r>
              <a:rPr lang="en-US" sz="1377" i="1" dirty="0">
                <a:solidFill>
                  <a:prstClr val="black"/>
                </a:solidFill>
                <a:latin typeface="Calibri"/>
                <a:ea typeface="Open Sans"/>
                <a:cs typeface="Open Sans"/>
              </a:rPr>
              <a:t>Disclaimer: These materials were created using funding from the Provincial Community Stroke Rehabilitation Initiative and crafted by Aran Oberle, Speech Language Pathologist, with input from regional rehab programs. They are not meant to replace professional expertise. Readers should seek advice from a qualified healthcare provider for any concerns. The content of this PowerPoint can be adjusted to suit the needs of healthcare professionals. Users are accountable for confirming the accuracy and suitability of the information for their unique situations.</a:t>
            </a:r>
          </a:p>
        </p:txBody>
      </p:sp>
      <p:sp>
        <p:nvSpPr>
          <p:cNvPr id="8" name="TextBox 7">
            <a:extLst>
              <a:ext uri="{FF2B5EF4-FFF2-40B4-BE49-F238E27FC236}">
                <a16:creationId xmlns:a16="http://schemas.microsoft.com/office/drawing/2014/main" id="{F39DB895-8B62-40C9-A32B-E8F6B6FA410A}"/>
              </a:ext>
            </a:extLst>
          </p:cNvPr>
          <p:cNvSpPr txBox="1"/>
          <p:nvPr/>
        </p:nvSpPr>
        <p:spPr>
          <a:xfrm>
            <a:off x="808544" y="3261515"/>
            <a:ext cx="6207927" cy="3535370"/>
          </a:xfrm>
          <a:prstGeom prst="rect">
            <a:avLst/>
          </a:prstGeom>
          <a:noFill/>
        </p:spPr>
        <p:txBody>
          <a:bodyPr wrap="square">
            <a:spAutoFit/>
          </a:bodyPr>
          <a:lstStyle/>
          <a:p>
            <a:pPr algn="ctr" defTabSz="897392">
              <a:defRPr/>
            </a:pPr>
            <a:r>
              <a:rPr lang="en-CA" sz="5888" dirty="0">
                <a:solidFill>
                  <a:prstClr val="black"/>
                </a:solidFill>
                <a:latin typeface="Calibri"/>
                <a:ea typeface="Open Sans"/>
                <a:cs typeface="Calibri"/>
              </a:rPr>
              <a:t>PT</a:t>
            </a:r>
            <a:endParaRPr lang="en-US" sz="5888" dirty="0">
              <a:solidFill>
                <a:prstClr val="black"/>
              </a:solidFill>
              <a:latin typeface="Calibri"/>
              <a:ea typeface="Open Sans"/>
              <a:cs typeface="Calibri"/>
            </a:endParaRPr>
          </a:p>
          <a:p>
            <a:pPr algn="ctr" defTabSz="897392">
              <a:defRPr/>
            </a:pPr>
            <a:r>
              <a:rPr lang="en-CA" sz="5888" dirty="0">
                <a:solidFill>
                  <a:prstClr val="black"/>
                </a:solidFill>
                <a:latin typeface="Calibri"/>
                <a:ea typeface="Open Sans"/>
                <a:cs typeface="Calibri"/>
              </a:rPr>
              <a:t>Fitness &amp; Exercise</a:t>
            </a:r>
          </a:p>
          <a:p>
            <a:pPr algn="ctr" defTabSz="897392">
              <a:defRPr/>
            </a:pPr>
            <a:r>
              <a:rPr lang="en-CA" sz="5888" dirty="0">
                <a:solidFill>
                  <a:prstClr val="black"/>
                </a:solidFill>
                <a:latin typeface="Calibri"/>
                <a:ea typeface="Open Sans"/>
                <a:cs typeface="Calibri"/>
              </a:rPr>
              <a:t>After a Stroke</a:t>
            </a:r>
            <a:endParaRPr lang="en-CA" sz="5888" dirty="0">
              <a:solidFill>
                <a:prstClr val="black"/>
              </a:solidFill>
              <a:latin typeface="Calibri"/>
              <a:ea typeface="Open Sans" panose="020B0606030504020204" pitchFamily="34" charset="0"/>
              <a:cs typeface="Calibri"/>
            </a:endParaRPr>
          </a:p>
          <a:p>
            <a:pPr algn="ctr" defTabSz="899367">
              <a:defRPr/>
            </a:pPr>
            <a:endParaRPr lang="en-US" sz="2360" b="1" dirty="0">
              <a:solidFill>
                <a:srgbClr val="E7E6E6">
                  <a:lumMod val="10000"/>
                </a:srgbClr>
              </a:solidFill>
              <a:latin typeface="Calibri"/>
              <a:ea typeface="+mn-lt"/>
              <a:cs typeface="Calibri" panose="020F0502020204030204"/>
            </a:endParaRPr>
          </a:p>
          <a:p>
            <a:pPr algn="ctr" defTabSz="899367">
              <a:defRPr/>
            </a:pPr>
            <a:r>
              <a:rPr lang="en-US" sz="2360" b="1" dirty="0">
                <a:solidFill>
                  <a:srgbClr val="E7E6E6">
                    <a:lumMod val="10000"/>
                  </a:srgbClr>
                </a:solidFill>
                <a:latin typeface="Calibri"/>
                <a:ea typeface="+mn-lt"/>
                <a:cs typeface="Calibri" panose="020F0502020204030204"/>
              </a:rPr>
              <a:t>Aphasia-friendly toolkit March 2024 </a:t>
            </a:r>
            <a:endParaRPr lang="en-US" sz="2360" b="1" dirty="0">
              <a:solidFill>
                <a:srgbClr val="E7E6E6">
                  <a:lumMod val="10000"/>
                </a:srgbClr>
              </a:solidFill>
              <a:latin typeface="Calibri"/>
              <a:cs typeface="Calibri"/>
            </a:endParaRPr>
          </a:p>
        </p:txBody>
      </p:sp>
      <p:pic>
        <p:nvPicPr>
          <p:cNvPr id="12" name="Graphic 11">
            <a:extLst>
              <a:ext uri="{FF2B5EF4-FFF2-40B4-BE49-F238E27FC236}">
                <a16:creationId xmlns:a16="http://schemas.microsoft.com/office/drawing/2014/main" id="{281D7713-493E-E832-5B32-52AAD6EF66F5}"/>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4191870" y="1007501"/>
            <a:ext cx="2798293" cy="1017560"/>
          </a:xfrm>
          <a:prstGeom prst="rect">
            <a:avLst/>
          </a:prstGeom>
        </p:spPr>
      </p:pic>
      <p:pic>
        <p:nvPicPr>
          <p:cNvPr id="4" name="Picture 3" descr="A logo for a company&#10;&#10;Description automatically generated">
            <a:extLst>
              <a:ext uri="{FF2B5EF4-FFF2-40B4-BE49-F238E27FC236}">
                <a16:creationId xmlns:a16="http://schemas.microsoft.com/office/drawing/2014/main" id="{BD3C9FC3-EE05-9FCD-C1A8-8F791827A23E}"/>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82242" y="872673"/>
            <a:ext cx="2798293" cy="1287215"/>
          </a:xfrm>
          <a:prstGeom prst="rect">
            <a:avLst/>
          </a:prstGeom>
        </p:spPr>
      </p:pic>
    </p:spTree>
    <p:extLst>
      <p:ext uri="{BB962C8B-B14F-4D97-AF65-F5344CB8AC3E}">
        <p14:creationId xmlns:p14="http://schemas.microsoft.com/office/powerpoint/2010/main" val="163839169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A picture containing text, sign&#10;&#10;Description automatically generated">
            <a:extLst>
              <a:ext uri="{FF2B5EF4-FFF2-40B4-BE49-F238E27FC236}">
                <a16:creationId xmlns:a16="http://schemas.microsoft.com/office/drawing/2014/main" id="{80D8B825-8643-CE68-8385-DA837D8A9253}"/>
              </a:ext>
            </a:extLst>
          </p:cNvPr>
          <p:cNvPicPr>
            <a:picLocks noChangeAspect="1"/>
          </p:cNvPicPr>
          <p:nvPr/>
        </p:nvPicPr>
        <p:blipFill>
          <a:blip r:embed="rId2"/>
          <a:stretch>
            <a:fillRect/>
          </a:stretch>
        </p:blipFill>
        <p:spPr>
          <a:xfrm>
            <a:off x="6936441" y="2522"/>
            <a:ext cx="838200" cy="828675"/>
          </a:xfrm>
          <a:prstGeom prst="rect">
            <a:avLst/>
          </a:prstGeom>
        </p:spPr>
      </p:pic>
      <p:sp>
        <p:nvSpPr>
          <p:cNvPr id="3" name="TextBox 2">
            <a:extLst>
              <a:ext uri="{FF2B5EF4-FFF2-40B4-BE49-F238E27FC236}">
                <a16:creationId xmlns:a16="http://schemas.microsoft.com/office/drawing/2014/main" id="{71399BCB-7A6F-0066-9168-C67C7F826FAE}"/>
              </a:ext>
            </a:extLst>
          </p:cNvPr>
          <p:cNvSpPr txBox="1"/>
          <p:nvPr/>
        </p:nvSpPr>
        <p:spPr>
          <a:xfrm>
            <a:off x="1835186" y="241872"/>
            <a:ext cx="5807958" cy="10021333"/>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nSpc>
                <a:spcPct val="150000"/>
              </a:lnSpc>
            </a:pPr>
            <a:r>
              <a:rPr lang="en-US" sz="2400" b="1" u="sng" dirty="0">
                <a:latin typeface="Century Gothic"/>
                <a:ea typeface="+mn-lt"/>
                <a:cs typeface="+mn-lt"/>
              </a:rPr>
              <a:t>Types </a:t>
            </a:r>
            <a:r>
              <a:rPr lang="en-US" sz="2400" u="sng" dirty="0" err="1">
                <a:latin typeface="Century Gothic"/>
                <a:ea typeface="+mn-lt"/>
                <a:cs typeface="+mn-lt"/>
              </a:rPr>
              <a:t>d'</a:t>
            </a:r>
            <a:r>
              <a:rPr lang="en-US" sz="2400" b="1" u="sng" dirty="0" err="1">
                <a:latin typeface="Century Gothic"/>
                <a:ea typeface="+mn-lt"/>
                <a:cs typeface="+mn-lt"/>
              </a:rPr>
              <a:t>exercices</a:t>
            </a:r>
            <a:r>
              <a:rPr lang="en-US" sz="2400" u="sng" dirty="0">
                <a:latin typeface="Century Gothic"/>
                <a:ea typeface="+mn-lt"/>
                <a:cs typeface="+mn-lt"/>
              </a:rPr>
              <a:t>:</a:t>
            </a:r>
            <a:endParaRPr lang="en-US" sz="2400" u="sng">
              <a:latin typeface="Century Gothic"/>
              <a:cs typeface="Calibri"/>
            </a:endParaRPr>
          </a:p>
          <a:p>
            <a:pPr>
              <a:lnSpc>
                <a:spcPct val="150000"/>
              </a:lnSpc>
            </a:pPr>
            <a:endParaRPr lang="en-US" sz="2400" u="sng" dirty="0">
              <a:latin typeface="Century Gothic"/>
              <a:ea typeface="+mn-lt"/>
              <a:cs typeface="+mn-lt"/>
            </a:endParaRPr>
          </a:p>
          <a:p>
            <a:pPr>
              <a:lnSpc>
                <a:spcPct val="150000"/>
              </a:lnSpc>
            </a:pPr>
            <a:endParaRPr lang="en-US" u="sng" dirty="0">
              <a:latin typeface="Century Gothic"/>
              <a:ea typeface="+mn-lt"/>
              <a:cs typeface="+mn-lt"/>
            </a:endParaRPr>
          </a:p>
          <a:p>
            <a:pPr>
              <a:lnSpc>
                <a:spcPct val="150000"/>
              </a:lnSpc>
            </a:pPr>
            <a:r>
              <a:rPr lang="en-US" b="1" dirty="0">
                <a:latin typeface="Century Gothic"/>
                <a:ea typeface="+mn-lt"/>
                <a:cs typeface="+mn-lt"/>
              </a:rPr>
              <a:t>1. Endurance/ </a:t>
            </a:r>
            <a:r>
              <a:rPr lang="en-US" b="1" dirty="0" err="1">
                <a:latin typeface="Century Gothic"/>
                <a:ea typeface="+mn-lt"/>
                <a:cs typeface="+mn-lt"/>
              </a:rPr>
              <a:t>aérobique</a:t>
            </a:r>
            <a:endParaRPr lang="en-US" b="1">
              <a:latin typeface="Century Gothic"/>
              <a:ea typeface="+mn-lt"/>
              <a:cs typeface="+mn-lt"/>
            </a:endParaRPr>
          </a:p>
          <a:p>
            <a:pPr marL="742950" lvl="1" indent="-285750">
              <a:lnSpc>
                <a:spcPct val="150000"/>
              </a:lnSpc>
              <a:buFont typeface="Courier New"/>
              <a:buChar char="o"/>
            </a:pPr>
            <a:r>
              <a:rPr lang="en-US" dirty="0" err="1">
                <a:latin typeface="Century Gothic"/>
                <a:ea typeface="+mn-lt"/>
                <a:cs typeface="+mn-lt"/>
              </a:rPr>
              <a:t>Exercices</a:t>
            </a:r>
            <a:r>
              <a:rPr lang="en-US" dirty="0">
                <a:latin typeface="Century Gothic"/>
                <a:ea typeface="+mn-lt"/>
                <a:cs typeface="+mn-lt"/>
              </a:rPr>
              <a:t> longs </a:t>
            </a:r>
            <a:endParaRPr lang="en-US">
              <a:latin typeface="Century Gothic"/>
              <a:ea typeface="+mn-lt"/>
              <a:cs typeface="Calibri"/>
            </a:endParaRPr>
          </a:p>
          <a:p>
            <a:pPr marL="742950" lvl="1" indent="-285750">
              <a:lnSpc>
                <a:spcPct val="150000"/>
              </a:lnSpc>
              <a:buFont typeface="Courier New"/>
              <a:buChar char="o"/>
            </a:pPr>
            <a:endParaRPr lang="en-US" dirty="0">
              <a:latin typeface="Century Gothic"/>
              <a:ea typeface="+mn-lt"/>
              <a:cs typeface="Arial"/>
            </a:endParaRPr>
          </a:p>
          <a:p>
            <a:pPr marL="742950" lvl="1" indent="-285750">
              <a:lnSpc>
                <a:spcPct val="150000"/>
              </a:lnSpc>
              <a:buFont typeface="Courier New"/>
              <a:buChar char="o"/>
            </a:pPr>
            <a:r>
              <a:rPr lang="en-US" err="1">
                <a:latin typeface="Century Gothic"/>
                <a:ea typeface="+mn-lt"/>
                <a:cs typeface="Arial"/>
              </a:rPr>
              <a:t>Augmente</a:t>
            </a:r>
            <a:r>
              <a:rPr lang="en-US" dirty="0">
                <a:latin typeface="Century Gothic"/>
                <a:ea typeface="+mn-lt"/>
                <a:cs typeface="Arial"/>
              </a:rPr>
              <a:t> la </a:t>
            </a:r>
            <a:r>
              <a:rPr lang="en-US" b="1" err="1">
                <a:latin typeface="Century Gothic"/>
                <a:ea typeface="+mn-lt"/>
                <a:cs typeface="Arial"/>
              </a:rPr>
              <a:t>fréquence</a:t>
            </a:r>
            <a:r>
              <a:rPr lang="en-US" b="1" dirty="0">
                <a:latin typeface="Century Gothic"/>
                <a:ea typeface="+mn-lt"/>
                <a:cs typeface="Arial"/>
              </a:rPr>
              <a:t> </a:t>
            </a:r>
            <a:r>
              <a:rPr lang="en-US" b="1" err="1">
                <a:latin typeface="Century Gothic"/>
                <a:ea typeface="+mn-lt"/>
                <a:cs typeface="Arial"/>
              </a:rPr>
              <a:t>cardiaque</a:t>
            </a:r>
            <a:endParaRPr lang="en-US" b="1">
              <a:latin typeface="Century Gothic"/>
              <a:ea typeface="Calibri" panose="020F0502020204030204"/>
              <a:cs typeface="Calibri" panose="020F0502020204030204"/>
            </a:endParaRPr>
          </a:p>
          <a:p>
            <a:pPr lvl="1">
              <a:lnSpc>
                <a:spcPct val="150000"/>
              </a:lnSpc>
            </a:pPr>
            <a:endParaRPr lang="en-US" dirty="0">
              <a:latin typeface="Century Gothic"/>
              <a:ea typeface="Calibri"/>
              <a:cs typeface="Calibri"/>
            </a:endParaRPr>
          </a:p>
          <a:p>
            <a:pPr>
              <a:lnSpc>
                <a:spcPct val="150000"/>
              </a:lnSpc>
            </a:pPr>
            <a:r>
              <a:rPr lang="en-US" b="1" dirty="0">
                <a:latin typeface="Century Gothic"/>
                <a:ea typeface="+mn-lt"/>
                <a:cs typeface="+mn-lt"/>
              </a:rPr>
              <a:t>2. </a:t>
            </a:r>
            <a:r>
              <a:rPr lang="en-US" b="1" dirty="0" err="1">
                <a:latin typeface="Century Gothic"/>
                <a:ea typeface="+mn-lt"/>
                <a:cs typeface="+mn-lt"/>
              </a:rPr>
              <a:t>Entraînement</a:t>
            </a:r>
            <a:r>
              <a:rPr lang="en-US" b="1" dirty="0">
                <a:latin typeface="Century Gothic"/>
                <a:ea typeface="+mn-lt"/>
                <a:cs typeface="+mn-lt"/>
              </a:rPr>
              <a:t> </a:t>
            </a:r>
            <a:r>
              <a:rPr lang="en-US" b="1" dirty="0" err="1">
                <a:latin typeface="Century Gothic"/>
                <a:ea typeface="+mn-lt"/>
                <a:cs typeface="+mn-lt"/>
              </a:rPr>
              <a:t>musculaire</a:t>
            </a:r>
            <a:endParaRPr lang="en-US" b="1" dirty="0">
              <a:latin typeface="Century Gothic"/>
              <a:ea typeface="+mn-lt"/>
              <a:cs typeface="+mn-lt"/>
            </a:endParaRPr>
          </a:p>
          <a:p>
            <a:pPr marL="742950" lvl="1" indent="-285750">
              <a:lnSpc>
                <a:spcPct val="150000"/>
              </a:lnSpc>
              <a:buFont typeface="Courier New"/>
              <a:buChar char="o"/>
            </a:pPr>
            <a:r>
              <a:rPr lang="en-US" dirty="0" err="1">
                <a:latin typeface="Century Gothic"/>
                <a:ea typeface="+mn-lt"/>
                <a:cs typeface="+mn-lt"/>
              </a:rPr>
              <a:t>Améliore</a:t>
            </a:r>
            <a:r>
              <a:rPr lang="en-US" dirty="0">
                <a:latin typeface="Century Gothic"/>
                <a:ea typeface="+mn-lt"/>
                <a:cs typeface="+mn-lt"/>
              </a:rPr>
              <a:t> la </a:t>
            </a:r>
            <a:r>
              <a:rPr lang="en-US" b="1" dirty="0">
                <a:latin typeface="Century Gothic"/>
                <a:ea typeface="+mn-lt"/>
                <a:cs typeface="+mn-lt"/>
              </a:rPr>
              <a:t>force </a:t>
            </a:r>
            <a:r>
              <a:rPr lang="en-US" b="1" dirty="0" err="1">
                <a:latin typeface="Century Gothic"/>
                <a:ea typeface="+mn-lt"/>
                <a:cs typeface="+mn-lt"/>
              </a:rPr>
              <a:t>musculaire</a:t>
            </a:r>
            <a:r>
              <a:rPr lang="en-US" dirty="0">
                <a:latin typeface="Century Gothic"/>
                <a:ea typeface="+mn-lt"/>
                <a:cs typeface="+mn-lt"/>
              </a:rPr>
              <a:t> </a:t>
            </a:r>
            <a:endParaRPr lang="en-US">
              <a:latin typeface="Century Gothic"/>
              <a:ea typeface="Calibri" panose="020F0502020204030204"/>
              <a:cs typeface="Calibri" panose="020F0502020204030204"/>
            </a:endParaRPr>
          </a:p>
          <a:p>
            <a:pPr marL="742950" lvl="1" indent="-285750">
              <a:lnSpc>
                <a:spcPct val="150000"/>
              </a:lnSpc>
              <a:buFont typeface="Courier New"/>
              <a:buChar char="o"/>
            </a:pPr>
            <a:endParaRPr lang="en-US" dirty="0">
              <a:latin typeface="Century Gothic"/>
              <a:ea typeface="+mn-lt"/>
              <a:cs typeface="Arial"/>
            </a:endParaRPr>
          </a:p>
          <a:p>
            <a:pPr marL="742950" lvl="1" indent="-285750">
              <a:lnSpc>
                <a:spcPct val="150000"/>
              </a:lnSpc>
              <a:buFont typeface="Courier New"/>
              <a:buChar char="o"/>
            </a:pPr>
            <a:r>
              <a:rPr lang="en-US" b="1" dirty="0" err="1">
                <a:latin typeface="Century Gothic"/>
                <a:ea typeface="+mn-lt"/>
                <a:cs typeface="Arial"/>
              </a:rPr>
              <a:t>Réduit</a:t>
            </a:r>
            <a:r>
              <a:rPr lang="en-US" b="1" dirty="0">
                <a:latin typeface="Century Gothic"/>
                <a:ea typeface="+mn-lt"/>
                <a:cs typeface="Arial"/>
              </a:rPr>
              <a:t> </a:t>
            </a:r>
            <a:r>
              <a:rPr lang="en-US" dirty="0">
                <a:latin typeface="Century Gothic"/>
                <a:ea typeface="+mn-lt"/>
                <a:cs typeface="Arial"/>
              </a:rPr>
              <a:t>le </a:t>
            </a:r>
            <a:r>
              <a:rPr lang="en-US" dirty="0" err="1">
                <a:latin typeface="Century Gothic"/>
                <a:ea typeface="+mn-lt"/>
                <a:cs typeface="Arial"/>
              </a:rPr>
              <a:t>risque</a:t>
            </a:r>
            <a:r>
              <a:rPr lang="en-US" dirty="0">
                <a:latin typeface="Century Gothic"/>
                <a:ea typeface="+mn-lt"/>
                <a:cs typeface="Arial"/>
              </a:rPr>
              <a:t> de </a:t>
            </a:r>
            <a:r>
              <a:rPr lang="en-US" b="1" dirty="0">
                <a:latin typeface="Century Gothic"/>
                <a:ea typeface="+mn-lt"/>
                <a:cs typeface="Arial"/>
              </a:rPr>
              <a:t>chute</a:t>
            </a:r>
            <a:r>
              <a:rPr lang="en-US" dirty="0">
                <a:latin typeface="Century Gothic"/>
                <a:ea typeface="+mn-lt"/>
                <a:cs typeface="Arial"/>
              </a:rPr>
              <a:t> </a:t>
            </a:r>
            <a:r>
              <a:rPr lang="en-US" dirty="0" err="1">
                <a:latin typeface="Century Gothic"/>
                <a:ea typeface="+mn-lt"/>
                <a:cs typeface="Arial"/>
              </a:rPr>
              <a:t>ou</a:t>
            </a:r>
            <a:r>
              <a:rPr lang="en-US" dirty="0">
                <a:latin typeface="Century Gothic"/>
                <a:ea typeface="+mn-lt"/>
                <a:cs typeface="Arial"/>
              </a:rPr>
              <a:t> de </a:t>
            </a:r>
            <a:r>
              <a:rPr lang="en-US" dirty="0" err="1">
                <a:latin typeface="Century Gothic"/>
                <a:ea typeface="+mn-lt"/>
                <a:cs typeface="Arial"/>
              </a:rPr>
              <a:t>blessure</a:t>
            </a:r>
            <a:endParaRPr lang="en-US">
              <a:latin typeface="Century Gothic"/>
              <a:ea typeface="+mn-lt"/>
              <a:cs typeface="Arial"/>
            </a:endParaRPr>
          </a:p>
          <a:p>
            <a:pPr marL="742950" lvl="1" indent="-285750">
              <a:buFont typeface="Arial,Sans-Serif"/>
              <a:buChar char="•"/>
            </a:pPr>
            <a:endParaRPr lang="en-US" dirty="0">
              <a:latin typeface="Century Gothic"/>
              <a:ea typeface="+mn-lt"/>
              <a:cs typeface="Arial"/>
            </a:endParaRPr>
          </a:p>
          <a:p>
            <a:pPr marL="742950" lvl="1" indent="-285750">
              <a:buFont typeface="Arial,Sans-Serif"/>
              <a:buChar char="•"/>
            </a:pPr>
            <a:endParaRPr lang="en-US" dirty="0">
              <a:latin typeface="Century Gothic"/>
              <a:ea typeface="+mn-lt"/>
              <a:cs typeface="Arial"/>
            </a:endParaRPr>
          </a:p>
          <a:p>
            <a:pPr>
              <a:lnSpc>
                <a:spcPct val="150000"/>
              </a:lnSpc>
            </a:pPr>
            <a:r>
              <a:rPr lang="en-US" b="1" dirty="0">
                <a:latin typeface="Century Gothic"/>
                <a:ea typeface="+mn-lt"/>
                <a:cs typeface="+mn-lt"/>
              </a:rPr>
              <a:t>3. </a:t>
            </a:r>
            <a:r>
              <a:rPr lang="en-US" b="1" dirty="0" err="1">
                <a:latin typeface="Century Gothic"/>
                <a:ea typeface="+mn-lt"/>
                <a:cs typeface="+mn-lt"/>
              </a:rPr>
              <a:t>Entraînement</a:t>
            </a:r>
            <a:r>
              <a:rPr lang="en-US" b="1" dirty="0">
                <a:latin typeface="Century Gothic"/>
                <a:ea typeface="+mn-lt"/>
                <a:cs typeface="+mn-lt"/>
              </a:rPr>
              <a:t> à </a:t>
            </a:r>
            <a:r>
              <a:rPr lang="en-US" b="1" dirty="0" err="1">
                <a:latin typeface="Century Gothic"/>
                <a:ea typeface="+mn-lt"/>
                <a:cs typeface="+mn-lt"/>
              </a:rPr>
              <a:t>l'équilibre</a:t>
            </a:r>
            <a:endParaRPr lang="en-US" b="1">
              <a:latin typeface="Century Gothic"/>
              <a:ea typeface="+mn-lt"/>
              <a:cs typeface="+mn-lt"/>
            </a:endParaRPr>
          </a:p>
          <a:p>
            <a:pPr marL="742950" lvl="1" indent="-285750">
              <a:lnSpc>
                <a:spcPct val="150000"/>
              </a:lnSpc>
              <a:buFont typeface="Courier New"/>
              <a:buChar char="o"/>
            </a:pPr>
            <a:r>
              <a:rPr lang="en-US" dirty="0" err="1">
                <a:latin typeface="Century Gothic"/>
                <a:ea typeface="+mn-lt"/>
                <a:cs typeface="Arial"/>
              </a:rPr>
              <a:t>Améliore</a:t>
            </a:r>
            <a:r>
              <a:rPr lang="en-US" dirty="0">
                <a:latin typeface="Century Gothic"/>
                <a:ea typeface="+mn-lt"/>
                <a:cs typeface="Arial"/>
              </a:rPr>
              <a:t> la </a:t>
            </a:r>
            <a:r>
              <a:rPr lang="en-US" b="1" dirty="0" err="1">
                <a:latin typeface="Century Gothic"/>
                <a:ea typeface="+mn-lt"/>
                <a:cs typeface="Arial"/>
              </a:rPr>
              <a:t>sécurité</a:t>
            </a:r>
            <a:r>
              <a:rPr lang="en-US" dirty="0">
                <a:latin typeface="Century Gothic"/>
                <a:ea typeface="+mn-lt"/>
                <a:cs typeface="Arial"/>
              </a:rPr>
              <a:t> et la </a:t>
            </a:r>
            <a:r>
              <a:rPr lang="en-US" b="1" dirty="0" err="1">
                <a:latin typeface="Century Gothic"/>
                <a:ea typeface="+mn-lt"/>
                <a:cs typeface="Arial"/>
              </a:rPr>
              <a:t>confiance</a:t>
            </a:r>
            <a:r>
              <a:rPr lang="en-US" b="1" dirty="0">
                <a:latin typeface="Century Gothic"/>
                <a:ea typeface="+mn-lt"/>
                <a:cs typeface="Arial"/>
              </a:rPr>
              <a:t> </a:t>
            </a:r>
            <a:r>
              <a:rPr lang="en-US" b="1" dirty="0" err="1">
                <a:latin typeface="Century Gothic"/>
                <a:ea typeface="+mn-lt"/>
                <a:cs typeface="Arial"/>
              </a:rPr>
              <a:t>en</a:t>
            </a:r>
            <a:r>
              <a:rPr lang="en-US" b="1" dirty="0">
                <a:latin typeface="Century Gothic"/>
                <a:ea typeface="+mn-lt"/>
                <a:cs typeface="Arial"/>
              </a:rPr>
              <a:t> soi</a:t>
            </a:r>
            <a:endParaRPr lang="en-US" b="1" dirty="0">
              <a:latin typeface="Century Gothic"/>
              <a:ea typeface="+mn-lt"/>
              <a:cs typeface="Calibri" panose="020F0502020204030204"/>
            </a:endParaRPr>
          </a:p>
          <a:p>
            <a:pPr lvl="1">
              <a:lnSpc>
                <a:spcPct val="150000"/>
              </a:lnSpc>
              <a:buFont typeface="Courier New"/>
              <a:buChar char="o"/>
            </a:pPr>
            <a:endParaRPr lang="en-US" dirty="0">
              <a:latin typeface="Century Gothic"/>
              <a:ea typeface="+mn-lt"/>
              <a:cs typeface="+mn-lt"/>
            </a:endParaRPr>
          </a:p>
          <a:p>
            <a:pPr lvl="1">
              <a:lnSpc>
                <a:spcPct val="150000"/>
              </a:lnSpc>
              <a:buFont typeface="Courier New"/>
              <a:buChar char="o"/>
            </a:pPr>
            <a:r>
              <a:rPr lang="en-US" dirty="0">
                <a:latin typeface="Century Gothic"/>
                <a:ea typeface="+mn-lt"/>
                <a:cs typeface="+mn-lt"/>
              </a:rPr>
              <a:t>  </a:t>
            </a:r>
            <a:r>
              <a:rPr lang="en-US" b="1" err="1">
                <a:latin typeface="Century Gothic"/>
                <a:ea typeface="+mn-lt"/>
                <a:cs typeface="+mn-lt"/>
              </a:rPr>
              <a:t>Réduit</a:t>
            </a:r>
            <a:r>
              <a:rPr lang="en-US" b="1" dirty="0">
                <a:latin typeface="Century Gothic"/>
                <a:ea typeface="+mn-lt"/>
                <a:cs typeface="+mn-lt"/>
              </a:rPr>
              <a:t> </a:t>
            </a:r>
            <a:r>
              <a:rPr lang="en-US" dirty="0">
                <a:latin typeface="Century Gothic"/>
                <a:ea typeface="+mn-lt"/>
                <a:cs typeface="+mn-lt"/>
              </a:rPr>
              <a:t>le </a:t>
            </a:r>
            <a:r>
              <a:rPr lang="en-US" err="1">
                <a:latin typeface="Century Gothic"/>
                <a:ea typeface="+mn-lt"/>
                <a:cs typeface="+mn-lt"/>
              </a:rPr>
              <a:t>risque</a:t>
            </a:r>
            <a:r>
              <a:rPr lang="en-US" dirty="0">
                <a:latin typeface="Century Gothic"/>
                <a:ea typeface="+mn-lt"/>
                <a:cs typeface="+mn-lt"/>
              </a:rPr>
              <a:t> de </a:t>
            </a:r>
            <a:r>
              <a:rPr lang="en-US" b="1" dirty="0">
                <a:latin typeface="Century Gothic"/>
                <a:ea typeface="+mn-lt"/>
                <a:cs typeface="+mn-lt"/>
              </a:rPr>
              <a:t>chutes</a:t>
            </a:r>
          </a:p>
          <a:p>
            <a:pPr lvl="1">
              <a:lnSpc>
                <a:spcPct val="150000"/>
              </a:lnSpc>
              <a:buFont typeface="Courier New"/>
              <a:buChar char="o"/>
            </a:pPr>
            <a:endParaRPr lang="en-US" dirty="0">
              <a:latin typeface="Century Gothic"/>
              <a:ea typeface="Calibri"/>
              <a:cs typeface="Calibri"/>
            </a:endParaRPr>
          </a:p>
          <a:p>
            <a:pPr>
              <a:lnSpc>
                <a:spcPct val="150000"/>
              </a:lnSpc>
            </a:pPr>
            <a:r>
              <a:rPr lang="en-US" b="1" dirty="0">
                <a:latin typeface="Century Gothic"/>
                <a:ea typeface="+mn-lt"/>
                <a:cs typeface="+mn-lt"/>
              </a:rPr>
              <a:t>4. </a:t>
            </a:r>
            <a:r>
              <a:rPr lang="en-US" b="1" err="1">
                <a:latin typeface="Century Gothic"/>
                <a:ea typeface="+mn-lt"/>
                <a:cs typeface="+mn-lt"/>
              </a:rPr>
              <a:t>Étirements</a:t>
            </a:r>
            <a:endParaRPr lang="en-US" b="1">
              <a:latin typeface="Century Gothic"/>
              <a:ea typeface="+mn-lt"/>
              <a:cs typeface="+mn-lt"/>
            </a:endParaRPr>
          </a:p>
          <a:p>
            <a:pPr marL="742950" lvl="1" indent="-285750">
              <a:lnSpc>
                <a:spcPct val="150000"/>
              </a:lnSpc>
              <a:buFont typeface="Courier New"/>
              <a:buChar char="o"/>
            </a:pPr>
            <a:r>
              <a:rPr lang="en-US" dirty="0">
                <a:latin typeface="Century Gothic"/>
                <a:ea typeface="+mn-lt"/>
                <a:cs typeface="Arial"/>
              </a:rPr>
              <a:t>Aide à </a:t>
            </a:r>
            <a:r>
              <a:rPr lang="en-US" b="1" err="1">
                <a:latin typeface="Century Gothic"/>
                <a:ea typeface="+mn-lt"/>
                <a:cs typeface="Arial"/>
              </a:rPr>
              <a:t>détendre</a:t>
            </a:r>
            <a:r>
              <a:rPr lang="en-US" b="1" dirty="0">
                <a:latin typeface="Century Gothic"/>
                <a:ea typeface="+mn-lt"/>
                <a:cs typeface="Arial"/>
              </a:rPr>
              <a:t> les muscles</a:t>
            </a:r>
          </a:p>
          <a:p>
            <a:pPr marL="742950" lvl="1" indent="-285750">
              <a:lnSpc>
                <a:spcPct val="150000"/>
              </a:lnSpc>
              <a:buFont typeface="Courier New"/>
              <a:buChar char="o"/>
            </a:pPr>
            <a:endParaRPr lang="en-US" dirty="0">
              <a:latin typeface="Century Gothic"/>
              <a:ea typeface="+mn-lt"/>
              <a:cs typeface="Arial"/>
            </a:endParaRPr>
          </a:p>
          <a:p>
            <a:pPr marL="742950" lvl="1" indent="-285750">
              <a:lnSpc>
                <a:spcPct val="150000"/>
              </a:lnSpc>
              <a:buFont typeface="Courier New,monospace"/>
              <a:buChar char="o"/>
            </a:pPr>
            <a:r>
              <a:rPr lang="en-US" err="1">
                <a:latin typeface="Century Gothic"/>
                <a:ea typeface="+mn-lt"/>
                <a:cs typeface="Arial"/>
              </a:rPr>
              <a:t>Maintient</a:t>
            </a:r>
            <a:r>
              <a:rPr lang="en-US" dirty="0">
                <a:latin typeface="Century Gothic"/>
                <a:ea typeface="+mn-lt"/>
                <a:cs typeface="Arial"/>
              </a:rPr>
              <a:t> la </a:t>
            </a:r>
            <a:r>
              <a:rPr lang="en-US" b="1" err="1">
                <a:latin typeface="Century Gothic"/>
                <a:ea typeface="+mn-lt"/>
                <a:cs typeface="Arial"/>
              </a:rPr>
              <a:t>souplesse</a:t>
            </a:r>
            <a:r>
              <a:rPr lang="en-US" b="1" dirty="0">
                <a:latin typeface="Century Gothic"/>
                <a:ea typeface="+mn-lt"/>
                <a:cs typeface="Arial"/>
              </a:rPr>
              <a:t> du corps</a:t>
            </a:r>
          </a:p>
          <a:p>
            <a:pPr marL="742950" lvl="1" indent="-285750">
              <a:lnSpc>
                <a:spcPct val="150000"/>
              </a:lnSpc>
              <a:buFont typeface="Courier New"/>
              <a:buChar char="o"/>
            </a:pPr>
            <a:endParaRPr lang="en-US">
              <a:latin typeface="Calibri" panose="020F0502020204030204"/>
              <a:ea typeface="+mn-lt"/>
              <a:cs typeface="Calibri" panose="020F0502020204030204"/>
            </a:endParaRPr>
          </a:p>
        </p:txBody>
      </p:sp>
      <p:sp>
        <p:nvSpPr>
          <p:cNvPr id="7" name="TextBox 16">
            <a:extLst>
              <a:ext uri="{FF2B5EF4-FFF2-40B4-BE49-F238E27FC236}">
                <a16:creationId xmlns:a16="http://schemas.microsoft.com/office/drawing/2014/main" id="{0361BB51-1B5A-9159-E7AF-1A2D5B65EB3C}"/>
              </a:ext>
            </a:extLst>
          </p:cNvPr>
          <p:cNvSpPr txBox="1"/>
          <p:nvPr/>
        </p:nvSpPr>
        <p:spPr>
          <a:xfrm>
            <a:off x="4192" y="9818843"/>
            <a:ext cx="4826071" cy="215444"/>
          </a:xfrm>
          <a:prstGeom prst="rect">
            <a:avLst/>
          </a:prstGeom>
          <a:noFill/>
        </p:spPr>
        <p:txBody>
          <a:bodyPr rot="0" spcFirstLastPara="0" vert="horz" wrap="square" lIns="91440" tIns="45720" rIns="91440" bIns="45720" numCol="1" spcCol="0" rtlCol="0" fromWordArt="0" anchor="t" anchorCtr="0" forceAA="0" compatLnSpc="1">
            <a:prstTxWarp prst="textNoShape">
              <a:avLst/>
            </a:prstTxWarp>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800" dirty="0" err="1"/>
              <a:t>Adapté</a:t>
            </a:r>
            <a:r>
              <a:rPr lang="en-US" sz="800" dirty="0"/>
              <a:t> de: Bruyere Continuing Care. (2020). Fitness and Exercise After a Stroke. </a:t>
            </a:r>
            <a:endParaRPr lang="en-US" dirty="0"/>
          </a:p>
        </p:txBody>
      </p:sp>
      <p:pic>
        <p:nvPicPr>
          <p:cNvPr id="11" name="Picture 10">
            <a:extLst>
              <a:ext uri="{FF2B5EF4-FFF2-40B4-BE49-F238E27FC236}">
                <a16:creationId xmlns:a16="http://schemas.microsoft.com/office/drawing/2014/main" id="{6540C304-E4B6-A26F-949A-E7F6A67314F1}"/>
              </a:ext>
            </a:extLst>
          </p:cNvPr>
          <p:cNvPicPr>
            <a:picLocks noChangeAspect="1"/>
          </p:cNvPicPr>
          <p:nvPr/>
        </p:nvPicPr>
        <p:blipFill>
          <a:blip r:embed="rId3"/>
          <a:stretch>
            <a:fillRect/>
          </a:stretch>
        </p:blipFill>
        <p:spPr>
          <a:xfrm>
            <a:off x="6516114" y="2944432"/>
            <a:ext cx="687112" cy="735083"/>
          </a:xfrm>
          <a:prstGeom prst="rect">
            <a:avLst/>
          </a:prstGeom>
        </p:spPr>
      </p:pic>
      <p:pic>
        <p:nvPicPr>
          <p:cNvPr id="13" name="Graphic 12">
            <a:extLst>
              <a:ext uri="{FF2B5EF4-FFF2-40B4-BE49-F238E27FC236}">
                <a16:creationId xmlns:a16="http://schemas.microsoft.com/office/drawing/2014/main" id="{67C66BC2-94DA-6F79-F1B1-132CC3579BB9}"/>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435486" y="1596702"/>
            <a:ext cx="1509275" cy="1524663"/>
          </a:xfrm>
          <a:prstGeom prst="rect">
            <a:avLst/>
          </a:prstGeom>
        </p:spPr>
      </p:pic>
      <p:pic>
        <p:nvPicPr>
          <p:cNvPr id="15" name="Graphic 14">
            <a:extLst>
              <a:ext uri="{FF2B5EF4-FFF2-40B4-BE49-F238E27FC236}">
                <a16:creationId xmlns:a16="http://schemas.microsoft.com/office/drawing/2014/main" id="{8E00136B-32F9-A801-4CE9-027AA5CDFBC6}"/>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574949" y="3919918"/>
            <a:ext cx="1217628" cy="1233115"/>
          </a:xfrm>
          <a:prstGeom prst="rect">
            <a:avLst/>
          </a:prstGeom>
        </p:spPr>
      </p:pic>
      <p:pic>
        <p:nvPicPr>
          <p:cNvPr id="17" name="Picture 16">
            <a:extLst>
              <a:ext uri="{FF2B5EF4-FFF2-40B4-BE49-F238E27FC236}">
                <a16:creationId xmlns:a16="http://schemas.microsoft.com/office/drawing/2014/main" id="{1C00712C-5309-8C4D-53D5-F7238310A060}"/>
              </a:ext>
            </a:extLst>
          </p:cNvPr>
          <p:cNvPicPr>
            <a:picLocks noChangeAspect="1"/>
          </p:cNvPicPr>
          <p:nvPr/>
        </p:nvPicPr>
        <p:blipFill>
          <a:blip r:embed="rId8"/>
          <a:stretch>
            <a:fillRect/>
          </a:stretch>
        </p:blipFill>
        <p:spPr>
          <a:xfrm>
            <a:off x="578092" y="6059322"/>
            <a:ext cx="1429109" cy="1428378"/>
          </a:xfrm>
          <a:prstGeom prst="rect">
            <a:avLst/>
          </a:prstGeom>
        </p:spPr>
      </p:pic>
      <p:pic>
        <p:nvPicPr>
          <p:cNvPr id="19" name="Graphic 18">
            <a:extLst>
              <a:ext uri="{FF2B5EF4-FFF2-40B4-BE49-F238E27FC236}">
                <a16:creationId xmlns:a16="http://schemas.microsoft.com/office/drawing/2014/main" id="{0D6F018D-D2F8-1F44-E57D-A1287842A766}"/>
              </a:ext>
            </a:extLst>
          </p:cNvPr>
          <p:cNvPicPr>
            <a:picLocks noChangeAspect="1"/>
          </p:cNvPicPr>
          <p:nvPr/>
        </p:nvPicPr>
        <p:blipFill>
          <a:blip r:embed="rId9">
            <a:extLst>
              <a:ext uri="{96DAC541-7B7A-43D3-8B79-37D633B846F1}">
                <asvg:svgBlip xmlns:asvg="http://schemas.microsoft.com/office/drawing/2016/SVG/main" r:embed="rId10"/>
              </a:ext>
            </a:extLst>
          </a:blip>
          <a:stretch>
            <a:fillRect/>
          </a:stretch>
        </p:blipFill>
        <p:spPr>
          <a:xfrm>
            <a:off x="5548616" y="7241356"/>
            <a:ext cx="663232" cy="697754"/>
          </a:xfrm>
          <a:prstGeom prst="rect">
            <a:avLst/>
          </a:prstGeom>
        </p:spPr>
      </p:pic>
      <p:pic>
        <p:nvPicPr>
          <p:cNvPr id="21" name="Graphic 20">
            <a:extLst>
              <a:ext uri="{FF2B5EF4-FFF2-40B4-BE49-F238E27FC236}">
                <a16:creationId xmlns:a16="http://schemas.microsoft.com/office/drawing/2014/main" id="{90035FAB-A047-5951-35E8-9697ED1B2544}"/>
              </a:ext>
            </a:extLst>
          </p:cNvPr>
          <p:cNvPicPr>
            <a:picLocks noChangeAspect="1"/>
          </p:cNvPicPr>
          <p:nvPr/>
        </p:nvPicPr>
        <p:blipFill>
          <a:blip r:embed="rId9">
            <a:extLst>
              <a:ext uri="{96DAC541-7B7A-43D3-8B79-37D633B846F1}">
                <asvg:svgBlip xmlns:asvg="http://schemas.microsoft.com/office/drawing/2016/SVG/main" r:embed="rId10"/>
              </a:ext>
            </a:extLst>
          </a:blip>
          <a:stretch>
            <a:fillRect/>
          </a:stretch>
        </p:blipFill>
        <p:spPr>
          <a:xfrm>
            <a:off x="6597109" y="4537695"/>
            <a:ext cx="663232" cy="697754"/>
          </a:xfrm>
          <a:prstGeom prst="rect">
            <a:avLst/>
          </a:prstGeom>
        </p:spPr>
      </p:pic>
      <p:pic>
        <p:nvPicPr>
          <p:cNvPr id="23" name="Picture 22">
            <a:extLst>
              <a:ext uri="{FF2B5EF4-FFF2-40B4-BE49-F238E27FC236}">
                <a16:creationId xmlns:a16="http://schemas.microsoft.com/office/drawing/2014/main" id="{946B1137-D04D-D095-CBB9-6E9A73F3A86B}"/>
              </a:ext>
            </a:extLst>
          </p:cNvPr>
          <p:cNvPicPr>
            <a:picLocks noChangeAspect="1"/>
          </p:cNvPicPr>
          <p:nvPr/>
        </p:nvPicPr>
        <p:blipFill>
          <a:blip r:embed="rId11"/>
          <a:stretch>
            <a:fillRect/>
          </a:stretch>
        </p:blipFill>
        <p:spPr>
          <a:xfrm>
            <a:off x="575199" y="8089803"/>
            <a:ext cx="1256320" cy="1289519"/>
          </a:xfrm>
          <a:prstGeom prst="rect">
            <a:avLst/>
          </a:prstGeom>
        </p:spPr>
      </p:pic>
    </p:spTree>
    <p:extLst>
      <p:ext uri="{BB962C8B-B14F-4D97-AF65-F5344CB8AC3E}">
        <p14:creationId xmlns:p14="http://schemas.microsoft.com/office/powerpoint/2010/main" val="374521698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A picture containing text, sign&#10;&#10;Description automatically generated">
            <a:extLst>
              <a:ext uri="{FF2B5EF4-FFF2-40B4-BE49-F238E27FC236}">
                <a16:creationId xmlns:a16="http://schemas.microsoft.com/office/drawing/2014/main" id="{80D8B825-8643-CE68-8385-DA837D8A9253}"/>
              </a:ext>
            </a:extLst>
          </p:cNvPr>
          <p:cNvPicPr>
            <a:picLocks noChangeAspect="1"/>
          </p:cNvPicPr>
          <p:nvPr/>
        </p:nvPicPr>
        <p:blipFill>
          <a:blip r:embed="rId2"/>
          <a:stretch>
            <a:fillRect/>
          </a:stretch>
        </p:blipFill>
        <p:spPr>
          <a:xfrm>
            <a:off x="6936441" y="2522"/>
            <a:ext cx="838200" cy="828675"/>
          </a:xfrm>
          <a:prstGeom prst="rect">
            <a:avLst/>
          </a:prstGeom>
        </p:spPr>
      </p:pic>
      <p:sp>
        <p:nvSpPr>
          <p:cNvPr id="6" name="TextBox 5">
            <a:extLst>
              <a:ext uri="{FF2B5EF4-FFF2-40B4-BE49-F238E27FC236}">
                <a16:creationId xmlns:a16="http://schemas.microsoft.com/office/drawing/2014/main" id="{124BD12A-A132-52C5-5ED9-0120E34EEBC1}"/>
              </a:ext>
            </a:extLst>
          </p:cNvPr>
          <p:cNvSpPr txBox="1"/>
          <p:nvPr/>
        </p:nvSpPr>
        <p:spPr>
          <a:xfrm>
            <a:off x="1687208" y="928850"/>
            <a:ext cx="5975746" cy="8073749"/>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nSpc>
                <a:spcPct val="150000"/>
              </a:lnSpc>
            </a:pPr>
            <a:r>
              <a:rPr lang="en-US" sz="2400" b="1" u="sng" dirty="0">
                <a:latin typeface="Century Gothic"/>
                <a:ea typeface="Calibri"/>
                <a:cs typeface="Calibri"/>
              </a:rPr>
              <a:t>Types</a:t>
            </a:r>
            <a:r>
              <a:rPr lang="en-US" sz="2400" u="sng" dirty="0">
                <a:latin typeface="Century Gothic"/>
                <a:ea typeface="Calibri"/>
                <a:cs typeface="Calibri"/>
              </a:rPr>
              <a:t> </a:t>
            </a:r>
            <a:r>
              <a:rPr lang="en-US" sz="2400" u="sng">
                <a:latin typeface="Century Gothic"/>
                <a:ea typeface="+mn-lt"/>
                <a:cs typeface="+mn-lt"/>
              </a:rPr>
              <a:t>de </a:t>
            </a:r>
            <a:r>
              <a:rPr lang="en-US" sz="2400" b="1" u="sng" err="1">
                <a:latin typeface="Century Gothic"/>
                <a:ea typeface="+mn-lt"/>
                <a:cs typeface="+mn-lt"/>
              </a:rPr>
              <a:t>programmes</a:t>
            </a:r>
            <a:r>
              <a:rPr lang="en-US" sz="2400" b="1" u="sng" dirty="0">
                <a:latin typeface="Century Gothic"/>
                <a:ea typeface="+mn-lt"/>
                <a:cs typeface="+mn-lt"/>
              </a:rPr>
              <a:t> </a:t>
            </a:r>
            <a:r>
              <a:rPr lang="en-US" sz="2400" b="1" u="sng" err="1">
                <a:latin typeface="Century Gothic"/>
                <a:ea typeface="+mn-lt"/>
                <a:cs typeface="+mn-lt"/>
              </a:rPr>
              <a:t>d'exercices</a:t>
            </a:r>
            <a:r>
              <a:rPr lang="en-US" sz="2400" u="sng">
                <a:latin typeface="Century Gothic"/>
                <a:ea typeface="+mn-lt"/>
                <a:cs typeface="+mn-lt"/>
              </a:rPr>
              <a:t>:</a:t>
            </a:r>
            <a:endParaRPr lang="en-US" sz="2400" u="sng">
              <a:latin typeface="Century Gothic"/>
              <a:ea typeface="Calibri"/>
              <a:cs typeface="Calibri"/>
            </a:endParaRPr>
          </a:p>
          <a:p>
            <a:pPr>
              <a:lnSpc>
                <a:spcPct val="150000"/>
              </a:lnSpc>
            </a:pPr>
            <a:endParaRPr lang="en-US" u="sng" dirty="0">
              <a:latin typeface="Century Gothic"/>
              <a:ea typeface="Calibri"/>
              <a:cs typeface="Calibri"/>
            </a:endParaRPr>
          </a:p>
          <a:p>
            <a:pPr>
              <a:lnSpc>
                <a:spcPct val="150000"/>
              </a:lnSpc>
            </a:pPr>
            <a:endParaRPr lang="en-US" dirty="0">
              <a:latin typeface="Century Gothic"/>
              <a:cs typeface="Arial"/>
            </a:endParaRPr>
          </a:p>
          <a:p>
            <a:pPr marL="285750" indent="-285750">
              <a:lnSpc>
                <a:spcPct val="150000"/>
              </a:lnSpc>
              <a:buFont typeface="Arial"/>
              <a:buChar char="•"/>
            </a:pPr>
            <a:r>
              <a:rPr lang="en-US" err="1">
                <a:latin typeface="Century Gothic"/>
                <a:cs typeface="Arial"/>
              </a:rPr>
              <a:t>Programme</a:t>
            </a:r>
            <a:r>
              <a:rPr lang="en-US" dirty="0">
                <a:latin typeface="Century Gothic"/>
                <a:cs typeface="Arial"/>
              </a:rPr>
              <a:t> de </a:t>
            </a:r>
            <a:r>
              <a:rPr lang="en-US" b="1" err="1">
                <a:latin typeface="Century Gothic"/>
                <a:cs typeface="Arial"/>
              </a:rPr>
              <a:t>réadaptation</a:t>
            </a:r>
            <a:r>
              <a:rPr lang="en-US" b="1" dirty="0">
                <a:latin typeface="Century Gothic"/>
                <a:cs typeface="Arial"/>
              </a:rPr>
              <a:t> 1:1</a:t>
            </a:r>
            <a:endParaRPr lang="en-US" dirty="0">
              <a:latin typeface="Century Gothic"/>
              <a:cs typeface="Arial"/>
            </a:endParaRPr>
          </a:p>
          <a:p>
            <a:pPr marL="742950" lvl="1" indent="-285750">
              <a:lnSpc>
                <a:spcPct val="150000"/>
              </a:lnSpc>
              <a:buFont typeface="Courier New"/>
              <a:buChar char="o"/>
            </a:pPr>
            <a:r>
              <a:rPr lang="en-US" dirty="0">
                <a:latin typeface="Century Gothic"/>
              </a:rPr>
              <a:t>Avec un </a:t>
            </a:r>
            <a:r>
              <a:rPr lang="en-US" b="1" err="1">
                <a:latin typeface="Century Gothic"/>
              </a:rPr>
              <a:t>physiothérapeute</a:t>
            </a:r>
            <a:endParaRPr lang="en-US" b="1">
              <a:latin typeface="Century Gothic"/>
              <a:ea typeface="Calibri" panose="020F0502020204030204"/>
              <a:cs typeface="Calibri" panose="020F0502020204030204"/>
            </a:endParaRPr>
          </a:p>
          <a:p>
            <a:pPr marL="742950" lvl="1" indent="-285750">
              <a:lnSpc>
                <a:spcPct val="150000"/>
              </a:lnSpc>
              <a:buFont typeface="Courier New"/>
              <a:buChar char="o"/>
            </a:pPr>
            <a:r>
              <a:rPr lang="en-US" err="1">
                <a:latin typeface="Century Gothic"/>
              </a:rPr>
              <a:t>Peut</a:t>
            </a:r>
            <a:r>
              <a:rPr lang="en-US" dirty="0">
                <a:latin typeface="Century Gothic"/>
              </a:rPr>
              <a:t> </a:t>
            </a:r>
            <a:r>
              <a:rPr lang="en-US" err="1">
                <a:latin typeface="Century Gothic"/>
              </a:rPr>
              <a:t>être</a:t>
            </a:r>
            <a:r>
              <a:rPr lang="en-US" dirty="0">
                <a:latin typeface="Century Gothic"/>
              </a:rPr>
              <a:t> </a:t>
            </a:r>
            <a:r>
              <a:rPr lang="en-US" b="1" err="1">
                <a:latin typeface="Century Gothic"/>
              </a:rPr>
              <a:t>coûteux</a:t>
            </a:r>
            <a:endParaRPr lang="en-US" b="1">
              <a:latin typeface="Century Gothic"/>
              <a:ea typeface="Calibri" panose="020F0502020204030204"/>
              <a:cs typeface="Calibri" panose="020F0502020204030204"/>
            </a:endParaRPr>
          </a:p>
          <a:p>
            <a:pPr>
              <a:lnSpc>
                <a:spcPct val="150000"/>
              </a:lnSpc>
            </a:pPr>
            <a:endParaRPr lang="en-US" dirty="0">
              <a:latin typeface="Century Gothic"/>
            </a:endParaRPr>
          </a:p>
          <a:p>
            <a:pPr>
              <a:lnSpc>
                <a:spcPct val="150000"/>
              </a:lnSpc>
            </a:pPr>
            <a:endParaRPr lang="en-US" dirty="0">
              <a:latin typeface="Century Gothic"/>
            </a:endParaRPr>
          </a:p>
          <a:p>
            <a:pPr>
              <a:lnSpc>
                <a:spcPct val="150000"/>
              </a:lnSpc>
            </a:pPr>
            <a:endParaRPr lang="en-US" dirty="0">
              <a:latin typeface="Century Gothic"/>
            </a:endParaRPr>
          </a:p>
          <a:p>
            <a:pPr marL="285750" indent="-285750">
              <a:lnSpc>
                <a:spcPct val="150000"/>
              </a:lnSpc>
              <a:buFont typeface="Arial"/>
              <a:buChar char="•"/>
            </a:pPr>
            <a:r>
              <a:rPr lang="en-US" err="1">
                <a:latin typeface="Century Gothic"/>
              </a:rPr>
              <a:t>Programmes</a:t>
            </a:r>
            <a:r>
              <a:rPr lang="en-US" dirty="0">
                <a:latin typeface="Century Gothic"/>
              </a:rPr>
              <a:t> </a:t>
            </a:r>
            <a:r>
              <a:rPr lang="en-US" b="1" err="1">
                <a:latin typeface="Century Gothic"/>
              </a:rPr>
              <a:t>communautaires</a:t>
            </a:r>
            <a:r>
              <a:rPr lang="en-US" b="1" dirty="0">
                <a:latin typeface="Century Gothic"/>
              </a:rPr>
              <a:t> </a:t>
            </a:r>
            <a:endParaRPr lang="en-US" b="1">
              <a:latin typeface="Century Gothic"/>
              <a:cs typeface="Calibri"/>
            </a:endParaRPr>
          </a:p>
          <a:p>
            <a:pPr marL="742950" lvl="1" indent="-285750">
              <a:lnSpc>
                <a:spcPct val="150000"/>
              </a:lnSpc>
              <a:buFont typeface="Courier New"/>
              <a:buChar char="o"/>
            </a:pPr>
            <a:r>
              <a:rPr lang="en-US" dirty="0">
                <a:latin typeface="Century Gothic"/>
                <a:ea typeface="Calibri"/>
                <a:cs typeface="Calibri"/>
              </a:rPr>
              <a:t>Faire de</a:t>
            </a:r>
            <a:r>
              <a:rPr lang="en-US" dirty="0">
                <a:latin typeface="Century Gothic"/>
                <a:ea typeface="+mn-lt"/>
                <a:cs typeface="+mn-lt"/>
              </a:rPr>
              <a:t> </a:t>
            </a:r>
            <a:r>
              <a:rPr lang="en-US" dirty="0" err="1">
                <a:latin typeface="Century Gothic"/>
                <a:ea typeface="+mn-lt"/>
                <a:cs typeface="+mn-lt"/>
              </a:rPr>
              <a:t>l'exercice</a:t>
            </a:r>
            <a:r>
              <a:rPr lang="en-US" dirty="0">
                <a:latin typeface="Century Gothic"/>
                <a:ea typeface="+mn-lt"/>
                <a:cs typeface="+mn-lt"/>
              </a:rPr>
              <a:t> </a:t>
            </a:r>
            <a:r>
              <a:rPr lang="en-US" b="1" dirty="0">
                <a:latin typeface="Century Gothic"/>
                <a:ea typeface="+mn-lt"/>
                <a:cs typeface="+mn-lt"/>
              </a:rPr>
              <a:t>avec </a:t>
            </a:r>
            <a:r>
              <a:rPr lang="en-US" b="1" dirty="0" err="1">
                <a:latin typeface="Century Gothic"/>
                <a:ea typeface="+mn-lt"/>
                <a:cs typeface="+mn-lt"/>
              </a:rPr>
              <a:t>d'autres</a:t>
            </a:r>
            <a:r>
              <a:rPr lang="en-US" b="1" dirty="0">
                <a:latin typeface="Century Gothic"/>
                <a:ea typeface="+mn-lt"/>
                <a:cs typeface="+mn-lt"/>
              </a:rPr>
              <a:t> </a:t>
            </a:r>
            <a:r>
              <a:rPr lang="en-US" b="1" dirty="0" err="1">
                <a:latin typeface="Century Gothic"/>
                <a:ea typeface="+mn-lt"/>
                <a:cs typeface="+mn-lt"/>
              </a:rPr>
              <a:t>personnes</a:t>
            </a:r>
            <a:r>
              <a:rPr lang="en-US" dirty="0">
                <a:latin typeface="Century Gothic"/>
                <a:ea typeface="+mn-lt"/>
                <a:cs typeface="+mn-lt"/>
              </a:rPr>
              <a:t> </a:t>
            </a:r>
            <a:endParaRPr lang="en-US" b="1" dirty="0">
              <a:latin typeface="Century Gothic"/>
              <a:ea typeface="+mn-lt"/>
              <a:cs typeface="+mn-lt"/>
            </a:endParaRPr>
          </a:p>
          <a:p>
            <a:pPr lvl="1">
              <a:lnSpc>
                <a:spcPct val="150000"/>
              </a:lnSpc>
            </a:pPr>
            <a:r>
              <a:rPr lang="en-US" dirty="0">
                <a:latin typeface="Century Gothic"/>
                <a:ea typeface="+mn-lt"/>
                <a:cs typeface="+mn-lt"/>
              </a:rPr>
              <a:t> </a:t>
            </a:r>
            <a:r>
              <a:rPr lang="en-US" dirty="0" err="1">
                <a:latin typeface="Century Gothic"/>
                <a:ea typeface="+mn-lt"/>
                <a:cs typeface="+mn-lt"/>
              </a:rPr>
              <a:t>peut</a:t>
            </a:r>
            <a:r>
              <a:rPr lang="en-US" dirty="0">
                <a:latin typeface="Century Gothic"/>
                <a:ea typeface="+mn-lt"/>
                <a:cs typeface="+mn-lt"/>
              </a:rPr>
              <a:t> </a:t>
            </a:r>
            <a:r>
              <a:rPr lang="en-US" dirty="0" err="1">
                <a:latin typeface="Century Gothic"/>
                <a:ea typeface="+mn-lt"/>
                <a:cs typeface="+mn-lt"/>
              </a:rPr>
              <a:t>être</a:t>
            </a:r>
            <a:r>
              <a:rPr lang="en-US" dirty="0">
                <a:latin typeface="Century Gothic"/>
                <a:ea typeface="+mn-lt"/>
                <a:cs typeface="+mn-lt"/>
              </a:rPr>
              <a:t> </a:t>
            </a:r>
            <a:r>
              <a:rPr lang="en-US" b="1" dirty="0" err="1">
                <a:latin typeface="Century Gothic"/>
                <a:ea typeface="+mn-lt"/>
                <a:cs typeface="+mn-lt"/>
              </a:rPr>
              <a:t>amusant</a:t>
            </a:r>
            <a:endParaRPr lang="en-US" b="1" dirty="0" err="1">
              <a:latin typeface="Century Gothic"/>
              <a:cs typeface="Calibri"/>
            </a:endParaRPr>
          </a:p>
          <a:p>
            <a:pPr>
              <a:lnSpc>
                <a:spcPct val="150000"/>
              </a:lnSpc>
            </a:pPr>
            <a:endParaRPr lang="en-US" dirty="0">
              <a:latin typeface="Century Gothic"/>
              <a:cs typeface="Calibri"/>
            </a:endParaRPr>
          </a:p>
          <a:p>
            <a:pPr>
              <a:lnSpc>
                <a:spcPct val="150000"/>
              </a:lnSpc>
            </a:pPr>
            <a:endParaRPr lang="en-US" dirty="0">
              <a:latin typeface="Century Gothic"/>
              <a:cs typeface="Calibri"/>
            </a:endParaRPr>
          </a:p>
          <a:p>
            <a:pPr>
              <a:lnSpc>
                <a:spcPct val="150000"/>
              </a:lnSpc>
            </a:pPr>
            <a:endParaRPr lang="en-US" dirty="0">
              <a:latin typeface="Century Gothic"/>
              <a:cs typeface="Calibri"/>
            </a:endParaRPr>
          </a:p>
          <a:p>
            <a:pPr marL="285750" indent="-285750">
              <a:lnSpc>
                <a:spcPct val="150000"/>
              </a:lnSpc>
              <a:buFont typeface="Arial"/>
              <a:buChar char="•"/>
            </a:pPr>
            <a:r>
              <a:rPr lang="en-US" dirty="0" err="1">
                <a:latin typeface="Century Gothic"/>
                <a:ea typeface="+mn-lt"/>
                <a:cs typeface="+mn-lt"/>
              </a:rPr>
              <a:t>Programme</a:t>
            </a:r>
            <a:r>
              <a:rPr lang="en-US" dirty="0">
                <a:latin typeface="Century Gothic"/>
                <a:ea typeface="+mn-lt"/>
                <a:cs typeface="+mn-lt"/>
              </a:rPr>
              <a:t> </a:t>
            </a:r>
            <a:r>
              <a:rPr lang="en-US" dirty="0" err="1">
                <a:latin typeface="Century Gothic"/>
                <a:ea typeface="+mn-lt"/>
                <a:cs typeface="+mn-lt"/>
              </a:rPr>
              <a:t>d'</a:t>
            </a:r>
            <a:r>
              <a:rPr lang="en-US" b="1" dirty="0" err="1">
                <a:latin typeface="Century Gothic"/>
                <a:ea typeface="+mn-lt"/>
                <a:cs typeface="+mn-lt"/>
              </a:rPr>
              <a:t>exercices</a:t>
            </a:r>
            <a:r>
              <a:rPr lang="en-US" b="1" dirty="0">
                <a:latin typeface="Century Gothic"/>
                <a:ea typeface="+mn-lt"/>
                <a:cs typeface="+mn-lt"/>
              </a:rPr>
              <a:t> à domicile</a:t>
            </a:r>
            <a:endParaRPr lang="en-US" dirty="0">
              <a:latin typeface="Century Gothic"/>
              <a:ea typeface="+mn-lt"/>
              <a:cs typeface="Arial"/>
            </a:endParaRPr>
          </a:p>
          <a:p>
            <a:pPr marL="742950" lvl="1" indent="-285750">
              <a:lnSpc>
                <a:spcPct val="150000"/>
              </a:lnSpc>
              <a:buFont typeface="Courier New"/>
              <a:buChar char="o"/>
            </a:pPr>
            <a:r>
              <a:rPr lang="en-US" b="1" dirty="0">
                <a:latin typeface="Century Gothic"/>
                <a:ea typeface="+mn-lt"/>
                <a:cs typeface="Arial"/>
              </a:rPr>
              <a:t>Facile</a:t>
            </a:r>
            <a:r>
              <a:rPr lang="en-US" dirty="0">
                <a:latin typeface="Century Gothic"/>
                <a:cs typeface="Arial"/>
              </a:rPr>
              <a:t> à faire à la </a:t>
            </a:r>
            <a:r>
              <a:rPr lang="en-US" dirty="0" err="1">
                <a:latin typeface="Century Gothic"/>
                <a:cs typeface="Arial"/>
              </a:rPr>
              <a:t>maison</a:t>
            </a:r>
            <a:endParaRPr lang="en-US" dirty="0">
              <a:latin typeface="Century Gothic"/>
              <a:cs typeface="Arial"/>
            </a:endParaRPr>
          </a:p>
          <a:p>
            <a:pPr marL="742950" lvl="1" indent="-285750">
              <a:lnSpc>
                <a:spcPct val="150000"/>
              </a:lnSpc>
              <a:buFont typeface="Courier New,monospace"/>
              <a:buChar char="o"/>
            </a:pPr>
            <a:r>
              <a:rPr lang="en-US" b="1" dirty="0">
                <a:latin typeface="Century Gothic"/>
                <a:cs typeface="Arial"/>
              </a:rPr>
              <a:t>Supervision</a:t>
            </a:r>
            <a:r>
              <a:rPr lang="en-US" dirty="0">
                <a:latin typeface="Century Gothic"/>
                <a:cs typeface="Arial"/>
              </a:rPr>
              <a:t> par un </a:t>
            </a:r>
            <a:r>
              <a:rPr lang="en-US" dirty="0" err="1">
                <a:latin typeface="Century Gothic"/>
                <a:cs typeface="Arial"/>
              </a:rPr>
              <a:t>physiothérapeute</a:t>
            </a:r>
            <a:r>
              <a:rPr lang="en-US" dirty="0">
                <a:latin typeface="Century Gothic"/>
                <a:cs typeface="Arial"/>
              </a:rPr>
              <a:t> </a:t>
            </a:r>
            <a:r>
              <a:rPr lang="en-US" dirty="0" err="1">
                <a:latin typeface="Century Gothic"/>
                <a:cs typeface="Arial"/>
              </a:rPr>
              <a:t>ou</a:t>
            </a:r>
            <a:r>
              <a:rPr lang="en-US" dirty="0">
                <a:latin typeface="Century Gothic"/>
                <a:cs typeface="Arial"/>
              </a:rPr>
              <a:t> </a:t>
            </a:r>
          </a:p>
          <a:p>
            <a:pPr lvl="1">
              <a:lnSpc>
                <a:spcPct val="150000"/>
              </a:lnSpc>
            </a:pPr>
            <a:r>
              <a:rPr lang="en-US" dirty="0">
                <a:latin typeface="Century Gothic"/>
                <a:cs typeface="Arial"/>
              </a:rPr>
              <a:t> un </a:t>
            </a:r>
            <a:r>
              <a:rPr lang="en-US" dirty="0" err="1">
                <a:latin typeface="Century Gothic"/>
                <a:cs typeface="Arial"/>
              </a:rPr>
              <a:t>instructeur</a:t>
            </a:r>
            <a:endParaRPr lang="en-US">
              <a:latin typeface="Century Gothic"/>
              <a:cs typeface="Arial"/>
            </a:endParaRPr>
          </a:p>
        </p:txBody>
      </p:sp>
      <p:sp>
        <p:nvSpPr>
          <p:cNvPr id="8" name="TextBox 16">
            <a:extLst>
              <a:ext uri="{FF2B5EF4-FFF2-40B4-BE49-F238E27FC236}">
                <a16:creationId xmlns:a16="http://schemas.microsoft.com/office/drawing/2014/main" id="{89DAE7D6-2D90-A62E-C23B-97672751072F}"/>
              </a:ext>
            </a:extLst>
          </p:cNvPr>
          <p:cNvSpPr txBox="1"/>
          <p:nvPr/>
        </p:nvSpPr>
        <p:spPr>
          <a:xfrm>
            <a:off x="4192" y="9818843"/>
            <a:ext cx="4826071" cy="215444"/>
          </a:xfrm>
          <a:prstGeom prst="rect">
            <a:avLst/>
          </a:prstGeom>
          <a:noFill/>
        </p:spPr>
        <p:txBody>
          <a:bodyPr rot="0" spcFirstLastPara="0" vert="horz" wrap="square" lIns="91440" tIns="45720" rIns="91440" bIns="45720" numCol="1" spcCol="0" rtlCol="0" fromWordArt="0" anchor="t" anchorCtr="0" forceAA="0" compatLnSpc="1">
            <a:prstTxWarp prst="textNoShape">
              <a:avLst/>
            </a:prstTxWarp>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800" dirty="0" err="1"/>
              <a:t>Adapté</a:t>
            </a:r>
            <a:r>
              <a:rPr lang="en-US" sz="800" dirty="0"/>
              <a:t> de: Bruyere Continuing Care. (2020). Fitness and Exercise After a Stroke. </a:t>
            </a:r>
            <a:endParaRPr lang="en-US" dirty="0"/>
          </a:p>
        </p:txBody>
      </p:sp>
      <p:pic>
        <p:nvPicPr>
          <p:cNvPr id="12" name="Picture 11">
            <a:extLst>
              <a:ext uri="{FF2B5EF4-FFF2-40B4-BE49-F238E27FC236}">
                <a16:creationId xmlns:a16="http://schemas.microsoft.com/office/drawing/2014/main" id="{CD3EBD81-03C8-4C5F-8DB5-78D3A0119ED4}"/>
              </a:ext>
            </a:extLst>
          </p:cNvPr>
          <p:cNvPicPr>
            <a:picLocks noChangeAspect="1"/>
          </p:cNvPicPr>
          <p:nvPr/>
        </p:nvPicPr>
        <p:blipFill>
          <a:blip r:embed="rId3"/>
          <a:stretch>
            <a:fillRect/>
          </a:stretch>
        </p:blipFill>
        <p:spPr>
          <a:xfrm>
            <a:off x="885174" y="7560708"/>
            <a:ext cx="725887" cy="769371"/>
          </a:xfrm>
          <a:prstGeom prst="rect">
            <a:avLst/>
          </a:prstGeom>
        </p:spPr>
      </p:pic>
      <p:pic>
        <p:nvPicPr>
          <p:cNvPr id="14" name="Picture 13">
            <a:extLst>
              <a:ext uri="{FF2B5EF4-FFF2-40B4-BE49-F238E27FC236}">
                <a16:creationId xmlns:a16="http://schemas.microsoft.com/office/drawing/2014/main" id="{BA37F9A0-AD75-6557-062E-790C5A7A58B1}"/>
              </a:ext>
            </a:extLst>
          </p:cNvPr>
          <p:cNvPicPr>
            <a:picLocks noChangeAspect="1"/>
          </p:cNvPicPr>
          <p:nvPr/>
        </p:nvPicPr>
        <p:blipFill>
          <a:blip r:embed="rId4"/>
          <a:stretch>
            <a:fillRect/>
          </a:stretch>
        </p:blipFill>
        <p:spPr>
          <a:xfrm>
            <a:off x="690424" y="4727326"/>
            <a:ext cx="1086220" cy="1085850"/>
          </a:xfrm>
          <a:prstGeom prst="rect">
            <a:avLst/>
          </a:prstGeom>
        </p:spPr>
      </p:pic>
      <p:pic>
        <p:nvPicPr>
          <p:cNvPr id="16" name="Picture 15">
            <a:extLst>
              <a:ext uri="{FF2B5EF4-FFF2-40B4-BE49-F238E27FC236}">
                <a16:creationId xmlns:a16="http://schemas.microsoft.com/office/drawing/2014/main" id="{7947D389-6F9D-D065-D1DF-BDDA9D4453FD}"/>
              </a:ext>
            </a:extLst>
          </p:cNvPr>
          <p:cNvPicPr>
            <a:picLocks noChangeAspect="1"/>
          </p:cNvPicPr>
          <p:nvPr/>
        </p:nvPicPr>
        <p:blipFill>
          <a:blip r:embed="rId5"/>
          <a:stretch>
            <a:fillRect/>
          </a:stretch>
        </p:blipFill>
        <p:spPr>
          <a:xfrm>
            <a:off x="834816" y="5447522"/>
            <a:ext cx="1110911" cy="1081378"/>
          </a:xfrm>
          <a:prstGeom prst="rect">
            <a:avLst/>
          </a:prstGeom>
        </p:spPr>
      </p:pic>
      <p:pic>
        <p:nvPicPr>
          <p:cNvPr id="18" name="Picture 17">
            <a:extLst>
              <a:ext uri="{FF2B5EF4-FFF2-40B4-BE49-F238E27FC236}">
                <a16:creationId xmlns:a16="http://schemas.microsoft.com/office/drawing/2014/main" id="{A50B8583-1F1F-CB52-114D-008950A90DF1}"/>
              </a:ext>
            </a:extLst>
          </p:cNvPr>
          <p:cNvPicPr>
            <a:picLocks noChangeAspect="1"/>
          </p:cNvPicPr>
          <p:nvPr/>
        </p:nvPicPr>
        <p:blipFill>
          <a:blip r:embed="rId6"/>
          <a:stretch>
            <a:fillRect/>
          </a:stretch>
        </p:blipFill>
        <p:spPr>
          <a:xfrm>
            <a:off x="697995" y="2020217"/>
            <a:ext cx="1115140" cy="1136897"/>
          </a:xfrm>
          <a:prstGeom prst="rect">
            <a:avLst/>
          </a:prstGeom>
        </p:spPr>
      </p:pic>
    </p:spTree>
    <p:extLst>
      <p:ext uri="{BB962C8B-B14F-4D97-AF65-F5344CB8AC3E}">
        <p14:creationId xmlns:p14="http://schemas.microsoft.com/office/powerpoint/2010/main" val="189698225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A picture containing text, sign&#10;&#10;Description automatically generated">
            <a:extLst>
              <a:ext uri="{FF2B5EF4-FFF2-40B4-BE49-F238E27FC236}">
                <a16:creationId xmlns:a16="http://schemas.microsoft.com/office/drawing/2014/main" id="{80D8B825-8643-CE68-8385-DA837D8A9253}"/>
              </a:ext>
            </a:extLst>
          </p:cNvPr>
          <p:cNvPicPr>
            <a:picLocks noChangeAspect="1"/>
          </p:cNvPicPr>
          <p:nvPr/>
        </p:nvPicPr>
        <p:blipFill>
          <a:blip r:embed="rId2"/>
          <a:stretch>
            <a:fillRect/>
          </a:stretch>
        </p:blipFill>
        <p:spPr>
          <a:xfrm>
            <a:off x="6936441" y="2522"/>
            <a:ext cx="838200" cy="828675"/>
          </a:xfrm>
          <a:prstGeom prst="rect">
            <a:avLst/>
          </a:prstGeom>
        </p:spPr>
      </p:pic>
      <p:sp>
        <p:nvSpPr>
          <p:cNvPr id="3" name="TextBox 2">
            <a:extLst>
              <a:ext uri="{FF2B5EF4-FFF2-40B4-BE49-F238E27FC236}">
                <a16:creationId xmlns:a16="http://schemas.microsoft.com/office/drawing/2014/main" id="{6758B9F3-FDD1-AE19-82EF-A55EE8387C99}"/>
              </a:ext>
            </a:extLst>
          </p:cNvPr>
          <p:cNvSpPr txBox="1"/>
          <p:nvPr/>
        </p:nvSpPr>
        <p:spPr>
          <a:xfrm>
            <a:off x="199559" y="161973"/>
            <a:ext cx="6074856" cy="52322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CA" sz="2800" b="1" dirty="0">
                <a:latin typeface="Century Gothic"/>
              </a:rPr>
              <a:t>Fitness and Exercise After a Stroke</a:t>
            </a:r>
          </a:p>
        </p:txBody>
      </p:sp>
      <p:sp>
        <p:nvSpPr>
          <p:cNvPr id="15" name="TextBox 6">
            <a:extLst>
              <a:ext uri="{FF2B5EF4-FFF2-40B4-BE49-F238E27FC236}">
                <a16:creationId xmlns:a16="http://schemas.microsoft.com/office/drawing/2014/main" id="{CD2D574D-49B6-66A3-0195-E5CAE45296ED}"/>
              </a:ext>
            </a:extLst>
          </p:cNvPr>
          <p:cNvSpPr txBox="1"/>
          <p:nvPr/>
        </p:nvSpPr>
        <p:spPr>
          <a:xfrm>
            <a:off x="361752" y="640597"/>
            <a:ext cx="7107716" cy="7531229"/>
          </a:xfrm>
          <a:prstGeom prst="rect">
            <a:avLst/>
          </a:prstGeom>
          <a:noFill/>
        </p:spPr>
        <p:txBody>
          <a:bodyPr rot="0" spcFirstLastPara="0" vert="horz" wrap="square" lIns="91440" tIns="45720" rIns="91440" bIns="45720" numCol="1" spcCol="0" rtlCol="0" fromWordArt="0" anchor="t" anchorCtr="0" forceAA="0" compatLnSpc="1">
            <a:prstTxWarp prst="textNoShape">
              <a:avLst/>
            </a:prstTxWarp>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lnSpc>
                <a:spcPct val="150000"/>
              </a:lnSpc>
              <a:spcBef>
                <a:spcPts val="1000"/>
              </a:spcBef>
            </a:pPr>
            <a:endParaRPr lang="en-CA" b="1" u="sng" dirty="0">
              <a:latin typeface="Century Gothic"/>
              <a:cs typeface="Calibri"/>
            </a:endParaRPr>
          </a:p>
          <a:p>
            <a:pPr>
              <a:lnSpc>
                <a:spcPct val="150000"/>
              </a:lnSpc>
              <a:spcBef>
                <a:spcPts val="1000"/>
              </a:spcBef>
            </a:pPr>
            <a:r>
              <a:rPr lang="en-CA" b="1" dirty="0">
                <a:latin typeface="Century Gothic"/>
                <a:cs typeface="Calibri"/>
              </a:rPr>
              <a:t>Every stroke</a:t>
            </a:r>
            <a:r>
              <a:rPr lang="en-CA" dirty="0">
                <a:latin typeface="Century Gothic"/>
                <a:cs typeface="Calibri"/>
              </a:rPr>
              <a:t> is </a:t>
            </a:r>
            <a:r>
              <a:rPr lang="en-CA" b="1" dirty="0">
                <a:latin typeface="Century Gothic"/>
                <a:cs typeface="Calibri"/>
              </a:rPr>
              <a:t>different</a:t>
            </a:r>
            <a:r>
              <a:rPr lang="en-CA" dirty="0">
                <a:latin typeface="Century Gothic"/>
                <a:cs typeface="Calibri"/>
              </a:rPr>
              <a:t>. </a:t>
            </a:r>
          </a:p>
          <a:p>
            <a:pPr>
              <a:lnSpc>
                <a:spcPct val="150000"/>
              </a:lnSpc>
              <a:spcBef>
                <a:spcPts val="1000"/>
              </a:spcBef>
            </a:pPr>
            <a:endParaRPr lang="en-CA" b="1">
              <a:latin typeface="Century Gothic"/>
              <a:cs typeface="Calibri"/>
            </a:endParaRPr>
          </a:p>
          <a:p>
            <a:pPr>
              <a:lnSpc>
                <a:spcPct val="150000"/>
              </a:lnSpc>
              <a:spcBef>
                <a:spcPts val="1000"/>
              </a:spcBef>
            </a:pPr>
            <a:endParaRPr lang="en-CA" b="1" dirty="0">
              <a:latin typeface="Century Gothic"/>
              <a:cs typeface="Calibri"/>
            </a:endParaRPr>
          </a:p>
          <a:p>
            <a:pPr>
              <a:lnSpc>
                <a:spcPct val="150000"/>
              </a:lnSpc>
              <a:spcBef>
                <a:spcPts val="1000"/>
              </a:spcBef>
            </a:pPr>
            <a:endParaRPr lang="en-CA" b="1" dirty="0">
              <a:latin typeface="Century Gothic"/>
              <a:cs typeface="Calibri"/>
            </a:endParaRPr>
          </a:p>
          <a:p>
            <a:pPr>
              <a:lnSpc>
                <a:spcPct val="150000"/>
              </a:lnSpc>
              <a:spcBef>
                <a:spcPts val="1000"/>
              </a:spcBef>
            </a:pPr>
            <a:endParaRPr lang="en-CA" b="1" dirty="0">
              <a:latin typeface="Century Gothic"/>
              <a:cs typeface="Calibri"/>
            </a:endParaRPr>
          </a:p>
          <a:p>
            <a:pPr>
              <a:lnSpc>
                <a:spcPct val="150000"/>
              </a:lnSpc>
              <a:spcBef>
                <a:spcPts val="1000"/>
              </a:spcBef>
            </a:pPr>
            <a:endParaRPr lang="en-CA" b="1" dirty="0">
              <a:latin typeface="Century Gothic"/>
              <a:cs typeface="Calibri"/>
            </a:endParaRPr>
          </a:p>
          <a:p>
            <a:pPr>
              <a:lnSpc>
                <a:spcPct val="150000"/>
              </a:lnSpc>
              <a:spcBef>
                <a:spcPts val="1000"/>
              </a:spcBef>
            </a:pPr>
            <a:r>
              <a:rPr lang="en-CA" b="1" dirty="0">
                <a:latin typeface="Century Gothic"/>
                <a:cs typeface="Calibri"/>
              </a:rPr>
              <a:t>Every recovery</a:t>
            </a:r>
            <a:r>
              <a:rPr lang="en-CA" dirty="0">
                <a:latin typeface="Century Gothic"/>
                <a:cs typeface="Calibri"/>
              </a:rPr>
              <a:t> story is </a:t>
            </a:r>
            <a:r>
              <a:rPr lang="en-CA" b="1" dirty="0">
                <a:latin typeface="Century Gothic"/>
                <a:cs typeface="Calibri"/>
              </a:rPr>
              <a:t>different</a:t>
            </a:r>
            <a:r>
              <a:rPr lang="en-CA" dirty="0">
                <a:latin typeface="Century Gothic"/>
                <a:cs typeface="Calibri"/>
              </a:rPr>
              <a:t>. </a:t>
            </a:r>
            <a:endParaRPr lang="en-CA" dirty="0">
              <a:latin typeface="Calibri" panose="020F0502020204030204"/>
              <a:ea typeface="+mn-lt"/>
              <a:cs typeface="+mn-lt"/>
            </a:endParaRPr>
          </a:p>
          <a:p>
            <a:pPr>
              <a:lnSpc>
                <a:spcPct val="150000"/>
              </a:lnSpc>
              <a:spcBef>
                <a:spcPts val="1000"/>
              </a:spcBef>
            </a:pPr>
            <a:endParaRPr lang="en-CA">
              <a:latin typeface="Century Gothic"/>
              <a:ea typeface="+mn-lt"/>
              <a:cs typeface="+mn-lt"/>
            </a:endParaRPr>
          </a:p>
          <a:p>
            <a:pPr>
              <a:lnSpc>
                <a:spcPct val="150000"/>
              </a:lnSpc>
              <a:spcBef>
                <a:spcPts val="1000"/>
              </a:spcBef>
            </a:pPr>
            <a:endParaRPr lang="en-CA" dirty="0">
              <a:latin typeface="Century Gothic"/>
              <a:ea typeface="+mn-lt"/>
              <a:cs typeface="+mn-lt"/>
            </a:endParaRPr>
          </a:p>
          <a:p>
            <a:pPr>
              <a:lnSpc>
                <a:spcPct val="150000"/>
              </a:lnSpc>
              <a:spcBef>
                <a:spcPts val="1000"/>
              </a:spcBef>
            </a:pPr>
            <a:endParaRPr lang="en-CA" dirty="0">
              <a:latin typeface="Century Gothic"/>
              <a:ea typeface="+mn-lt"/>
              <a:cs typeface="+mn-lt"/>
            </a:endParaRPr>
          </a:p>
          <a:p>
            <a:pPr>
              <a:lnSpc>
                <a:spcPct val="150000"/>
              </a:lnSpc>
              <a:spcBef>
                <a:spcPts val="1000"/>
              </a:spcBef>
            </a:pPr>
            <a:endParaRPr lang="en-CA" dirty="0">
              <a:latin typeface="Century Gothic"/>
              <a:ea typeface="+mn-lt"/>
              <a:cs typeface="+mn-lt"/>
            </a:endParaRPr>
          </a:p>
          <a:p>
            <a:pPr>
              <a:lnSpc>
                <a:spcPct val="150000"/>
              </a:lnSpc>
              <a:spcBef>
                <a:spcPts val="1000"/>
              </a:spcBef>
            </a:pPr>
            <a:endParaRPr lang="en-CA" dirty="0">
              <a:latin typeface="Century Gothic"/>
              <a:ea typeface="+mn-lt"/>
              <a:cs typeface="+mn-lt"/>
            </a:endParaRPr>
          </a:p>
          <a:p>
            <a:pPr>
              <a:lnSpc>
                <a:spcPct val="150000"/>
              </a:lnSpc>
              <a:spcBef>
                <a:spcPts val="1000"/>
              </a:spcBef>
            </a:pPr>
            <a:r>
              <a:rPr lang="en-CA" dirty="0">
                <a:latin typeface="Century Gothic"/>
                <a:ea typeface="+mn-lt"/>
                <a:cs typeface="+mn-lt"/>
              </a:rPr>
              <a:t>Stroke </a:t>
            </a:r>
            <a:r>
              <a:rPr lang="en-CA" b="1" dirty="0">
                <a:latin typeface="Century Gothic"/>
                <a:ea typeface="+mn-lt"/>
                <a:cs typeface="+mn-lt"/>
              </a:rPr>
              <a:t>recovery</a:t>
            </a:r>
            <a:r>
              <a:rPr lang="en-CA" dirty="0">
                <a:latin typeface="Century Gothic"/>
                <a:ea typeface="+mn-lt"/>
                <a:cs typeface="+mn-lt"/>
              </a:rPr>
              <a:t> can take </a:t>
            </a:r>
            <a:r>
              <a:rPr lang="en-CA" b="1" dirty="0">
                <a:latin typeface="Century Gothic"/>
                <a:ea typeface="+mn-lt"/>
                <a:cs typeface="+mn-lt"/>
              </a:rPr>
              <a:t>months or years</a:t>
            </a:r>
            <a:r>
              <a:rPr lang="en-CA" dirty="0">
                <a:latin typeface="Century Gothic"/>
                <a:ea typeface="+mn-lt"/>
                <a:cs typeface="+mn-lt"/>
              </a:rPr>
              <a:t>. </a:t>
            </a:r>
            <a:endParaRPr lang="en-CA">
              <a:ea typeface="Calibri"/>
              <a:cs typeface="Calibri" panose="020F0502020204030204"/>
            </a:endParaRPr>
          </a:p>
        </p:txBody>
      </p:sp>
      <p:pic>
        <p:nvPicPr>
          <p:cNvPr id="16" name="Picture 15">
            <a:extLst>
              <a:ext uri="{FF2B5EF4-FFF2-40B4-BE49-F238E27FC236}">
                <a16:creationId xmlns:a16="http://schemas.microsoft.com/office/drawing/2014/main" id="{B3B64E38-A8EF-2A92-F828-3E49389428F9}"/>
              </a:ext>
            </a:extLst>
          </p:cNvPr>
          <p:cNvPicPr>
            <a:picLocks noChangeAspect="1"/>
          </p:cNvPicPr>
          <p:nvPr/>
        </p:nvPicPr>
        <p:blipFill>
          <a:blip r:embed="rId3"/>
          <a:stretch>
            <a:fillRect/>
          </a:stretch>
        </p:blipFill>
        <p:spPr>
          <a:xfrm>
            <a:off x="5330135" y="7251271"/>
            <a:ext cx="918788" cy="929510"/>
          </a:xfrm>
          <a:prstGeom prst="rect">
            <a:avLst/>
          </a:prstGeom>
        </p:spPr>
      </p:pic>
      <p:pic>
        <p:nvPicPr>
          <p:cNvPr id="17" name="Picture 16">
            <a:extLst>
              <a:ext uri="{FF2B5EF4-FFF2-40B4-BE49-F238E27FC236}">
                <a16:creationId xmlns:a16="http://schemas.microsoft.com/office/drawing/2014/main" id="{1E5EBF76-2FBF-F0F7-610D-5D0641D054B6}"/>
              </a:ext>
            </a:extLst>
          </p:cNvPr>
          <p:cNvPicPr>
            <a:picLocks noChangeAspect="1"/>
          </p:cNvPicPr>
          <p:nvPr/>
        </p:nvPicPr>
        <p:blipFill>
          <a:blip r:embed="rId4"/>
          <a:stretch>
            <a:fillRect/>
          </a:stretch>
        </p:blipFill>
        <p:spPr>
          <a:xfrm>
            <a:off x="3572295" y="1723582"/>
            <a:ext cx="1079928" cy="1058192"/>
          </a:xfrm>
          <a:prstGeom prst="rect">
            <a:avLst/>
          </a:prstGeom>
        </p:spPr>
      </p:pic>
      <p:pic>
        <p:nvPicPr>
          <p:cNvPr id="18" name="Picture 17">
            <a:extLst>
              <a:ext uri="{FF2B5EF4-FFF2-40B4-BE49-F238E27FC236}">
                <a16:creationId xmlns:a16="http://schemas.microsoft.com/office/drawing/2014/main" id="{88EA5C4B-5B46-0E1C-E084-0B79708D97C1}"/>
              </a:ext>
            </a:extLst>
          </p:cNvPr>
          <p:cNvPicPr>
            <a:picLocks noChangeAspect="1"/>
          </p:cNvPicPr>
          <p:nvPr/>
        </p:nvPicPr>
        <p:blipFill>
          <a:blip r:embed="rId5"/>
          <a:stretch>
            <a:fillRect/>
          </a:stretch>
        </p:blipFill>
        <p:spPr>
          <a:xfrm>
            <a:off x="667702" y="1816896"/>
            <a:ext cx="895892" cy="961351"/>
          </a:xfrm>
          <a:prstGeom prst="rect">
            <a:avLst/>
          </a:prstGeom>
        </p:spPr>
      </p:pic>
      <p:pic>
        <p:nvPicPr>
          <p:cNvPr id="19" name="Picture 18">
            <a:extLst>
              <a:ext uri="{FF2B5EF4-FFF2-40B4-BE49-F238E27FC236}">
                <a16:creationId xmlns:a16="http://schemas.microsoft.com/office/drawing/2014/main" id="{012C4AAA-B6F9-651E-8D40-13B7FC558194}"/>
              </a:ext>
            </a:extLst>
          </p:cNvPr>
          <p:cNvPicPr>
            <a:picLocks noChangeAspect="1"/>
          </p:cNvPicPr>
          <p:nvPr/>
        </p:nvPicPr>
        <p:blipFill>
          <a:blip r:embed="rId6"/>
          <a:stretch>
            <a:fillRect/>
          </a:stretch>
        </p:blipFill>
        <p:spPr>
          <a:xfrm>
            <a:off x="358158" y="4978570"/>
            <a:ext cx="1115140" cy="1136897"/>
          </a:xfrm>
          <a:prstGeom prst="rect">
            <a:avLst/>
          </a:prstGeom>
        </p:spPr>
      </p:pic>
      <p:pic>
        <p:nvPicPr>
          <p:cNvPr id="20" name="Picture 19">
            <a:extLst>
              <a:ext uri="{FF2B5EF4-FFF2-40B4-BE49-F238E27FC236}">
                <a16:creationId xmlns:a16="http://schemas.microsoft.com/office/drawing/2014/main" id="{3A8DC8B2-4FDA-2242-EC75-B667A7C5611B}"/>
              </a:ext>
            </a:extLst>
          </p:cNvPr>
          <p:cNvPicPr>
            <a:picLocks noChangeAspect="1"/>
          </p:cNvPicPr>
          <p:nvPr/>
        </p:nvPicPr>
        <p:blipFill>
          <a:blip r:embed="rId7"/>
          <a:stretch>
            <a:fillRect/>
          </a:stretch>
        </p:blipFill>
        <p:spPr>
          <a:xfrm>
            <a:off x="3464079" y="4896307"/>
            <a:ext cx="1288705" cy="1266608"/>
          </a:xfrm>
          <a:prstGeom prst="rect">
            <a:avLst/>
          </a:prstGeom>
        </p:spPr>
      </p:pic>
      <p:pic>
        <p:nvPicPr>
          <p:cNvPr id="21" name="Picture 20">
            <a:extLst>
              <a:ext uri="{FF2B5EF4-FFF2-40B4-BE49-F238E27FC236}">
                <a16:creationId xmlns:a16="http://schemas.microsoft.com/office/drawing/2014/main" id="{DB797A43-86C0-300F-1EA6-FD6752565E97}"/>
              </a:ext>
            </a:extLst>
          </p:cNvPr>
          <p:cNvPicPr>
            <a:picLocks noChangeAspect="1"/>
          </p:cNvPicPr>
          <p:nvPr/>
        </p:nvPicPr>
        <p:blipFill>
          <a:blip r:embed="rId8"/>
          <a:stretch>
            <a:fillRect/>
          </a:stretch>
        </p:blipFill>
        <p:spPr>
          <a:xfrm>
            <a:off x="1757949" y="4938639"/>
            <a:ext cx="1199048" cy="1187785"/>
          </a:xfrm>
          <a:prstGeom prst="rect">
            <a:avLst/>
          </a:prstGeom>
        </p:spPr>
      </p:pic>
      <p:pic>
        <p:nvPicPr>
          <p:cNvPr id="22" name="Picture 21">
            <a:extLst>
              <a:ext uri="{FF2B5EF4-FFF2-40B4-BE49-F238E27FC236}">
                <a16:creationId xmlns:a16="http://schemas.microsoft.com/office/drawing/2014/main" id="{FD805570-736A-1E4D-274E-6C3C301B1DD9}"/>
              </a:ext>
            </a:extLst>
          </p:cNvPr>
          <p:cNvPicPr>
            <a:picLocks noChangeAspect="1"/>
          </p:cNvPicPr>
          <p:nvPr/>
        </p:nvPicPr>
        <p:blipFill>
          <a:blip r:embed="rId9"/>
          <a:stretch>
            <a:fillRect/>
          </a:stretch>
        </p:blipFill>
        <p:spPr>
          <a:xfrm>
            <a:off x="5322591" y="4983114"/>
            <a:ext cx="1147171" cy="1179897"/>
          </a:xfrm>
          <a:prstGeom prst="rect">
            <a:avLst/>
          </a:prstGeom>
        </p:spPr>
      </p:pic>
      <p:pic>
        <p:nvPicPr>
          <p:cNvPr id="23" name="Picture 22">
            <a:extLst>
              <a:ext uri="{FF2B5EF4-FFF2-40B4-BE49-F238E27FC236}">
                <a16:creationId xmlns:a16="http://schemas.microsoft.com/office/drawing/2014/main" id="{77DBA05F-E6D8-C45A-CBE7-C27B413A3FA3}"/>
              </a:ext>
            </a:extLst>
          </p:cNvPr>
          <p:cNvPicPr>
            <a:picLocks noChangeAspect="1"/>
          </p:cNvPicPr>
          <p:nvPr/>
        </p:nvPicPr>
        <p:blipFill>
          <a:blip r:embed="rId10"/>
          <a:stretch>
            <a:fillRect/>
          </a:stretch>
        </p:blipFill>
        <p:spPr>
          <a:xfrm>
            <a:off x="2084582" y="1718639"/>
            <a:ext cx="961054" cy="982911"/>
          </a:xfrm>
          <a:prstGeom prst="rect">
            <a:avLst/>
          </a:prstGeom>
        </p:spPr>
      </p:pic>
      <p:pic>
        <p:nvPicPr>
          <p:cNvPr id="24" name="Picture 23">
            <a:extLst>
              <a:ext uri="{FF2B5EF4-FFF2-40B4-BE49-F238E27FC236}">
                <a16:creationId xmlns:a16="http://schemas.microsoft.com/office/drawing/2014/main" id="{AF9F0FCC-E70A-89D6-9C6F-93E12FD7C423}"/>
              </a:ext>
            </a:extLst>
          </p:cNvPr>
          <p:cNvPicPr>
            <a:picLocks noChangeAspect="1"/>
          </p:cNvPicPr>
          <p:nvPr/>
        </p:nvPicPr>
        <p:blipFill>
          <a:blip r:embed="rId3"/>
          <a:stretch>
            <a:fillRect/>
          </a:stretch>
        </p:blipFill>
        <p:spPr>
          <a:xfrm>
            <a:off x="836915" y="8534080"/>
            <a:ext cx="918788" cy="929510"/>
          </a:xfrm>
          <a:prstGeom prst="rect">
            <a:avLst/>
          </a:prstGeom>
        </p:spPr>
      </p:pic>
      <p:pic>
        <p:nvPicPr>
          <p:cNvPr id="25" name="Picture 24">
            <a:extLst>
              <a:ext uri="{FF2B5EF4-FFF2-40B4-BE49-F238E27FC236}">
                <a16:creationId xmlns:a16="http://schemas.microsoft.com/office/drawing/2014/main" id="{41C56DFB-D704-9CD9-87CD-AAF5B1F7B714}"/>
              </a:ext>
            </a:extLst>
          </p:cNvPr>
          <p:cNvPicPr>
            <a:picLocks noChangeAspect="1"/>
          </p:cNvPicPr>
          <p:nvPr/>
        </p:nvPicPr>
        <p:blipFill>
          <a:blip r:embed="rId3"/>
          <a:stretch>
            <a:fillRect/>
          </a:stretch>
        </p:blipFill>
        <p:spPr>
          <a:xfrm>
            <a:off x="1945175" y="8534080"/>
            <a:ext cx="918788" cy="929510"/>
          </a:xfrm>
          <a:prstGeom prst="rect">
            <a:avLst/>
          </a:prstGeom>
        </p:spPr>
      </p:pic>
      <p:pic>
        <p:nvPicPr>
          <p:cNvPr id="26" name="Picture 25">
            <a:extLst>
              <a:ext uri="{FF2B5EF4-FFF2-40B4-BE49-F238E27FC236}">
                <a16:creationId xmlns:a16="http://schemas.microsoft.com/office/drawing/2014/main" id="{DB4D56C3-322A-F127-EC28-AE9ED112C796}"/>
              </a:ext>
            </a:extLst>
          </p:cNvPr>
          <p:cNvPicPr>
            <a:picLocks noChangeAspect="1"/>
          </p:cNvPicPr>
          <p:nvPr/>
        </p:nvPicPr>
        <p:blipFill>
          <a:blip r:embed="rId3"/>
          <a:stretch>
            <a:fillRect/>
          </a:stretch>
        </p:blipFill>
        <p:spPr>
          <a:xfrm>
            <a:off x="3053049" y="8534079"/>
            <a:ext cx="918788" cy="929510"/>
          </a:xfrm>
          <a:prstGeom prst="rect">
            <a:avLst/>
          </a:prstGeom>
        </p:spPr>
      </p:pic>
      <p:pic>
        <p:nvPicPr>
          <p:cNvPr id="27" name="Picture 26">
            <a:extLst>
              <a:ext uri="{FF2B5EF4-FFF2-40B4-BE49-F238E27FC236}">
                <a16:creationId xmlns:a16="http://schemas.microsoft.com/office/drawing/2014/main" id="{A51E78F6-2691-EB88-B6B9-4F526DED677E}"/>
              </a:ext>
            </a:extLst>
          </p:cNvPr>
          <p:cNvPicPr>
            <a:picLocks noChangeAspect="1"/>
          </p:cNvPicPr>
          <p:nvPr/>
        </p:nvPicPr>
        <p:blipFill>
          <a:blip r:embed="rId3"/>
          <a:stretch>
            <a:fillRect/>
          </a:stretch>
        </p:blipFill>
        <p:spPr>
          <a:xfrm>
            <a:off x="4190424" y="8534079"/>
            <a:ext cx="918788" cy="929510"/>
          </a:xfrm>
          <a:prstGeom prst="rect">
            <a:avLst/>
          </a:prstGeom>
        </p:spPr>
      </p:pic>
      <p:pic>
        <p:nvPicPr>
          <p:cNvPr id="28" name="Picture 27">
            <a:extLst>
              <a:ext uri="{FF2B5EF4-FFF2-40B4-BE49-F238E27FC236}">
                <a16:creationId xmlns:a16="http://schemas.microsoft.com/office/drawing/2014/main" id="{1FFCBA5C-CD66-EFEA-07D1-66058C915CB0}"/>
              </a:ext>
            </a:extLst>
          </p:cNvPr>
          <p:cNvPicPr>
            <a:picLocks noChangeAspect="1"/>
          </p:cNvPicPr>
          <p:nvPr/>
        </p:nvPicPr>
        <p:blipFill>
          <a:blip r:embed="rId3"/>
          <a:stretch>
            <a:fillRect/>
          </a:stretch>
        </p:blipFill>
        <p:spPr>
          <a:xfrm>
            <a:off x="6436527" y="7251270"/>
            <a:ext cx="918788" cy="929510"/>
          </a:xfrm>
          <a:prstGeom prst="rect">
            <a:avLst/>
          </a:prstGeom>
        </p:spPr>
      </p:pic>
      <p:pic>
        <p:nvPicPr>
          <p:cNvPr id="29" name="Picture 28">
            <a:extLst>
              <a:ext uri="{FF2B5EF4-FFF2-40B4-BE49-F238E27FC236}">
                <a16:creationId xmlns:a16="http://schemas.microsoft.com/office/drawing/2014/main" id="{27572CA4-9195-440E-1D61-F05BB985961F}"/>
              </a:ext>
            </a:extLst>
          </p:cNvPr>
          <p:cNvPicPr>
            <a:picLocks noChangeAspect="1"/>
          </p:cNvPicPr>
          <p:nvPr/>
        </p:nvPicPr>
        <p:blipFill>
          <a:blip r:embed="rId3"/>
          <a:stretch>
            <a:fillRect/>
          </a:stretch>
        </p:blipFill>
        <p:spPr>
          <a:xfrm>
            <a:off x="5326369" y="8534078"/>
            <a:ext cx="918788" cy="929510"/>
          </a:xfrm>
          <a:prstGeom prst="rect">
            <a:avLst/>
          </a:prstGeom>
        </p:spPr>
      </p:pic>
      <p:pic>
        <p:nvPicPr>
          <p:cNvPr id="30" name="Picture 29">
            <a:extLst>
              <a:ext uri="{FF2B5EF4-FFF2-40B4-BE49-F238E27FC236}">
                <a16:creationId xmlns:a16="http://schemas.microsoft.com/office/drawing/2014/main" id="{9079DB36-7C8B-3D43-8E51-5716A0A72474}"/>
              </a:ext>
            </a:extLst>
          </p:cNvPr>
          <p:cNvPicPr>
            <a:picLocks noChangeAspect="1"/>
          </p:cNvPicPr>
          <p:nvPr/>
        </p:nvPicPr>
        <p:blipFill>
          <a:blip r:embed="rId3"/>
          <a:stretch>
            <a:fillRect/>
          </a:stretch>
        </p:blipFill>
        <p:spPr>
          <a:xfrm>
            <a:off x="6434579" y="8534078"/>
            <a:ext cx="918788" cy="929510"/>
          </a:xfrm>
          <a:prstGeom prst="rect">
            <a:avLst/>
          </a:prstGeom>
        </p:spPr>
      </p:pic>
      <p:pic>
        <p:nvPicPr>
          <p:cNvPr id="31" name="Graphic 30">
            <a:extLst>
              <a:ext uri="{FF2B5EF4-FFF2-40B4-BE49-F238E27FC236}">
                <a16:creationId xmlns:a16="http://schemas.microsoft.com/office/drawing/2014/main" id="{AB8EC861-3BC0-3FC1-1A92-F992A93B8AA4}"/>
              </a:ext>
            </a:extLst>
          </p:cNvPr>
          <p:cNvPicPr>
            <a:picLocks noChangeAspect="1"/>
          </p:cNvPicPr>
          <p:nvPr/>
        </p:nvPicPr>
        <p:blipFill>
          <a:blip r:embed="rId11">
            <a:extLst>
              <a:ext uri="{96DAC541-7B7A-43D3-8B79-37D633B846F1}">
                <asvg:svgBlip xmlns:asvg="http://schemas.microsoft.com/office/drawing/2016/SVG/main" r:embed="rId12"/>
              </a:ext>
            </a:extLst>
          </a:blip>
          <a:stretch>
            <a:fillRect/>
          </a:stretch>
        </p:blipFill>
        <p:spPr>
          <a:xfrm>
            <a:off x="6201151" y="97734"/>
            <a:ext cx="692663" cy="664598"/>
          </a:xfrm>
          <a:prstGeom prst="rect">
            <a:avLst/>
          </a:prstGeom>
        </p:spPr>
      </p:pic>
      <p:sp>
        <p:nvSpPr>
          <p:cNvPr id="32" name="TextBox 16">
            <a:extLst>
              <a:ext uri="{FF2B5EF4-FFF2-40B4-BE49-F238E27FC236}">
                <a16:creationId xmlns:a16="http://schemas.microsoft.com/office/drawing/2014/main" id="{CD7A482A-7834-0FD2-606B-D5BF9A1914B8}"/>
              </a:ext>
            </a:extLst>
          </p:cNvPr>
          <p:cNvSpPr txBox="1"/>
          <p:nvPr/>
        </p:nvSpPr>
        <p:spPr>
          <a:xfrm>
            <a:off x="4192" y="9818843"/>
            <a:ext cx="4826071" cy="215444"/>
          </a:xfrm>
          <a:prstGeom prst="rect">
            <a:avLst/>
          </a:prstGeom>
          <a:noFill/>
        </p:spPr>
        <p:txBody>
          <a:bodyPr rot="0" spcFirstLastPara="0" vert="horz" wrap="square" lIns="91440" tIns="45720" rIns="91440" bIns="45720" numCol="1" spcCol="0" rtlCol="0" fromWordArt="0" anchor="t" anchorCtr="0" forceAA="0" compatLnSpc="1">
            <a:prstTxWarp prst="textNoShape">
              <a:avLst/>
            </a:prstTxWarp>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800" dirty="0"/>
              <a:t>Adapted from: Bruyere Continuing Care. (2020). Fitness and Exercise After a Stroke. </a:t>
            </a:r>
            <a:endParaRPr lang="en-US" dirty="0"/>
          </a:p>
        </p:txBody>
      </p:sp>
    </p:spTree>
    <p:extLst>
      <p:ext uri="{BB962C8B-B14F-4D97-AF65-F5344CB8AC3E}">
        <p14:creationId xmlns:p14="http://schemas.microsoft.com/office/powerpoint/2010/main" val="133174160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A picture containing text, sign&#10;&#10;Description automatically generated">
            <a:extLst>
              <a:ext uri="{FF2B5EF4-FFF2-40B4-BE49-F238E27FC236}">
                <a16:creationId xmlns:a16="http://schemas.microsoft.com/office/drawing/2014/main" id="{80D8B825-8643-CE68-8385-DA837D8A9253}"/>
              </a:ext>
            </a:extLst>
          </p:cNvPr>
          <p:cNvPicPr>
            <a:picLocks noChangeAspect="1"/>
          </p:cNvPicPr>
          <p:nvPr/>
        </p:nvPicPr>
        <p:blipFill>
          <a:blip r:embed="rId2"/>
          <a:stretch>
            <a:fillRect/>
          </a:stretch>
        </p:blipFill>
        <p:spPr>
          <a:xfrm>
            <a:off x="6936441" y="2522"/>
            <a:ext cx="838200" cy="828675"/>
          </a:xfrm>
          <a:prstGeom prst="rect">
            <a:avLst/>
          </a:prstGeom>
        </p:spPr>
      </p:pic>
      <p:sp>
        <p:nvSpPr>
          <p:cNvPr id="4" name="TextBox 3">
            <a:extLst>
              <a:ext uri="{FF2B5EF4-FFF2-40B4-BE49-F238E27FC236}">
                <a16:creationId xmlns:a16="http://schemas.microsoft.com/office/drawing/2014/main" id="{90D02E72-3E9D-AAB4-1802-5CC76C55FBFB}"/>
              </a:ext>
            </a:extLst>
          </p:cNvPr>
          <p:cNvSpPr txBox="1"/>
          <p:nvPr/>
        </p:nvSpPr>
        <p:spPr>
          <a:xfrm>
            <a:off x="2160170" y="1179742"/>
            <a:ext cx="4119562" cy="8315033"/>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nSpc>
                <a:spcPct val="200000"/>
              </a:lnSpc>
            </a:pPr>
            <a:r>
              <a:rPr lang="en-US" dirty="0">
                <a:latin typeface="Century Gothic"/>
              </a:rPr>
              <a:t>Muscle weakness </a:t>
            </a:r>
            <a:endParaRPr lang="en-US" dirty="0">
              <a:latin typeface="Century Gothic"/>
              <a:cs typeface="Calibri" panose="020F0502020204030204"/>
            </a:endParaRPr>
          </a:p>
          <a:p>
            <a:pPr>
              <a:lnSpc>
                <a:spcPct val="200000"/>
              </a:lnSpc>
            </a:pPr>
            <a:endParaRPr lang="en-US" dirty="0">
              <a:latin typeface="Century Gothic"/>
              <a:cs typeface="Calibri" panose="020F0502020204030204"/>
            </a:endParaRPr>
          </a:p>
          <a:p>
            <a:pPr>
              <a:lnSpc>
                <a:spcPct val="200000"/>
              </a:lnSpc>
            </a:pPr>
            <a:r>
              <a:rPr lang="en-US" dirty="0">
                <a:latin typeface="Century Gothic"/>
              </a:rPr>
              <a:t>Coordination challenges </a:t>
            </a:r>
            <a:endParaRPr lang="en-US">
              <a:latin typeface="Century Gothic"/>
              <a:cs typeface="Calibri"/>
            </a:endParaRPr>
          </a:p>
          <a:p>
            <a:pPr>
              <a:lnSpc>
                <a:spcPct val="200000"/>
              </a:lnSpc>
            </a:pPr>
            <a:endParaRPr lang="en-US" dirty="0">
              <a:latin typeface="Century Gothic"/>
              <a:cs typeface="Calibri"/>
            </a:endParaRPr>
          </a:p>
          <a:p>
            <a:pPr>
              <a:lnSpc>
                <a:spcPct val="200000"/>
              </a:lnSpc>
            </a:pPr>
            <a:r>
              <a:rPr lang="en-US" dirty="0">
                <a:latin typeface="Century Gothic"/>
              </a:rPr>
              <a:t>Changes in sensation </a:t>
            </a:r>
            <a:endParaRPr lang="en-US">
              <a:latin typeface="Century Gothic"/>
              <a:cs typeface="Calibri"/>
            </a:endParaRPr>
          </a:p>
          <a:p>
            <a:pPr>
              <a:lnSpc>
                <a:spcPct val="200000"/>
              </a:lnSpc>
            </a:pPr>
            <a:endParaRPr lang="en-US" dirty="0">
              <a:latin typeface="Century Gothic"/>
              <a:cs typeface="Calibri"/>
            </a:endParaRPr>
          </a:p>
          <a:p>
            <a:pPr>
              <a:lnSpc>
                <a:spcPct val="200000"/>
              </a:lnSpc>
            </a:pPr>
            <a:r>
              <a:rPr lang="en-US" dirty="0">
                <a:latin typeface="Century Gothic"/>
              </a:rPr>
              <a:t>Fatigue </a:t>
            </a:r>
            <a:endParaRPr lang="en-US">
              <a:latin typeface="Century Gothic"/>
              <a:cs typeface="Calibri"/>
            </a:endParaRPr>
          </a:p>
          <a:p>
            <a:pPr>
              <a:lnSpc>
                <a:spcPct val="200000"/>
              </a:lnSpc>
            </a:pPr>
            <a:endParaRPr lang="en-US" dirty="0">
              <a:latin typeface="Century Gothic"/>
              <a:cs typeface="Calibri"/>
            </a:endParaRPr>
          </a:p>
          <a:p>
            <a:pPr>
              <a:lnSpc>
                <a:spcPct val="200000"/>
              </a:lnSpc>
            </a:pPr>
            <a:r>
              <a:rPr lang="en-US" dirty="0">
                <a:latin typeface="Century Gothic"/>
              </a:rPr>
              <a:t>Pain </a:t>
            </a:r>
            <a:endParaRPr lang="en-US">
              <a:latin typeface="Century Gothic"/>
              <a:cs typeface="Calibri"/>
            </a:endParaRPr>
          </a:p>
          <a:p>
            <a:pPr>
              <a:lnSpc>
                <a:spcPct val="200000"/>
              </a:lnSpc>
            </a:pPr>
            <a:endParaRPr lang="en-US" dirty="0">
              <a:latin typeface="Century Gothic"/>
              <a:cs typeface="Calibri"/>
            </a:endParaRPr>
          </a:p>
          <a:p>
            <a:pPr>
              <a:lnSpc>
                <a:spcPct val="200000"/>
              </a:lnSpc>
            </a:pPr>
            <a:r>
              <a:rPr lang="en-US" dirty="0">
                <a:latin typeface="Century Gothic"/>
              </a:rPr>
              <a:t>Impaired balance  </a:t>
            </a:r>
            <a:endParaRPr lang="en-US">
              <a:latin typeface="Century Gothic"/>
              <a:cs typeface="Calibri"/>
            </a:endParaRPr>
          </a:p>
          <a:p>
            <a:pPr>
              <a:lnSpc>
                <a:spcPct val="200000"/>
              </a:lnSpc>
            </a:pPr>
            <a:endParaRPr lang="en-US" dirty="0">
              <a:latin typeface="Century Gothic"/>
              <a:cs typeface="Calibri"/>
            </a:endParaRPr>
          </a:p>
          <a:p>
            <a:pPr>
              <a:lnSpc>
                <a:spcPct val="200000"/>
              </a:lnSpc>
            </a:pPr>
            <a:r>
              <a:rPr lang="en-US" dirty="0">
                <a:latin typeface="Century Gothic"/>
              </a:rPr>
              <a:t>Swelling </a:t>
            </a:r>
            <a:endParaRPr lang="en-US">
              <a:latin typeface="Century Gothic"/>
            </a:endParaRPr>
          </a:p>
          <a:p>
            <a:pPr>
              <a:lnSpc>
                <a:spcPct val="200000"/>
              </a:lnSpc>
            </a:pPr>
            <a:endParaRPr lang="en-US" dirty="0">
              <a:latin typeface="Century Gothic"/>
            </a:endParaRPr>
          </a:p>
          <a:p>
            <a:pPr>
              <a:lnSpc>
                <a:spcPct val="200000"/>
              </a:lnSpc>
            </a:pPr>
            <a:r>
              <a:rPr lang="en-US" dirty="0">
                <a:latin typeface="Century Gothic"/>
              </a:rPr>
              <a:t>Muscle tone or spasticity</a:t>
            </a:r>
            <a:endParaRPr lang="en-US">
              <a:latin typeface="Century Gothic"/>
              <a:cs typeface="Calibri"/>
            </a:endParaRPr>
          </a:p>
        </p:txBody>
      </p:sp>
      <p:pic>
        <p:nvPicPr>
          <p:cNvPr id="2" name="Picture 1">
            <a:extLst>
              <a:ext uri="{FF2B5EF4-FFF2-40B4-BE49-F238E27FC236}">
                <a16:creationId xmlns:a16="http://schemas.microsoft.com/office/drawing/2014/main" id="{39584854-54A0-9EA7-001C-A84D6E8115B9}"/>
              </a:ext>
            </a:extLst>
          </p:cNvPr>
          <p:cNvPicPr>
            <a:picLocks noChangeAspect="1"/>
          </p:cNvPicPr>
          <p:nvPr/>
        </p:nvPicPr>
        <p:blipFill>
          <a:blip r:embed="rId3"/>
          <a:stretch>
            <a:fillRect/>
          </a:stretch>
        </p:blipFill>
        <p:spPr>
          <a:xfrm>
            <a:off x="1264347" y="2292109"/>
            <a:ext cx="886127" cy="866775"/>
          </a:xfrm>
          <a:prstGeom prst="rect">
            <a:avLst/>
          </a:prstGeom>
        </p:spPr>
      </p:pic>
      <p:pic>
        <p:nvPicPr>
          <p:cNvPr id="8" name="Picture 7">
            <a:extLst>
              <a:ext uri="{FF2B5EF4-FFF2-40B4-BE49-F238E27FC236}">
                <a16:creationId xmlns:a16="http://schemas.microsoft.com/office/drawing/2014/main" id="{7803AB22-0F0A-1E68-FBA7-C4BA52E94178}"/>
              </a:ext>
            </a:extLst>
          </p:cNvPr>
          <p:cNvPicPr>
            <a:picLocks noChangeAspect="1"/>
          </p:cNvPicPr>
          <p:nvPr/>
        </p:nvPicPr>
        <p:blipFill>
          <a:blip r:embed="rId4"/>
          <a:stretch>
            <a:fillRect/>
          </a:stretch>
        </p:blipFill>
        <p:spPr>
          <a:xfrm>
            <a:off x="1355891" y="6757842"/>
            <a:ext cx="857542" cy="885825"/>
          </a:xfrm>
          <a:prstGeom prst="rect">
            <a:avLst/>
          </a:prstGeom>
        </p:spPr>
      </p:pic>
      <p:pic>
        <p:nvPicPr>
          <p:cNvPr id="9" name="Picture 8">
            <a:extLst>
              <a:ext uri="{FF2B5EF4-FFF2-40B4-BE49-F238E27FC236}">
                <a16:creationId xmlns:a16="http://schemas.microsoft.com/office/drawing/2014/main" id="{393EBACC-480D-2D49-F276-5329E0066E1E}"/>
              </a:ext>
            </a:extLst>
          </p:cNvPr>
          <p:cNvPicPr>
            <a:picLocks noChangeAspect="1"/>
          </p:cNvPicPr>
          <p:nvPr/>
        </p:nvPicPr>
        <p:blipFill>
          <a:blip r:embed="rId5"/>
          <a:stretch>
            <a:fillRect/>
          </a:stretch>
        </p:blipFill>
        <p:spPr>
          <a:xfrm>
            <a:off x="1408021" y="8929035"/>
            <a:ext cx="726815" cy="690946"/>
          </a:xfrm>
          <a:prstGeom prst="rect">
            <a:avLst/>
          </a:prstGeom>
        </p:spPr>
      </p:pic>
      <p:pic>
        <p:nvPicPr>
          <p:cNvPr id="11" name="Picture 10">
            <a:extLst>
              <a:ext uri="{FF2B5EF4-FFF2-40B4-BE49-F238E27FC236}">
                <a16:creationId xmlns:a16="http://schemas.microsoft.com/office/drawing/2014/main" id="{40EED777-1D07-A81C-D678-A956C15C3AA7}"/>
              </a:ext>
            </a:extLst>
          </p:cNvPr>
          <p:cNvPicPr>
            <a:picLocks noChangeAspect="1"/>
          </p:cNvPicPr>
          <p:nvPr/>
        </p:nvPicPr>
        <p:blipFill>
          <a:blip r:embed="rId6"/>
          <a:stretch>
            <a:fillRect/>
          </a:stretch>
        </p:blipFill>
        <p:spPr>
          <a:xfrm>
            <a:off x="1423116" y="1312205"/>
            <a:ext cx="759292" cy="778125"/>
          </a:xfrm>
          <a:prstGeom prst="rect">
            <a:avLst/>
          </a:prstGeom>
        </p:spPr>
      </p:pic>
      <p:pic>
        <p:nvPicPr>
          <p:cNvPr id="12" name="Picture 11">
            <a:extLst>
              <a:ext uri="{FF2B5EF4-FFF2-40B4-BE49-F238E27FC236}">
                <a16:creationId xmlns:a16="http://schemas.microsoft.com/office/drawing/2014/main" id="{0B3AB970-17DE-234D-9E29-1E1F43189755}"/>
              </a:ext>
            </a:extLst>
          </p:cNvPr>
          <p:cNvPicPr>
            <a:picLocks noChangeAspect="1"/>
          </p:cNvPicPr>
          <p:nvPr/>
        </p:nvPicPr>
        <p:blipFill>
          <a:blip r:embed="rId7"/>
          <a:stretch>
            <a:fillRect/>
          </a:stretch>
        </p:blipFill>
        <p:spPr>
          <a:xfrm>
            <a:off x="1360356" y="4486671"/>
            <a:ext cx="856263" cy="854585"/>
          </a:xfrm>
          <a:prstGeom prst="rect">
            <a:avLst/>
          </a:prstGeom>
        </p:spPr>
      </p:pic>
      <p:pic>
        <p:nvPicPr>
          <p:cNvPr id="13" name="Picture 12">
            <a:extLst>
              <a:ext uri="{FF2B5EF4-FFF2-40B4-BE49-F238E27FC236}">
                <a16:creationId xmlns:a16="http://schemas.microsoft.com/office/drawing/2014/main" id="{D398409C-9234-5E02-6D84-E0EC9F39DE6A}"/>
              </a:ext>
            </a:extLst>
          </p:cNvPr>
          <p:cNvPicPr>
            <a:picLocks noChangeAspect="1"/>
          </p:cNvPicPr>
          <p:nvPr/>
        </p:nvPicPr>
        <p:blipFill>
          <a:blip r:embed="rId8"/>
          <a:stretch>
            <a:fillRect/>
          </a:stretch>
        </p:blipFill>
        <p:spPr>
          <a:xfrm>
            <a:off x="1380991" y="3402915"/>
            <a:ext cx="862569" cy="860924"/>
          </a:xfrm>
          <a:prstGeom prst="rect">
            <a:avLst/>
          </a:prstGeom>
        </p:spPr>
      </p:pic>
      <p:pic>
        <p:nvPicPr>
          <p:cNvPr id="6" name="Graphic 5">
            <a:extLst>
              <a:ext uri="{FF2B5EF4-FFF2-40B4-BE49-F238E27FC236}">
                <a16:creationId xmlns:a16="http://schemas.microsoft.com/office/drawing/2014/main" id="{777AB9DD-4FD4-AA7B-063E-98D21B4D3E74}"/>
              </a:ext>
            </a:extLst>
          </p:cNvPr>
          <p:cNvPicPr>
            <a:picLocks noChangeAspect="1"/>
          </p:cNvPicPr>
          <p:nvPr/>
        </p:nvPicPr>
        <p:blipFill>
          <a:blip r:embed="rId9">
            <a:extLst>
              <a:ext uri="{96DAC541-7B7A-43D3-8B79-37D633B846F1}">
                <asvg:svgBlip xmlns:asvg="http://schemas.microsoft.com/office/drawing/2016/SVG/main" r:embed="rId10"/>
              </a:ext>
            </a:extLst>
          </a:blip>
          <a:stretch>
            <a:fillRect/>
          </a:stretch>
        </p:blipFill>
        <p:spPr>
          <a:xfrm>
            <a:off x="1400651" y="5676968"/>
            <a:ext cx="757720" cy="835429"/>
          </a:xfrm>
          <a:prstGeom prst="rect">
            <a:avLst/>
          </a:prstGeom>
        </p:spPr>
      </p:pic>
      <p:pic>
        <p:nvPicPr>
          <p:cNvPr id="7" name="Picture 6">
            <a:extLst>
              <a:ext uri="{FF2B5EF4-FFF2-40B4-BE49-F238E27FC236}">
                <a16:creationId xmlns:a16="http://schemas.microsoft.com/office/drawing/2014/main" id="{46C702EC-2156-8DBA-7B27-436369B6C93E}"/>
              </a:ext>
            </a:extLst>
          </p:cNvPr>
          <p:cNvPicPr>
            <a:picLocks noChangeAspect="1"/>
          </p:cNvPicPr>
          <p:nvPr/>
        </p:nvPicPr>
        <p:blipFill>
          <a:blip r:embed="rId11"/>
          <a:stretch>
            <a:fillRect/>
          </a:stretch>
        </p:blipFill>
        <p:spPr>
          <a:xfrm>
            <a:off x="1469920" y="7975793"/>
            <a:ext cx="640142" cy="610806"/>
          </a:xfrm>
          <a:prstGeom prst="rect">
            <a:avLst/>
          </a:prstGeom>
        </p:spPr>
      </p:pic>
      <p:sp>
        <p:nvSpPr>
          <p:cNvPr id="15" name="TextBox 16">
            <a:extLst>
              <a:ext uri="{FF2B5EF4-FFF2-40B4-BE49-F238E27FC236}">
                <a16:creationId xmlns:a16="http://schemas.microsoft.com/office/drawing/2014/main" id="{D35D7496-2AA3-F324-67C4-63B56E806005}"/>
              </a:ext>
            </a:extLst>
          </p:cNvPr>
          <p:cNvSpPr txBox="1"/>
          <p:nvPr/>
        </p:nvSpPr>
        <p:spPr>
          <a:xfrm>
            <a:off x="4192" y="9818843"/>
            <a:ext cx="4826071" cy="215444"/>
          </a:xfrm>
          <a:prstGeom prst="rect">
            <a:avLst/>
          </a:prstGeom>
          <a:noFill/>
        </p:spPr>
        <p:txBody>
          <a:bodyPr rot="0" spcFirstLastPara="0" vert="horz" wrap="square" lIns="91440" tIns="45720" rIns="91440" bIns="45720" numCol="1" spcCol="0" rtlCol="0" fromWordArt="0" anchor="t" anchorCtr="0" forceAA="0" compatLnSpc="1">
            <a:prstTxWarp prst="textNoShape">
              <a:avLst/>
            </a:prstTxWarp>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800" dirty="0"/>
              <a:t>Adapted from: Bruyere Continuing Care. (2020). Fitness and Exercise After a Stroke. </a:t>
            </a:r>
            <a:endParaRPr lang="en-US" dirty="0"/>
          </a:p>
        </p:txBody>
      </p:sp>
      <p:pic>
        <p:nvPicPr>
          <p:cNvPr id="17" name="Graphic 16">
            <a:extLst>
              <a:ext uri="{FF2B5EF4-FFF2-40B4-BE49-F238E27FC236}">
                <a16:creationId xmlns:a16="http://schemas.microsoft.com/office/drawing/2014/main" id="{131D5FB6-2587-5851-378F-0F19E8F5E982}"/>
              </a:ext>
            </a:extLst>
          </p:cNvPr>
          <p:cNvPicPr>
            <a:picLocks noChangeAspect="1"/>
          </p:cNvPicPr>
          <p:nvPr/>
        </p:nvPicPr>
        <p:blipFill>
          <a:blip r:embed="rId12">
            <a:extLst>
              <a:ext uri="{96DAC541-7B7A-43D3-8B79-37D633B846F1}">
                <asvg:svgBlip xmlns:asvg="http://schemas.microsoft.com/office/drawing/2016/SVG/main" r:embed="rId13"/>
              </a:ext>
            </a:extLst>
          </a:blip>
          <a:stretch>
            <a:fillRect/>
          </a:stretch>
        </p:blipFill>
        <p:spPr>
          <a:xfrm>
            <a:off x="919452" y="169369"/>
            <a:ext cx="692663" cy="664598"/>
          </a:xfrm>
          <a:prstGeom prst="rect">
            <a:avLst/>
          </a:prstGeom>
        </p:spPr>
      </p:pic>
      <p:sp>
        <p:nvSpPr>
          <p:cNvPr id="18" name="TextBox 17">
            <a:extLst>
              <a:ext uri="{FF2B5EF4-FFF2-40B4-BE49-F238E27FC236}">
                <a16:creationId xmlns:a16="http://schemas.microsoft.com/office/drawing/2014/main" id="{B4952D0E-8EF4-B38B-E26E-08230620329F}"/>
              </a:ext>
            </a:extLst>
          </p:cNvPr>
          <p:cNvSpPr txBox="1"/>
          <p:nvPr/>
        </p:nvSpPr>
        <p:spPr>
          <a:xfrm>
            <a:off x="1708917" y="198050"/>
            <a:ext cx="3244645" cy="46166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2400" b="1" u="sng" dirty="0">
                <a:latin typeface="Century Gothic"/>
              </a:rPr>
              <a:t>Stroke</a:t>
            </a:r>
            <a:r>
              <a:rPr lang="en-US" sz="2400" u="sng" dirty="0">
                <a:latin typeface="Century Gothic"/>
              </a:rPr>
              <a:t> can </a:t>
            </a:r>
            <a:r>
              <a:rPr lang="en-US" sz="2400" b="1" u="sng" dirty="0">
                <a:latin typeface="Century Gothic"/>
              </a:rPr>
              <a:t>cause</a:t>
            </a:r>
            <a:r>
              <a:rPr lang="en-US" sz="2400" u="sng" dirty="0">
                <a:latin typeface="Century Gothic"/>
              </a:rPr>
              <a:t>:</a:t>
            </a:r>
            <a:r>
              <a:rPr lang="en-US" sz="2400" dirty="0">
                <a:latin typeface="Century Gothic"/>
              </a:rPr>
              <a:t>  </a:t>
            </a:r>
            <a:endParaRPr lang="en-US" sz="2400" dirty="0"/>
          </a:p>
        </p:txBody>
      </p:sp>
    </p:spTree>
    <p:extLst>
      <p:ext uri="{BB962C8B-B14F-4D97-AF65-F5344CB8AC3E}">
        <p14:creationId xmlns:p14="http://schemas.microsoft.com/office/powerpoint/2010/main" val="251638376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A picture containing text, sign&#10;&#10;Description automatically generated">
            <a:extLst>
              <a:ext uri="{FF2B5EF4-FFF2-40B4-BE49-F238E27FC236}">
                <a16:creationId xmlns:a16="http://schemas.microsoft.com/office/drawing/2014/main" id="{80D8B825-8643-CE68-8385-DA837D8A9253}"/>
              </a:ext>
            </a:extLst>
          </p:cNvPr>
          <p:cNvPicPr>
            <a:picLocks noChangeAspect="1"/>
          </p:cNvPicPr>
          <p:nvPr/>
        </p:nvPicPr>
        <p:blipFill>
          <a:blip r:embed="rId2"/>
          <a:stretch>
            <a:fillRect/>
          </a:stretch>
        </p:blipFill>
        <p:spPr>
          <a:xfrm>
            <a:off x="6936441" y="2522"/>
            <a:ext cx="838200" cy="828675"/>
          </a:xfrm>
          <a:prstGeom prst="rect">
            <a:avLst/>
          </a:prstGeom>
        </p:spPr>
      </p:pic>
      <p:sp>
        <p:nvSpPr>
          <p:cNvPr id="4" name="TextBox 3">
            <a:extLst>
              <a:ext uri="{FF2B5EF4-FFF2-40B4-BE49-F238E27FC236}">
                <a16:creationId xmlns:a16="http://schemas.microsoft.com/office/drawing/2014/main" id="{90D02E72-3E9D-AAB4-1802-5CC76C55FBFB}"/>
              </a:ext>
            </a:extLst>
          </p:cNvPr>
          <p:cNvSpPr txBox="1"/>
          <p:nvPr/>
        </p:nvSpPr>
        <p:spPr>
          <a:xfrm>
            <a:off x="1278219" y="2040741"/>
            <a:ext cx="5219502" cy="7518661"/>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nSpc>
                <a:spcPct val="150000"/>
              </a:lnSpc>
            </a:pPr>
            <a:r>
              <a:rPr lang="en-US" b="1" u="sng" dirty="0">
                <a:latin typeface="Century Gothic"/>
                <a:ea typeface="+mn-lt"/>
                <a:cs typeface="+mn-lt"/>
              </a:rPr>
              <a:t>Exercise helps:</a:t>
            </a:r>
            <a:endParaRPr lang="en-US" u="sng" dirty="0">
              <a:latin typeface="Century Gothic"/>
              <a:ea typeface="+mn-lt"/>
              <a:cs typeface="+mn-lt"/>
            </a:endParaRPr>
          </a:p>
          <a:p>
            <a:pPr>
              <a:lnSpc>
                <a:spcPct val="150000"/>
              </a:lnSpc>
            </a:pPr>
            <a:endParaRPr lang="en-US" b="1" dirty="0">
              <a:latin typeface="Century Gothic"/>
              <a:ea typeface="+mn-lt"/>
              <a:cs typeface="+mn-lt"/>
            </a:endParaRPr>
          </a:p>
          <a:p>
            <a:pPr marL="285750" indent="-285750">
              <a:lnSpc>
                <a:spcPct val="150000"/>
              </a:lnSpc>
              <a:buFont typeface="Arial"/>
              <a:buChar char="•"/>
            </a:pPr>
            <a:r>
              <a:rPr lang="en-US" dirty="0">
                <a:latin typeface="Century Gothic"/>
                <a:ea typeface="+mn-lt"/>
                <a:cs typeface="+mn-lt"/>
              </a:rPr>
              <a:t>Decrease weight</a:t>
            </a:r>
          </a:p>
          <a:p>
            <a:pPr marL="285750" indent="-285750">
              <a:lnSpc>
                <a:spcPct val="150000"/>
              </a:lnSpc>
              <a:buFont typeface="Arial"/>
              <a:buChar char="•"/>
            </a:pPr>
            <a:endParaRPr lang="en-US" dirty="0">
              <a:latin typeface="Century Gothic"/>
              <a:ea typeface="+mn-lt"/>
              <a:cs typeface="+mn-lt"/>
            </a:endParaRPr>
          </a:p>
          <a:p>
            <a:pPr marL="285750" indent="-285750">
              <a:lnSpc>
                <a:spcPct val="150000"/>
              </a:lnSpc>
              <a:buFont typeface="Arial"/>
              <a:buChar char="•"/>
            </a:pPr>
            <a:endParaRPr lang="en-US" dirty="0">
              <a:latin typeface="Century Gothic"/>
              <a:ea typeface="+mn-lt"/>
              <a:cs typeface="+mn-lt"/>
            </a:endParaRPr>
          </a:p>
          <a:p>
            <a:pPr marL="285750" indent="-285750">
              <a:lnSpc>
                <a:spcPct val="150000"/>
              </a:lnSpc>
              <a:buFont typeface="Arial"/>
              <a:buChar char="•"/>
            </a:pPr>
            <a:r>
              <a:rPr lang="en-US" dirty="0">
                <a:latin typeface="Century Gothic"/>
                <a:ea typeface="+mn-lt"/>
                <a:cs typeface="+mn-lt"/>
              </a:rPr>
              <a:t>Lower blood pressure and cholesterol </a:t>
            </a:r>
          </a:p>
          <a:p>
            <a:pPr marL="285750" indent="-285750">
              <a:lnSpc>
                <a:spcPct val="150000"/>
              </a:lnSpc>
              <a:buFont typeface="Arial"/>
              <a:buChar char="•"/>
            </a:pPr>
            <a:endParaRPr lang="en-US" dirty="0">
              <a:latin typeface="Century Gothic"/>
              <a:ea typeface="+mn-lt"/>
              <a:cs typeface="+mn-lt"/>
            </a:endParaRPr>
          </a:p>
          <a:p>
            <a:pPr marL="285750" indent="-285750">
              <a:lnSpc>
                <a:spcPct val="150000"/>
              </a:lnSpc>
              <a:buFont typeface="Arial"/>
              <a:buChar char="•"/>
            </a:pPr>
            <a:endParaRPr lang="en-US" dirty="0">
              <a:latin typeface="Century Gothic"/>
              <a:ea typeface="+mn-lt"/>
              <a:cs typeface="+mn-lt"/>
            </a:endParaRPr>
          </a:p>
          <a:p>
            <a:pPr marL="285750" indent="-285750">
              <a:lnSpc>
                <a:spcPct val="150000"/>
              </a:lnSpc>
              <a:buFont typeface="Arial"/>
              <a:buChar char="•"/>
            </a:pPr>
            <a:r>
              <a:rPr lang="en-US" dirty="0">
                <a:latin typeface="Century Gothic"/>
                <a:ea typeface="+mn-lt"/>
                <a:cs typeface="+mn-lt"/>
              </a:rPr>
              <a:t>Improve mood</a:t>
            </a:r>
          </a:p>
          <a:p>
            <a:pPr marL="285750" indent="-285750">
              <a:lnSpc>
                <a:spcPct val="150000"/>
              </a:lnSpc>
              <a:buFont typeface="Arial"/>
              <a:buChar char="•"/>
            </a:pPr>
            <a:endParaRPr lang="en-US" dirty="0">
              <a:latin typeface="Century Gothic"/>
              <a:ea typeface="+mn-lt"/>
              <a:cs typeface="+mn-lt"/>
            </a:endParaRPr>
          </a:p>
          <a:p>
            <a:pPr marL="285750" indent="-285750">
              <a:lnSpc>
                <a:spcPct val="150000"/>
              </a:lnSpc>
              <a:buFont typeface="Arial"/>
              <a:buChar char="•"/>
            </a:pPr>
            <a:endParaRPr lang="en-US" dirty="0">
              <a:latin typeface="Century Gothic"/>
              <a:ea typeface="+mn-lt"/>
              <a:cs typeface="+mn-lt"/>
            </a:endParaRPr>
          </a:p>
          <a:p>
            <a:pPr marL="285750" indent="-285750">
              <a:lnSpc>
                <a:spcPct val="150000"/>
              </a:lnSpc>
              <a:buFont typeface="Arial"/>
              <a:buChar char="•"/>
            </a:pPr>
            <a:r>
              <a:rPr lang="en-US" dirty="0">
                <a:latin typeface="Century Gothic"/>
                <a:ea typeface="+mn-lt"/>
                <a:cs typeface="+mn-lt"/>
              </a:rPr>
              <a:t>Improve physical health</a:t>
            </a:r>
          </a:p>
          <a:p>
            <a:pPr marL="285750" indent="-285750">
              <a:lnSpc>
                <a:spcPct val="150000"/>
              </a:lnSpc>
              <a:buFont typeface="Arial"/>
              <a:buChar char="•"/>
            </a:pPr>
            <a:endParaRPr lang="en-US" dirty="0">
              <a:latin typeface="Century Gothic"/>
              <a:ea typeface="+mn-lt"/>
              <a:cs typeface="+mn-lt"/>
            </a:endParaRPr>
          </a:p>
          <a:p>
            <a:pPr marL="285750" indent="-285750">
              <a:lnSpc>
                <a:spcPct val="150000"/>
              </a:lnSpc>
              <a:buFont typeface="Arial"/>
              <a:buChar char="•"/>
            </a:pPr>
            <a:endParaRPr lang="en-US" dirty="0">
              <a:latin typeface="Century Gothic"/>
              <a:ea typeface="+mn-lt"/>
              <a:cs typeface="+mn-lt"/>
            </a:endParaRPr>
          </a:p>
          <a:p>
            <a:pPr marL="285750" indent="-285750">
              <a:lnSpc>
                <a:spcPct val="150000"/>
              </a:lnSpc>
              <a:buFont typeface="Arial"/>
              <a:buChar char="•"/>
            </a:pPr>
            <a:r>
              <a:rPr lang="en-US" dirty="0">
                <a:latin typeface="Century Gothic"/>
                <a:ea typeface="+mn-lt"/>
                <a:cs typeface="+mn-lt"/>
              </a:rPr>
              <a:t>Improve walking</a:t>
            </a:r>
          </a:p>
          <a:p>
            <a:pPr marL="285750" indent="-285750">
              <a:lnSpc>
                <a:spcPct val="150000"/>
              </a:lnSpc>
              <a:buFont typeface="Arial"/>
              <a:buChar char="•"/>
            </a:pPr>
            <a:endParaRPr lang="en-US" dirty="0">
              <a:latin typeface="Century Gothic"/>
              <a:ea typeface="+mn-lt"/>
              <a:cs typeface="+mn-lt"/>
            </a:endParaRPr>
          </a:p>
          <a:p>
            <a:pPr marL="285750" indent="-285750">
              <a:lnSpc>
                <a:spcPct val="150000"/>
              </a:lnSpc>
              <a:buFont typeface="Arial"/>
              <a:buChar char="•"/>
            </a:pPr>
            <a:endParaRPr lang="en-US" dirty="0">
              <a:latin typeface="Century Gothic"/>
              <a:ea typeface="+mn-lt"/>
              <a:cs typeface="+mn-lt"/>
            </a:endParaRPr>
          </a:p>
          <a:p>
            <a:pPr marL="285750" indent="-285750">
              <a:lnSpc>
                <a:spcPct val="150000"/>
              </a:lnSpc>
              <a:buFont typeface="Arial"/>
              <a:buChar char="•"/>
            </a:pPr>
            <a:r>
              <a:rPr lang="en-US" dirty="0">
                <a:latin typeface="Century Gothic"/>
                <a:ea typeface="+mn-lt"/>
                <a:cs typeface="+mn-lt"/>
              </a:rPr>
              <a:t>Improve balance</a:t>
            </a:r>
            <a:endParaRPr lang="en-US" dirty="0">
              <a:latin typeface="Century Gothic"/>
              <a:cs typeface="Calibri"/>
            </a:endParaRPr>
          </a:p>
        </p:txBody>
      </p:sp>
      <p:pic>
        <p:nvPicPr>
          <p:cNvPr id="2" name="Picture 1">
            <a:extLst>
              <a:ext uri="{FF2B5EF4-FFF2-40B4-BE49-F238E27FC236}">
                <a16:creationId xmlns:a16="http://schemas.microsoft.com/office/drawing/2014/main" id="{FC92850E-948A-9F63-F64A-28634AC17BCD}"/>
              </a:ext>
            </a:extLst>
          </p:cNvPr>
          <p:cNvPicPr>
            <a:picLocks noChangeAspect="1"/>
          </p:cNvPicPr>
          <p:nvPr/>
        </p:nvPicPr>
        <p:blipFill>
          <a:blip r:embed="rId3"/>
          <a:stretch>
            <a:fillRect/>
          </a:stretch>
        </p:blipFill>
        <p:spPr>
          <a:xfrm>
            <a:off x="492900" y="5207484"/>
            <a:ext cx="781316" cy="809625"/>
          </a:xfrm>
          <a:prstGeom prst="rect">
            <a:avLst/>
          </a:prstGeom>
        </p:spPr>
      </p:pic>
      <p:pic>
        <p:nvPicPr>
          <p:cNvPr id="6" name="Picture 5">
            <a:extLst>
              <a:ext uri="{FF2B5EF4-FFF2-40B4-BE49-F238E27FC236}">
                <a16:creationId xmlns:a16="http://schemas.microsoft.com/office/drawing/2014/main" id="{D4A63E73-D663-959B-87F7-412398E58E6C}"/>
              </a:ext>
            </a:extLst>
          </p:cNvPr>
          <p:cNvPicPr>
            <a:picLocks noChangeAspect="1"/>
          </p:cNvPicPr>
          <p:nvPr/>
        </p:nvPicPr>
        <p:blipFill>
          <a:blip r:embed="rId4"/>
          <a:stretch>
            <a:fillRect/>
          </a:stretch>
        </p:blipFill>
        <p:spPr>
          <a:xfrm>
            <a:off x="504459" y="3950514"/>
            <a:ext cx="962353" cy="962025"/>
          </a:xfrm>
          <a:prstGeom prst="rect">
            <a:avLst/>
          </a:prstGeom>
        </p:spPr>
      </p:pic>
      <p:pic>
        <p:nvPicPr>
          <p:cNvPr id="7" name="Picture 6">
            <a:extLst>
              <a:ext uri="{FF2B5EF4-FFF2-40B4-BE49-F238E27FC236}">
                <a16:creationId xmlns:a16="http://schemas.microsoft.com/office/drawing/2014/main" id="{51A00D22-B706-C3AF-3632-76FAA0E41F46}"/>
              </a:ext>
            </a:extLst>
          </p:cNvPr>
          <p:cNvPicPr>
            <a:picLocks noChangeAspect="1"/>
          </p:cNvPicPr>
          <p:nvPr/>
        </p:nvPicPr>
        <p:blipFill>
          <a:blip r:embed="rId5"/>
          <a:stretch>
            <a:fillRect/>
          </a:stretch>
        </p:blipFill>
        <p:spPr>
          <a:xfrm>
            <a:off x="441076" y="6336154"/>
            <a:ext cx="943297" cy="942975"/>
          </a:xfrm>
          <a:prstGeom prst="rect">
            <a:avLst/>
          </a:prstGeom>
        </p:spPr>
      </p:pic>
      <p:pic>
        <p:nvPicPr>
          <p:cNvPr id="14" name="Picture 13" descr="Weight Loss Icon 6029929">
            <a:extLst>
              <a:ext uri="{FF2B5EF4-FFF2-40B4-BE49-F238E27FC236}">
                <a16:creationId xmlns:a16="http://schemas.microsoft.com/office/drawing/2014/main" id="{5204054F-35FB-EB60-CF5E-BD9A417C4742}"/>
              </a:ext>
            </a:extLst>
          </p:cNvPr>
          <p:cNvPicPr>
            <a:picLocks noChangeAspect="1"/>
          </p:cNvPicPr>
          <p:nvPr/>
        </p:nvPicPr>
        <p:blipFill>
          <a:blip r:embed="rId6"/>
          <a:stretch>
            <a:fillRect/>
          </a:stretch>
        </p:blipFill>
        <p:spPr>
          <a:xfrm>
            <a:off x="-81061" y="2258170"/>
            <a:ext cx="1722435" cy="1693629"/>
          </a:xfrm>
          <a:prstGeom prst="rect">
            <a:avLst/>
          </a:prstGeom>
        </p:spPr>
      </p:pic>
      <p:pic>
        <p:nvPicPr>
          <p:cNvPr id="15" name="Graphic 14">
            <a:extLst>
              <a:ext uri="{FF2B5EF4-FFF2-40B4-BE49-F238E27FC236}">
                <a16:creationId xmlns:a16="http://schemas.microsoft.com/office/drawing/2014/main" id="{9C1A0151-05E9-F2E5-385C-55D9854A5D24}"/>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411951" y="7532203"/>
            <a:ext cx="925983" cy="926991"/>
          </a:xfrm>
          <a:prstGeom prst="rect">
            <a:avLst/>
          </a:prstGeom>
        </p:spPr>
      </p:pic>
      <p:pic>
        <p:nvPicPr>
          <p:cNvPr id="17" name="Picture 16">
            <a:extLst>
              <a:ext uri="{FF2B5EF4-FFF2-40B4-BE49-F238E27FC236}">
                <a16:creationId xmlns:a16="http://schemas.microsoft.com/office/drawing/2014/main" id="{47857779-34C0-4264-89D0-F0FB12D0AB6A}"/>
              </a:ext>
            </a:extLst>
          </p:cNvPr>
          <p:cNvPicPr>
            <a:picLocks noChangeAspect="1"/>
          </p:cNvPicPr>
          <p:nvPr/>
        </p:nvPicPr>
        <p:blipFill>
          <a:blip r:embed="rId9"/>
          <a:stretch>
            <a:fillRect/>
          </a:stretch>
        </p:blipFill>
        <p:spPr>
          <a:xfrm>
            <a:off x="483952" y="8799152"/>
            <a:ext cx="857542" cy="885825"/>
          </a:xfrm>
          <a:prstGeom prst="rect">
            <a:avLst/>
          </a:prstGeom>
        </p:spPr>
      </p:pic>
      <p:sp>
        <p:nvSpPr>
          <p:cNvPr id="19" name="TextBox 16">
            <a:extLst>
              <a:ext uri="{FF2B5EF4-FFF2-40B4-BE49-F238E27FC236}">
                <a16:creationId xmlns:a16="http://schemas.microsoft.com/office/drawing/2014/main" id="{54C9BA9E-3E69-F3F9-E64E-F4DAB8E4080B}"/>
              </a:ext>
            </a:extLst>
          </p:cNvPr>
          <p:cNvSpPr txBox="1"/>
          <p:nvPr/>
        </p:nvSpPr>
        <p:spPr>
          <a:xfrm>
            <a:off x="4192" y="9818843"/>
            <a:ext cx="4826071" cy="215444"/>
          </a:xfrm>
          <a:prstGeom prst="rect">
            <a:avLst/>
          </a:prstGeom>
          <a:noFill/>
        </p:spPr>
        <p:txBody>
          <a:bodyPr rot="0" spcFirstLastPara="0" vert="horz" wrap="square" lIns="91440" tIns="45720" rIns="91440" bIns="45720" numCol="1" spcCol="0" rtlCol="0" fromWordArt="0" anchor="t" anchorCtr="0" forceAA="0" compatLnSpc="1">
            <a:prstTxWarp prst="textNoShape">
              <a:avLst/>
            </a:prstTxWarp>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800" dirty="0"/>
              <a:t>Adapted from: Bruyere Continuing Care. (2020). Fitness and Exercise After a Stroke. </a:t>
            </a:r>
            <a:endParaRPr lang="en-US" dirty="0"/>
          </a:p>
        </p:txBody>
      </p:sp>
      <p:sp>
        <p:nvSpPr>
          <p:cNvPr id="20" name="TextBox 19">
            <a:extLst>
              <a:ext uri="{FF2B5EF4-FFF2-40B4-BE49-F238E27FC236}">
                <a16:creationId xmlns:a16="http://schemas.microsoft.com/office/drawing/2014/main" id="{335D7166-93DB-DDE4-C07F-1807478AEEA8}"/>
              </a:ext>
            </a:extLst>
          </p:cNvPr>
          <p:cNvSpPr txBox="1"/>
          <p:nvPr/>
        </p:nvSpPr>
        <p:spPr>
          <a:xfrm>
            <a:off x="178120" y="233868"/>
            <a:ext cx="7847194" cy="1200329"/>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2400" b="1" dirty="0">
                <a:latin typeface="Century Gothic"/>
              </a:rPr>
              <a:t>Physical inactivity</a:t>
            </a:r>
            <a:r>
              <a:rPr lang="en-US" sz="2400" dirty="0">
                <a:latin typeface="Century Gothic"/>
              </a:rPr>
              <a:t> increases </a:t>
            </a:r>
            <a:r>
              <a:rPr lang="en-US" sz="2400" b="1" dirty="0">
                <a:latin typeface="Century Gothic"/>
              </a:rPr>
              <a:t>risk </a:t>
            </a:r>
            <a:endParaRPr lang="en-US" dirty="0">
              <a:latin typeface="Calibri" panose="020F0502020204030204"/>
              <a:ea typeface="Calibri" panose="020F0502020204030204"/>
              <a:cs typeface="Calibri" panose="020F0502020204030204"/>
            </a:endParaRPr>
          </a:p>
          <a:p>
            <a:endParaRPr lang="en-US" sz="2400" dirty="0">
              <a:latin typeface="Century Gothic"/>
            </a:endParaRPr>
          </a:p>
          <a:p>
            <a:r>
              <a:rPr lang="en-US" sz="2400" dirty="0">
                <a:latin typeface="Century Gothic"/>
              </a:rPr>
              <a:t>of another </a:t>
            </a:r>
            <a:r>
              <a:rPr lang="en-US" sz="2400" b="1" dirty="0">
                <a:latin typeface="Century Gothic"/>
              </a:rPr>
              <a:t>stroke</a:t>
            </a:r>
            <a:r>
              <a:rPr lang="en-US" sz="2400" dirty="0">
                <a:latin typeface="Century Gothic"/>
              </a:rPr>
              <a:t>! </a:t>
            </a:r>
            <a:endParaRPr lang="en-US">
              <a:ea typeface="Calibri"/>
              <a:cs typeface="Calibri"/>
            </a:endParaRPr>
          </a:p>
        </p:txBody>
      </p:sp>
      <p:pic>
        <p:nvPicPr>
          <p:cNvPr id="22" name="Graphic 21">
            <a:extLst>
              <a:ext uri="{FF2B5EF4-FFF2-40B4-BE49-F238E27FC236}">
                <a16:creationId xmlns:a16="http://schemas.microsoft.com/office/drawing/2014/main" id="{4446BC6E-C258-A37E-05BA-A6A2FF444E18}"/>
              </a:ext>
            </a:extLst>
          </p:cNvPr>
          <p:cNvPicPr>
            <a:picLocks noChangeAspect="1"/>
          </p:cNvPicPr>
          <p:nvPr/>
        </p:nvPicPr>
        <p:blipFill>
          <a:blip r:embed="rId10">
            <a:extLst>
              <a:ext uri="{96DAC541-7B7A-43D3-8B79-37D633B846F1}">
                <asvg:svgBlip xmlns:asvg="http://schemas.microsoft.com/office/drawing/2016/SVG/main" r:embed="rId11"/>
              </a:ext>
            </a:extLst>
          </a:blip>
          <a:stretch>
            <a:fillRect/>
          </a:stretch>
        </p:blipFill>
        <p:spPr>
          <a:xfrm>
            <a:off x="3193269" y="921537"/>
            <a:ext cx="692663" cy="664598"/>
          </a:xfrm>
          <a:prstGeom prst="rect">
            <a:avLst/>
          </a:prstGeom>
        </p:spPr>
      </p:pic>
    </p:spTree>
    <p:extLst>
      <p:ext uri="{BB962C8B-B14F-4D97-AF65-F5344CB8AC3E}">
        <p14:creationId xmlns:p14="http://schemas.microsoft.com/office/powerpoint/2010/main" val="421199967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A picture containing text, sign&#10;&#10;Description automatically generated">
            <a:extLst>
              <a:ext uri="{FF2B5EF4-FFF2-40B4-BE49-F238E27FC236}">
                <a16:creationId xmlns:a16="http://schemas.microsoft.com/office/drawing/2014/main" id="{80D8B825-8643-CE68-8385-DA837D8A9253}"/>
              </a:ext>
            </a:extLst>
          </p:cNvPr>
          <p:cNvPicPr>
            <a:picLocks noChangeAspect="1"/>
          </p:cNvPicPr>
          <p:nvPr/>
        </p:nvPicPr>
        <p:blipFill>
          <a:blip r:embed="rId2"/>
          <a:stretch>
            <a:fillRect/>
          </a:stretch>
        </p:blipFill>
        <p:spPr>
          <a:xfrm>
            <a:off x="6936441" y="2522"/>
            <a:ext cx="838200" cy="828675"/>
          </a:xfrm>
          <a:prstGeom prst="rect">
            <a:avLst/>
          </a:prstGeom>
        </p:spPr>
      </p:pic>
      <p:sp>
        <p:nvSpPr>
          <p:cNvPr id="4" name="TextBox 3">
            <a:extLst>
              <a:ext uri="{FF2B5EF4-FFF2-40B4-BE49-F238E27FC236}">
                <a16:creationId xmlns:a16="http://schemas.microsoft.com/office/drawing/2014/main" id="{90D02E72-3E9D-AAB4-1802-5CC76C55FBFB}"/>
              </a:ext>
            </a:extLst>
          </p:cNvPr>
          <p:cNvSpPr txBox="1"/>
          <p:nvPr/>
        </p:nvSpPr>
        <p:spPr>
          <a:xfrm>
            <a:off x="1933659" y="80694"/>
            <a:ext cx="5145335" cy="9457461"/>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nSpc>
                <a:spcPct val="150000"/>
              </a:lnSpc>
            </a:pPr>
            <a:r>
              <a:rPr lang="en-US" sz="2400" b="1" u="sng" dirty="0">
                <a:latin typeface="Century Gothic"/>
                <a:ea typeface="+mn-lt"/>
                <a:cs typeface="+mn-lt"/>
              </a:rPr>
              <a:t>Types </a:t>
            </a:r>
            <a:r>
              <a:rPr lang="en-US" sz="2400" u="sng" dirty="0">
                <a:latin typeface="Century Gothic"/>
                <a:ea typeface="+mn-lt"/>
                <a:cs typeface="+mn-lt"/>
              </a:rPr>
              <a:t>of </a:t>
            </a:r>
            <a:r>
              <a:rPr lang="en-US" sz="2400" b="1" u="sng" dirty="0">
                <a:latin typeface="Century Gothic"/>
                <a:ea typeface="+mn-lt"/>
                <a:cs typeface="+mn-lt"/>
              </a:rPr>
              <a:t>exercise</a:t>
            </a:r>
            <a:r>
              <a:rPr lang="en-US" sz="2400" u="sng" dirty="0">
                <a:latin typeface="Century Gothic"/>
                <a:ea typeface="+mn-lt"/>
                <a:cs typeface="+mn-lt"/>
              </a:rPr>
              <a:t>:</a:t>
            </a:r>
            <a:endParaRPr lang="en-US" sz="2400" u="sng" dirty="0">
              <a:latin typeface="Century Gothic"/>
              <a:cs typeface="Calibri"/>
            </a:endParaRPr>
          </a:p>
          <a:p>
            <a:pPr>
              <a:lnSpc>
                <a:spcPct val="150000"/>
              </a:lnSpc>
            </a:pPr>
            <a:endParaRPr lang="en-US" sz="2400" u="sng" dirty="0">
              <a:latin typeface="Century Gothic"/>
              <a:ea typeface="+mn-lt"/>
              <a:cs typeface="+mn-lt"/>
            </a:endParaRPr>
          </a:p>
          <a:p>
            <a:pPr>
              <a:lnSpc>
                <a:spcPct val="150000"/>
              </a:lnSpc>
            </a:pPr>
            <a:endParaRPr lang="en-US" u="sng" dirty="0">
              <a:latin typeface="Century Gothic"/>
              <a:ea typeface="+mn-lt"/>
              <a:cs typeface="+mn-lt"/>
            </a:endParaRPr>
          </a:p>
          <a:p>
            <a:pPr>
              <a:lnSpc>
                <a:spcPct val="150000"/>
              </a:lnSpc>
            </a:pPr>
            <a:r>
              <a:rPr lang="en-US" b="1" dirty="0">
                <a:latin typeface="Century Gothic"/>
                <a:ea typeface="+mn-lt"/>
                <a:cs typeface="+mn-lt"/>
              </a:rPr>
              <a:t>1. Endurance/ Aerobic</a:t>
            </a:r>
            <a:endParaRPr lang="en-US" b="1">
              <a:latin typeface="Calibri"/>
              <a:ea typeface="+mn-lt"/>
              <a:cs typeface="+mn-lt"/>
            </a:endParaRPr>
          </a:p>
          <a:p>
            <a:pPr marL="742950" lvl="1" indent="-285750">
              <a:lnSpc>
                <a:spcPct val="150000"/>
              </a:lnSpc>
              <a:buFont typeface="Courier New"/>
              <a:buChar char="o"/>
            </a:pPr>
            <a:r>
              <a:rPr lang="en-US" b="1" dirty="0">
                <a:latin typeface="Century Gothic"/>
                <a:ea typeface="+mn-lt"/>
                <a:cs typeface="+mn-lt"/>
              </a:rPr>
              <a:t>Long</a:t>
            </a:r>
            <a:r>
              <a:rPr lang="en-US" dirty="0">
                <a:latin typeface="Century Gothic"/>
                <a:ea typeface="+mn-lt"/>
                <a:cs typeface="+mn-lt"/>
              </a:rPr>
              <a:t> exercises </a:t>
            </a:r>
          </a:p>
          <a:p>
            <a:pPr marL="742950" lvl="1" indent="-285750">
              <a:lnSpc>
                <a:spcPct val="150000"/>
              </a:lnSpc>
              <a:buFont typeface="Courier New"/>
              <a:buChar char="o"/>
            </a:pPr>
            <a:endParaRPr lang="en-US" dirty="0">
              <a:latin typeface="Century Gothic"/>
              <a:ea typeface="+mn-lt"/>
              <a:cs typeface="+mn-lt"/>
            </a:endParaRPr>
          </a:p>
          <a:p>
            <a:pPr marL="742950" lvl="1" indent="-285750">
              <a:lnSpc>
                <a:spcPct val="150000"/>
              </a:lnSpc>
              <a:buFont typeface="Courier New"/>
              <a:buChar char="o"/>
            </a:pPr>
            <a:r>
              <a:rPr lang="en-US" dirty="0">
                <a:latin typeface="Century Gothic"/>
                <a:ea typeface="+mn-lt"/>
                <a:cs typeface="+mn-lt"/>
              </a:rPr>
              <a:t>Increases </a:t>
            </a:r>
            <a:r>
              <a:rPr lang="en-US" b="1" dirty="0">
                <a:latin typeface="Century Gothic"/>
                <a:ea typeface="+mn-lt"/>
                <a:cs typeface="+mn-lt"/>
              </a:rPr>
              <a:t>heart rate</a:t>
            </a:r>
            <a:endParaRPr lang="en-US" b="1">
              <a:latin typeface="Century Gothic"/>
              <a:ea typeface="Calibri"/>
              <a:cs typeface="Calibri"/>
            </a:endParaRPr>
          </a:p>
          <a:p>
            <a:pPr lvl="1">
              <a:lnSpc>
                <a:spcPct val="150000"/>
              </a:lnSpc>
            </a:pPr>
            <a:endParaRPr lang="en-US" dirty="0">
              <a:latin typeface="Century Gothic"/>
              <a:ea typeface="+mn-lt"/>
              <a:cs typeface="+mn-lt"/>
            </a:endParaRPr>
          </a:p>
          <a:p>
            <a:pPr>
              <a:lnSpc>
                <a:spcPct val="150000"/>
              </a:lnSpc>
            </a:pPr>
            <a:r>
              <a:rPr lang="en-US" b="1" dirty="0">
                <a:latin typeface="Century Gothic"/>
                <a:ea typeface="+mn-lt"/>
                <a:cs typeface="+mn-lt"/>
              </a:rPr>
              <a:t>2. Strength Training</a:t>
            </a:r>
          </a:p>
          <a:p>
            <a:pPr marL="742950" lvl="1" indent="-285750">
              <a:lnSpc>
                <a:spcPct val="150000"/>
              </a:lnSpc>
              <a:buFont typeface="Courier New"/>
              <a:buChar char="o"/>
            </a:pPr>
            <a:r>
              <a:rPr lang="en-US" dirty="0">
                <a:latin typeface="Century Gothic"/>
                <a:ea typeface="+mn-lt"/>
                <a:cs typeface="+mn-lt"/>
              </a:rPr>
              <a:t>Improves </a:t>
            </a:r>
            <a:r>
              <a:rPr lang="en-US" b="1" dirty="0">
                <a:latin typeface="Century Gothic"/>
                <a:ea typeface="+mn-lt"/>
                <a:cs typeface="+mn-lt"/>
              </a:rPr>
              <a:t>muscle strength</a:t>
            </a:r>
            <a:r>
              <a:rPr lang="en-US" dirty="0">
                <a:latin typeface="Century Gothic"/>
                <a:ea typeface="+mn-lt"/>
                <a:cs typeface="+mn-lt"/>
              </a:rPr>
              <a:t> </a:t>
            </a:r>
            <a:endParaRPr lang="en-US">
              <a:latin typeface="Century Gothic"/>
              <a:ea typeface="+mn-lt"/>
              <a:cs typeface="+mn-lt"/>
            </a:endParaRPr>
          </a:p>
          <a:p>
            <a:pPr marL="742950" lvl="1" indent="-285750">
              <a:lnSpc>
                <a:spcPct val="150000"/>
              </a:lnSpc>
              <a:buFont typeface="Courier New"/>
              <a:buChar char="o"/>
            </a:pPr>
            <a:endParaRPr lang="en-US" dirty="0">
              <a:latin typeface="Century Gothic"/>
              <a:ea typeface="+mn-lt"/>
              <a:cs typeface="+mn-lt"/>
            </a:endParaRPr>
          </a:p>
          <a:p>
            <a:pPr marL="742950" lvl="1" indent="-285750">
              <a:lnSpc>
                <a:spcPct val="150000"/>
              </a:lnSpc>
              <a:buFont typeface="Courier New"/>
              <a:buChar char="o"/>
            </a:pPr>
            <a:r>
              <a:rPr lang="en-US" b="1" dirty="0">
                <a:latin typeface="Century Gothic"/>
                <a:ea typeface="+mn-lt"/>
                <a:cs typeface="+mn-lt"/>
              </a:rPr>
              <a:t>Reduces </a:t>
            </a:r>
            <a:r>
              <a:rPr lang="en-US" dirty="0">
                <a:latin typeface="Century Gothic"/>
                <a:ea typeface="+mn-lt"/>
                <a:cs typeface="+mn-lt"/>
              </a:rPr>
              <a:t>risk of </a:t>
            </a:r>
            <a:r>
              <a:rPr lang="en-US" b="1" dirty="0">
                <a:latin typeface="Century Gothic"/>
                <a:ea typeface="+mn-lt"/>
                <a:cs typeface="+mn-lt"/>
              </a:rPr>
              <a:t>fall</a:t>
            </a:r>
            <a:r>
              <a:rPr lang="en-US" dirty="0">
                <a:latin typeface="Century Gothic"/>
                <a:ea typeface="+mn-lt"/>
                <a:cs typeface="+mn-lt"/>
              </a:rPr>
              <a:t> or injury</a:t>
            </a:r>
            <a:endParaRPr lang="en-US" dirty="0">
              <a:latin typeface="Century Gothic"/>
            </a:endParaRPr>
          </a:p>
          <a:p>
            <a:pPr lvl="1">
              <a:lnSpc>
                <a:spcPct val="150000"/>
              </a:lnSpc>
            </a:pPr>
            <a:endParaRPr lang="en-US" dirty="0">
              <a:latin typeface="Century Gothic"/>
              <a:ea typeface="+mn-lt"/>
              <a:cs typeface="+mn-lt"/>
            </a:endParaRPr>
          </a:p>
          <a:p>
            <a:pPr>
              <a:lnSpc>
                <a:spcPct val="150000"/>
              </a:lnSpc>
            </a:pPr>
            <a:r>
              <a:rPr lang="en-US" b="1" dirty="0">
                <a:latin typeface="Century Gothic"/>
                <a:ea typeface="+mn-lt"/>
                <a:cs typeface="+mn-lt"/>
              </a:rPr>
              <a:t>3. Balance Training</a:t>
            </a:r>
            <a:endParaRPr lang="en-US" b="1">
              <a:latin typeface="Century Gothic"/>
              <a:cs typeface="Calibri" panose="020F0502020204030204"/>
            </a:endParaRPr>
          </a:p>
          <a:p>
            <a:pPr lvl="1">
              <a:lnSpc>
                <a:spcPct val="150000"/>
              </a:lnSpc>
              <a:buFont typeface="Courier New"/>
              <a:buChar char="o"/>
            </a:pPr>
            <a:r>
              <a:rPr lang="en-US" dirty="0">
                <a:latin typeface="Century Gothic"/>
                <a:ea typeface="+mn-lt"/>
                <a:cs typeface="+mn-lt"/>
              </a:rPr>
              <a:t> Improves </a:t>
            </a:r>
            <a:r>
              <a:rPr lang="en-US" b="1" dirty="0">
                <a:latin typeface="Century Gothic"/>
                <a:ea typeface="+mn-lt"/>
                <a:cs typeface="+mn-lt"/>
              </a:rPr>
              <a:t>safety </a:t>
            </a:r>
            <a:r>
              <a:rPr lang="en-US" dirty="0">
                <a:latin typeface="Century Gothic"/>
                <a:ea typeface="+mn-lt"/>
                <a:cs typeface="+mn-lt"/>
              </a:rPr>
              <a:t>and </a:t>
            </a:r>
            <a:r>
              <a:rPr lang="en-US" b="1" dirty="0">
                <a:latin typeface="Century Gothic"/>
                <a:ea typeface="+mn-lt"/>
                <a:cs typeface="+mn-lt"/>
              </a:rPr>
              <a:t>confidence </a:t>
            </a:r>
          </a:p>
          <a:p>
            <a:pPr lvl="1">
              <a:lnSpc>
                <a:spcPct val="150000"/>
              </a:lnSpc>
              <a:buFont typeface="Courier New"/>
              <a:buChar char="o"/>
            </a:pPr>
            <a:endParaRPr lang="en-US" dirty="0">
              <a:latin typeface="Century Gothic"/>
              <a:ea typeface="+mn-lt"/>
              <a:cs typeface="+mn-lt"/>
            </a:endParaRPr>
          </a:p>
          <a:p>
            <a:pPr lvl="1">
              <a:lnSpc>
                <a:spcPct val="150000"/>
              </a:lnSpc>
              <a:buFont typeface="Courier New"/>
              <a:buChar char="o"/>
            </a:pPr>
            <a:r>
              <a:rPr lang="en-US" dirty="0">
                <a:latin typeface="Century Gothic"/>
                <a:ea typeface="+mn-lt"/>
                <a:cs typeface="+mn-lt"/>
              </a:rPr>
              <a:t> </a:t>
            </a:r>
            <a:r>
              <a:rPr lang="en-US" b="1" dirty="0">
                <a:latin typeface="Century Gothic"/>
                <a:ea typeface="+mn-lt"/>
                <a:cs typeface="+mn-lt"/>
              </a:rPr>
              <a:t>Reduces</a:t>
            </a:r>
            <a:r>
              <a:rPr lang="en-US" dirty="0">
                <a:latin typeface="Century Gothic"/>
                <a:ea typeface="+mn-lt"/>
                <a:cs typeface="+mn-lt"/>
              </a:rPr>
              <a:t> risk of </a:t>
            </a:r>
            <a:r>
              <a:rPr lang="en-US" b="1" dirty="0">
                <a:latin typeface="Century Gothic"/>
                <a:ea typeface="+mn-lt"/>
                <a:cs typeface="+mn-lt"/>
              </a:rPr>
              <a:t>falls</a:t>
            </a:r>
            <a:endParaRPr lang="en-US" b="1">
              <a:latin typeface="Century Gothic"/>
            </a:endParaRPr>
          </a:p>
          <a:p>
            <a:pPr lvl="1">
              <a:lnSpc>
                <a:spcPct val="150000"/>
              </a:lnSpc>
              <a:buFont typeface="Courier New"/>
              <a:buChar char="o"/>
            </a:pPr>
            <a:endParaRPr lang="en-US" dirty="0">
              <a:latin typeface="Century Gothic"/>
              <a:ea typeface="+mn-lt"/>
              <a:cs typeface="+mn-lt"/>
            </a:endParaRPr>
          </a:p>
          <a:p>
            <a:pPr>
              <a:lnSpc>
                <a:spcPct val="150000"/>
              </a:lnSpc>
            </a:pPr>
            <a:r>
              <a:rPr lang="en-US" b="1" dirty="0">
                <a:latin typeface="Century Gothic"/>
                <a:ea typeface="+mn-lt"/>
                <a:cs typeface="+mn-lt"/>
              </a:rPr>
              <a:t>4. Stretching</a:t>
            </a:r>
            <a:endParaRPr lang="en-US" b="1">
              <a:latin typeface="Century Gothic"/>
              <a:cs typeface="Calibri" panose="020F0502020204030204"/>
            </a:endParaRPr>
          </a:p>
          <a:p>
            <a:pPr marL="742950" lvl="1" indent="-285750">
              <a:lnSpc>
                <a:spcPct val="150000"/>
              </a:lnSpc>
              <a:buFont typeface="Courier New"/>
              <a:buChar char="o"/>
            </a:pPr>
            <a:r>
              <a:rPr lang="en-US" dirty="0">
                <a:latin typeface="Century Gothic"/>
                <a:ea typeface="+mn-lt"/>
                <a:cs typeface="+mn-lt"/>
              </a:rPr>
              <a:t>Helps to </a:t>
            </a:r>
            <a:r>
              <a:rPr lang="en-US" b="1" dirty="0">
                <a:latin typeface="Century Gothic"/>
                <a:ea typeface="+mn-lt"/>
                <a:cs typeface="+mn-lt"/>
              </a:rPr>
              <a:t>relax muscles</a:t>
            </a:r>
          </a:p>
          <a:p>
            <a:pPr marL="742950" lvl="1" indent="-285750">
              <a:lnSpc>
                <a:spcPct val="150000"/>
              </a:lnSpc>
              <a:buFont typeface="Courier New"/>
              <a:buChar char="o"/>
            </a:pPr>
            <a:endParaRPr lang="en-US" dirty="0">
              <a:latin typeface="Century Gothic"/>
              <a:ea typeface="+mn-lt"/>
              <a:cs typeface="+mn-lt"/>
            </a:endParaRPr>
          </a:p>
          <a:p>
            <a:pPr marL="742950" lvl="1" indent="-285750">
              <a:lnSpc>
                <a:spcPct val="150000"/>
              </a:lnSpc>
              <a:buFont typeface="Courier New"/>
              <a:buChar char="o"/>
            </a:pPr>
            <a:r>
              <a:rPr lang="en-US" dirty="0">
                <a:latin typeface="Century Gothic"/>
                <a:ea typeface="+mn-lt"/>
                <a:cs typeface="+mn-lt"/>
              </a:rPr>
              <a:t>Keeps </a:t>
            </a:r>
            <a:r>
              <a:rPr lang="en-US" b="1" dirty="0">
                <a:latin typeface="Century Gothic"/>
                <a:ea typeface="+mn-lt"/>
                <a:cs typeface="+mn-lt"/>
              </a:rPr>
              <a:t>body flexible </a:t>
            </a:r>
            <a:endParaRPr lang="en-US" b="1" dirty="0">
              <a:latin typeface="Century Gothic"/>
              <a:ea typeface="Calibri" panose="020F0502020204030204"/>
              <a:cs typeface="Calibri" panose="020F0502020204030204"/>
            </a:endParaRPr>
          </a:p>
        </p:txBody>
      </p:sp>
      <p:pic>
        <p:nvPicPr>
          <p:cNvPr id="2" name="Picture 1">
            <a:extLst>
              <a:ext uri="{FF2B5EF4-FFF2-40B4-BE49-F238E27FC236}">
                <a16:creationId xmlns:a16="http://schemas.microsoft.com/office/drawing/2014/main" id="{D171B73B-5AC6-5F07-9B52-2F22132F32E7}"/>
              </a:ext>
            </a:extLst>
          </p:cNvPr>
          <p:cNvPicPr>
            <a:picLocks noChangeAspect="1"/>
          </p:cNvPicPr>
          <p:nvPr/>
        </p:nvPicPr>
        <p:blipFill>
          <a:blip r:embed="rId3"/>
          <a:stretch>
            <a:fillRect/>
          </a:stretch>
        </p:blipFill>
        <p:spPr>
          <a:xfrm>
            <a:off x="4958460" y="2693709"/>
            <a:ext cx="687112" cy="735083"/>
          </a:xfrm>
          <a:prstGeom prst="rect">
            <a:avLst/>
          </a:prstGeom>
        </p:spPr>
      </p:pic>
      <p:pic>
        <p:nvPicPr>
          <p:cNvPr id="6" name="Graphic 5">
            <a:extLst>
              <a:ext uri="{FF2B5EF4-FFF2-40B4-BE49-F238E27FC236}">
                <a16:creationId xmlns:a16="http://schemas.microsoft.com/office/drawing/2014/main" id="{59A43C8C-DE62-E246-B386-6B80BF50C23A}"/>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426534" y="1453432"/>
            <a:ext cx="1509275" cy="1524663"/>
          </a:xfrm>
          <a:prstGeom prst="rect">
            <a:avLst/>
          </a:prstGeom>
        </p:spPr>
      </p:pic>
      <p:pic>
        <p:nvPicPr>
          <p:cNvPr id="7" name="Graphic 6">
            <a:extLst>
              <a:ext uri="{FF2B5EF4-FFF2-40B4-BE49-F238E27FC236}">
                <a16:creationId xmlns:a16="http://schemas.microsoft.com/office/drawing/2014/main" id="{E685C2E4-B94A-3BE1-19FF-F9064F91A50C}"/>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718181" y="3669195"/>
            <a:ext cx="1217628" cy="1233115"/>
          </a:xfrm>
          <a:prstGeom prst="rect">
            <a:avLst/>
          </a:prstGeom>
        </p:spPr>
      </p:pic>
      <p:pic>
        <p:nvPicPr>
          <p:cNvPr id="10" name="Picture 9">
            <a:extLst>
              <a:ext uri="{FF2B5EF4-FFF2-40B4-BE49-F238E27FC236}">
                <a16:creationId xmlns:a16="http://schemas.microsoft.com/office/drawing/2014/main" id="{C0665258-54E9-3D9C-88CC-9B145BE71654}"/>
              </a:ext>
            </a:extLst>
          </p:cNvPr>
          <p:cNvPicPr>
            <a:picLocks noChangeAspect="1"/>
          </p:cNvPicPr>
          <p:nvPr/>
        </p:nvPicPr>
        <p:blipFill>
          <a:blip r:embed="rId8"/>
          <a:stretch>
            <a:fillRect/>
          </a:stretch>
        </p:blipFill>
        <p:spPr>
          <a:xfrm>
            <a:off x="613900" y="5683238"/>
            <a:ext cx="1429109" cy="1428378"/>
          </a:xfrm>
          <a:prstGeom prst="rect">
            <a:avLst/>
          </a:prstGeom>
        </p:spPr>
      </p:pic>
      <p:pic>
        <p:nvPicPr>
          <p:cNvPr id="11" name="Graphic 10">
            <a:extLst>
              <a:ext uri="{FF2B5EF4-FFF2-40B4-BE49-F238E27FC236}">
                <a16:creationId xmlns:a16="http://schemas.microsoft.com/office/drawing/2014/main" id="{A251147E-9562-902C-A538-713399AD80B0}"/>
              </a:ext>
            </a:extLst>
          </p:cNvPr>
          <p:cNvPicPr>
            <a:picLocks noChangeAspect="1"/>
          </p:cNvPicPr>
          <p:nvPr/>
        </p:nvPicPr>
        <p:blipFill>
          <a:blip r:embed="rId9">
            <a:extLst>
              <a:ext uri="{96DAC541-7B7A-43D3-8B79-37D633B846F1}">
                <asvg:svgBlip xmlns:asvg="http://schemas.microsoft.com/office/drawing/2016/SVG/main" r:embed="rId10"/>
              </a:ext>
            </a:extLst>
          </a:blip>
          <a:stretch>
            <a:fillRect/>
          </a:stretch>
        </p:blipFill>
        <p:spPr>
          <a:xfrm>
            <a:off x="4957782" y="6910044"/>
            <a:ext cx="663232" cy="697754"/>
          </a:xfrm>
          <a:prstGeom prst="rect">
            <a:avLst/>
          </a:prstGeom>
        </p:spPr>
      </p:pic>
      <p:pic>
        <p:nvPicPr>
          <p:cNvPr id="12" name="Graphic 11">
            <a:extLst>
              <a:ext uri="{FF2B5EF4-FFF2-40B4-BE49-F238E27FC236}">
                <a16:creationId xmlns:a16="http://schemas.microsoft.com/office/drawing/2014/main" id="{5536F28D-5C47-6832-A667-40AEB06B1E7A}"/>
              </a:ext>
            </a:extLst>
          </p:cNvPr>
          <p:cNvPicPr>
            <a:picLocks noChangeAspect="1"/>
          </p:cNvPicPr>
          <p:nvPr/>
        </p:nvPicPr>
        <p:blipFill>
          <a:blip r:embed="rId9">
            <a:extLst>
              <a:ext uri="{96DAC541-7B7A-43D3-8B79-37D633B846F1}">
                <asvg:svgBlip xmlns:asvg="http://schemas.microsoft.com/office/drawing/2016/SVG/main" r:embed="rId10"/>
              </a:ext>
            </a:extLst>
          </a:blip>
          <a:stretch>
            <a:fillRect/>
          </a:stretch>
        </p:blipFill>
        <p:spPr>
          <a:xfrm>
            <a:off x="5854090" y="4806326"/>
            <a:ext cx="663232" cy="697754"/>
          </a:xfrm>
          <a:prstGeom prst="rect">
            <a:avLst/>
          </a:prstGeom>
        </p:spPr>
      </p:pic>
      <p:pic>
        <p:nvPicPr>
          <p:cNvPr id="15" name="Picture 14">
            <a:extLst>
              <a:ext uri="{FF2B5EF4-FFF2-40B4-BE49-F238E27FC236}">
                <a16:creationId xmlns:a16="http://schemas.microsoft.com/office/drawing/2014/main" id="{D9470D07-8362-DF6D-3C49-B339F599097C}"/>
              </a:ext>
            </a:extLst>
          </p:cNvPr>
          <p:cNvPicPr>
            <a:picLocks noChangeAspect="1"/>
          </p:cNvPicPr>
          <p:nvPr/>
        </p:nvPicPr>
        <p:blipFill>
          <a:blip r:embed="rId11"/>
          <a:stretch>
            <a:fillRect/>
          </a:stretch>
        </p:blipFill>
        <p:spPr>
          <a:xfrm>
            <a:off x="619959" y="8036077"/>
            <a:ext cx="1256320" cy="1289519"/>
          </a:xfrm>
          <a:prstGeom prst="rect">
            <a:avLst/>
          </a:prstGeom>
        </p:spPr>
      </p:pic>
      <p:sp>
        <p:nvSpPr>
          <p:cNvPr id="17" name="TextBox 16">
            <a:extLst>
              <a:ext uri="{FF2B5EF4-FFF2-40B4-BE49-F238E27FC236}">
                <a16:creationId xmlns:a16="http://schemas.microsoft.com/office/drawing/2014/main" id="{14204693-8E02-62CF-C0DC-377787DDFB2A}"/>
              </a:ext>
            </a:extLst>
          </p:cNvPr>
          <p:cNvSpPr txBox="1"/>
          <p:nvPr/>
        </p:nvSpPr>
        <p:spPr>
          <a:xfrm>
            <a:off x="4192" y="9818843"/>
            <a:ext cx="4826071" cy="215444"/>
          </a:xfrm>
          <a:prstGeom prst="rect">
            <a:avLst/>
          </a:prstGeom>
          <a:noFill/>
        </p:spPr>
        <p:txBody>
          <a:bodyPr rot="0" spcFirstLastPara="0" vert="horz" wrap="square" lIns="91440" tIns="45720" rIns="91440" bIns="45720" numCol="1" spcCol="0" rtlCol="0" fromWordArt="0" anchor="t" anchorCtr="0" forceAA="0" compatLnSpc="1">
            <a:prstTxWarp prst="textNoShape">
              <a:avLst/>
            </a:prstTxWarp>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800" dirty="0"/>
              <a:t>Adapted from: Bruyere Continuing Care. (2020). Fitness and Exercise After a Stroke. </a:t>
            </a:r>
            <a:endParaRPr lang="en-US" dirty="0"/>
          </a:p>
        </p:txBody>
      </p:sp>
    </p:spTree>
    <p:extLst>
      <p:ext uri="{BB962C8B-B14F-4D97-AF65-F5344CB8AC3E}">
        <p14:creationId xmlns:p14="http://schemas.microsoft.com/office/powerpoint/2010/main" val="319439010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A picture containing text, sign&#10;&#10;Description automatically generated">
            <a:extLst>
              <a:ext uri="{FF2B5EF4-FFF2-40B4-BE49-F238E27FC236}">
                <a16:creationId xmlns:a16="http://schemas.microsoft.com/office/drawing/2014/main" id="{80D8B825-8643-CE68-8385-DA837D8A9253}"/>
              </a:ext>
            </a:extLst>
          </p:cNvPr>
          <p:cNvPicPr>
            <a:picLocks noChangeAspect="1"/>
          </p:cNvPicPr>
          <p:nvPr/>
        </p:nvPicPr>
        <p:blipFill>
          <a:blip r:embed="rId2"/>
          <a:stretch>
            <a:fillRect/>
          </a:stretch>
        </p:blipFill>
        <p:spPr>
          <a:xfrm>
            <a:off x="6936441" y="2522"/>
            <a:ext cx="838200" cy="828675"/>
          </a:xfrm>
          <a:prstGeom prst="rect">
            <a:avLst/>
          </a:prstGeom>
        </p:spPr>
      </p:pic>
      <p:sp>
        <p:nvSpPr>
          <p:cNvPr id="2" name="TextBox 1">
            <a:extLst>
              <a:ext uri="{FF2B5EF4-FFF2-40B4-BE49-F238E27FC236}">
                <a16:creationId xmlns:a16="http://schemas.microsoft.com/office/drawing/2014/main" id="{FFF5512C-0783-D4A1-CD06-04BD68839867}"/>
              </a:ext>
            </a:extLst>
          </p:cNvPr>
          <p:cNvSpPr txBox="1"/>
          <p:nvPr/>
        </p:nvSpPr>
        <p:spPr>
          <a:xfrm>
            <a:off x="1878753" y="648973"/>
            <a:ext cx="5322865" cy="904215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nSpc>
                <a:spcPct val="150000"/>
              </a:lnSpc>
            </a:pPr>
            <a:r>
              <a:rPr lang="en-US" sz="2400" b="1" u="sng" dirty="0">
                <a:latin typeface="Century Gothic"/>
              </a:rPr>
              <a:t>Types</a:t>
            </a:r>
            <a:r>
              <a:rPr lang="en-US" sz="2400" u="sng" dirty="0">
                <a:latin typeface="Century Gothic"/>
              </a:rPr>
              <a:t> of </a:t>
            </a:r>
            <a:r>
              <a:rPr lang="en-US" sz="2400" b="1" u="sng" dirty="0">
                <a:latin typeface="Century Gothic"/>
              </a:rPr>
              <a:t>Exercise Programs</a:t>
            </a:r>
            <a:r>
              <a:rPr lang="en-US" sz="2400" u="sng" dirty="0">
                <a:latin typeface="Century Gothic"/>
              </a:rPr>
              <a:t>:</a:t>
            </a:r>
            <a:endParaRPr lang="en-US" sz="2400" u="sng" dirty="0">
              <a:ea typeface="Calibri"/>
              <a:cs typeface="Calibri"/>
            </a:endParaRPr>
          </a:p>
          <a:p>
            <a:pPr>
              <a:lnSpc>
                <a:spcPct val="150000"/>
              </a:lnSpc>
            </a:pPr>
            <a:endParaRPr lang="en-US" sz="2400" u="sng" dirty="0">
              <a:latin typeface="Century Gothic"/>
            </a:endParaRPr>
          </a:p>
          <a:p>
            <a:pPr>
              <a:lnSpc>
                <a:spcPct val="150000"/>
              </a:lnSpc>
            </a:pPr>
            <a:endParaRPr lang="en-US" dirty="0">
              <a:latin typeface="Century Gothic"/>
            </a:endParaRPr>
          </a:p>
          <a:p>
            <a:pPr marL="285750" indent="-285750">
              <a:lnSpc>
                <a:spcPct val="150000"/>
              </a:lnSpc>
              <a:buFont typeface="Arial"/>
              <a:buChar char="•"/>
            </a:pPr>
            <a:r>
              <a:rPr lang="en-US" b="1" dirty="0">
                <a:latin typeface="Century Gothic"/>
              </a:rPr>
              <a:t>1:1 Rehab </a:t>
            </a:r>
            <a:r>
              <a:rPr lang="en-US" dirty="0">
                <a:latin typeface="Century Gothic"/>
              </a:rPr>
              <a:t>Program </a:t>
            </a:r>
            <a:endParaRPr lang="en-US" dirty="0">
              <a:latin typeface="Calibri" panose="020F0502020204030204"/>
              <a:ea typeface="Calibri" panose="020F0502020204030204"/>
              <a:cs typeface="Calibri" panose="020F0502020204030204"/>
            </a:endParaRPr>
          </a:p>
          <a:p>
            <a:pPr marL="742950" lvl="1" indent="-285750">
              <a:lnSpc>
                <a:spcPct val="150000"/>
              </a:lnSpc>
              <a:buFont typeface="Courier New"/>
              <a:buChar char="o"/>
            </a:pPr>
            <a:r>
              <a:rPr lang="en-US" dirty="0">
                <a:latin typeface="Century Gothic"/>
              </a:rPr>
              <a:t>With a </a:t>
            </a:r>
            <a:r>
              <a:rPr lang="en-US" b="1" dirty="0">
                <a:latin typeface="Century Gothic"/>
              </a:rPr>
              <a:t>Physiotherapist</a:t>
            </a:r>
            <a:endParaRPr lang="en-US" b="1" dirty="0">
              <a:latin typeface="Century Gothic"/>
              <a:ea typeface="Calibri" panose="020F0502020204030204"/>
              <a:cs typeface="Calibri" panose="020F0502020204030204"/>
            </a:endParaRPr>
          </a:p>
          <a:p>
            <a:pPr marL="742950" lvl="1" indent="-285750">
              <a:lnSpc>
                <a:spcPct val="150000"/>
              </a:lnSpc>
              <a:buFont typeface="Courier New"/>
              <a:buChar char="o"/>
            </a:pPr>
            <a:r>
              <a:rPr lang="en-US" dirty="0">
                <a:latin typeface="Century Gothic"/>
              </a:rPr>
              <a:t>Can be </a:t>
            </a:r>
            <a:r>
              <a:rPr lang="en-US" b="1" dirty="0">
                <a:latin typeface="Century Gothic"/>
              </a:rPr>
              <a:t>expensive</a:t>
            </a:r>
            <a:endParaRPr lang="en-US" b="1">
              <a:latin typeface="Calibri" panose="020F0502020204030204"/>
              <a:ea typeface="Calibri" panose="020F0502020204030204"/>
              <a:cs typeface="Calibri" panose="020F0502020204030204"/>
            </a:endParaRPr>
          </a:p>
          <a:p>
            <a:pPr>
              <a:lnSpc>
                <a:spcPct val="150000"/>
              </a:lnSpc>
            </a:pPr>
            <a:endParaRPr lang="en-US" dirty="0">
              <a:latin typeface="Century Gothic"/>
            </a:endParaRPr>
          </a:p>
          <a:p>
            <a:pPr>
              <a:lnSpc>
                <a:spcPct val="150000"/>
              </a:lnSpc>
            </a:pPr>
            <a:endParaRPr lang="en-US" dirty="0">
              <a:latin typeface="Century Gothic"/>
            </a:endParaRPr>
          </a:p>
          <a:p>
            <a:pPr>
              <a:lnSpc>
                <a:spcPct val="150000"/>
              </a:lnSpc>
            </a:pPr>
            <a:endParaRPr lang="en-US" dirty="0">
              <a:latin typeface="Century Gothic"/>
            </a:endParaRPr>
          </a:p>
          <a:p>
            <a:pPr>
              <a:lnSpc>
                <a:spcPct val="150000"/>
              </a:lnSpc>
            </a:pPr>
            <a:endParaRPr lang="en-US" dirty="0">
              <a:latin typeface="Century Gothic"/>
            </a:endParaRPr>
          </a:p>
          <a:p>
            <a:pPr marL="285750" indent="-285750">
              <a:lnSpc>
                <a:spcPct val="150000"/>
              </a:lnSpc>
              <a:buFont typeface="Arial"/>
              <a:buChar char="•"/>
            </a:pPr>
            <a:r>
              <a:rPr lang="en-US" b="1" dirty="0">
                <a:latin typeface="Century Gothic"/>
              </a:rPr>
              <a:t>Community</a:t>
            </a:r>
            <a:r>
              <a:rPr lang="en-US" dirty="0">
                <a:latin typeface="Century Gothic"/>
              </a:rPr>
              <a:t> Programs </a:t>
            </a:r>
            <a:endParaRPr lang="en-US" dirty="0">
              <a:latin typeface="Century Gothic"/>
              <a:cs typeface="Calibri"/>
            </a:endParaRPr>
          </a:p>
          <a:p>
            <a:pPr marL="742950" lvl="1" indent="-285750">
              <a:lnSpc>
                <a:spcPct val="150000"/>
              </a:lnSpc>
              <a:buFont typeface="Courier New"/>
              <a:buChar char="o"/>
            </a:pPr>
            <a:r>
              <a:rPr lang="en-US" dirty="0">
                <a:latin typeface="Century Gothic"/>
              </a:rPr>
              <a:t>Exercising</a:t>
            </a:r>
            <a:r>
              <a:rPr lang="en-US" b="1" dirty="0">
                <a:latin typeface="Century Gothic"/>
              </a:rPr>
              <a:t> with other people</a:t>
            </a:r>
            <a:r>
              <a:rPr lang="en-US" dirty="0">
                <a:latin typeface="Century Gothic"/>
              </a:rPr>
              <a:t> can be</a:t>
            </a:r>
            <a:r>
              <a:rPr lang="en-US" b="1" dirty="0">
                <a:latin typeface="Century Gothic"/>
              </a:rPr>
              <a:t> fun</a:t>
            </a:r>
            <a:endParaRPr lang="en-US" b="1">
              <a:latin typeface="Century Gothic"/>
              <a:cs typeface="Calibri"/>
            </a:endParaRPr>
          </a:p>
          <a:p>
            <a:pPr>
              <a:lnSpc>
                <a:spcPct val="150000"/>
              </a:lnSpc>
            </a:pPr>
            <a:endParaRPr lang="en-US" dirty="0">
              <a:latin typeface="Century Gothic"/>
              <a:cs typeface="Calibri"/>
            </a:endParaRPr>
          </a:p>
          <a:p>
            <a:pPr>
              <a:lnSpc>
                <a:spcPct val="150000"/>
              </a:lnSpc>
            </a:pPr>
            <a:endParaRPr lang="en-US" dirty="0">
              <a:latin typeface="Century Gothic"/>
              <a:cs typeface="Calibri"/>
            </a:endParaRPr>
          </a:p>
          <a:p>
            <a:pPr>
              <a:lnSpc>
                <a:spcPct val="150000"/>
              </a:lnSpc>
            </a:pPr>
            <a:endParaRPr lang="en-US" dirty="0">
              <a:latin typeface="Century Gothic"/>
              <a:cs typeface="Calibri"/>
            </a:endParaRPr>
          </a:p>
          <a:p>
            <a:pPr>
              <a:lnSpc>
                <a:spcPct val="150000"/>
              </a:lnSpc>
            </a:pPr>
            <a:endParaRPr lang="en-US" dirty="0">
              <a:latin typeface="Century Gothic"/>
              <a:cs typeface="Calibri"/>
            </a:endParaRPr>
          </a:p>
          <a:p>
            <a:pPr marL="285750" indent="-285750">
              <a:lnSpc>
                <a:spcPct val="150000"/>
              </a:lnSpc>
              <a:buFont typeface="Arial"/>
              <a:buChar char="•"/>
            </a:pPr>
            <a:r>
              <a:rPr lang="en-US" b="1" dirty="0">
                <a:latin typeface="Century Gothic"/>
              </a:rPr>
              <a:t>Home Exercise</a:t>
            </a:r>
            <a:r>
              <a:rPr lang="en-US" dirty="0">
                <a:latin typeface="Century Gothic"/>
              </a:rPr>
              <a:t> Program </a:t>
            </a:r>
          </a:p>
          <a:p>
            <a:pPr marL="742950" lvl="1" indent="-285750">
              <a:lnSpc>
                <a:spcPct val="150000"/>
              </a:lnSpc>
              <a:buFont typeface="Courier New"/>
              <a:buChar char="o"/>
            </a:pPr>
            <a:r>
              <a:rPr lang="en-US" b="1" dirty="0">
                <a:latin typeface="Century Gothic"/>
              </a:rPr>
              <a:t>Easy </a:t>
            </a:r>
            <a:r>
              <a:rPr lang="en-US" dirty="0">
                <a:latin typeface="Century Gothic"/>
              </a:rPr>
              <a:t>to do at home</a:t>
            </a:r>
            <a:endParaRPr lang="en-US" dirty="0">
              <a:latin typeface="Calibri" panose="020F0502020204030204"/>
              <a:ea typeface="Calibri" panose="020F0502020204030204"/>
              <a:cs typeface="Calibri" panose="020F0502020204030204"/>
            </a:endParaRPr>
          </a:p>
          <a:p>
            <a:pPr marL="742950" lvl="1" indent="-285750">
              <a:lnSpc>
                <a:spcPct val="150000"/>
              </a:lnSpc>
              <a:buFont typeface="Courier New"/>
              <a:buChar char="o"/>
            </a:pPr>
            <a:r>
              <a:rPr lang="en-US" b="1" dirty="0">
                <a:latin typeface="Century Gothic"/>
              </a:rPr>
              <a:t>Supervision </a:t>
            </a:r>
            <a:r>
              <a:rPr lang="en-US" dirty="0">
                <a:latin typeface="Century Gothic"/>
              </a:rPr>
              <a:t>from Physiotherapist or instructor</a:t>
            </a:r>
            <a:endParaRPr lang="en-US" dirty="0">
              <a:latin typeface="Calibri" panose="020F0502020204030204"/>
              <a:ea typeface="Calibri" panose="020F0502020204030204"/>
              <a:cs typeface="Calibri" panose="020F0502020204030204"/>
            </a:endParaRPr>
          </a:p>
          <a:p>
            <a:pPr>
              <a:lnSpc>
                <a:spcPct val="150000"/>
              </a:lnSpc>
            </a:pPr>
            <a:endParaRPr lang="en-US" dirty="0">
              <a:latin typeface="Century Gothic"/>
              <a:ea typeface="Calibri" panose="020F0502020204030204"/>
              <a:cs typeface="Calibri" panose="020F0502020204030204"/>
            </a:endParaRPr>
          </a:p>
        </p:txBody>
      </p:sp>
      <p:pic>
        <p:nvPicPr>
          <p:cNvPr id="4" name="Picture 3">
            <a:extLst>
              <a:ext uri="{FF2B5EF4-FFF2-40B4-BE49-F238E27FC236}">
                <a16:creationId xmlns:a16="http://schemas.microsoft.com/office/drawing/2014/main" id="{CD8BEAB3-B8FD-9C99-F9D9-D9FD462781C5}"/>
              </a:ext>
            </a:extLst>
          </p:cNvPr>
          <p:cNvPicPr>
            <a:picLocks noChangeAspect="1"/>
          </p:cNvPicPr>
          <p:nvPr/>
        </p:nvPicPr>
        <p:blipFill>
          <a:blip r:embed="rId3"/>
          <a:stretch>
            <a:fillRect/>
          </a:stretch>
        </p:blipFill>
        <p:spPr>
          <a:xfrm>
            <a:off x="885174" y="7560708"/>
            <a:ext cx="725887" cy="769371"/>
          </a:xfrm>
          <a:prstGeom prst="rect">
            <a:avLst/>
          </a:prstGeom>
        </p:spPr>
      </p:pic>
      <p:pic>
        <p:nvPicPr>
          <p:cNvPr id="6" name="Picture 5">
            <a:extLst>
              <a:ext uri="{FF2B5EF4-FFF2-40B4-BE49-F238E27FC236}">
                <a16:creationId xmlns:a16="http://schemas.microsoft.com/office/drawing/2014/main" id="{ACE05AE8-5351-0604-77E5-5F86E37A28DB}"/>
              </a:ext>
            </a:extLst>
          </p:cNvPr>
          <p:cNvPicPr>
            <a:picLocks noChangeAspect="1"/>
          </p:cNvPicPr>
          <p:nvPr/>
        </p:nvPicPr>
        <p:blipFill>
          <a:blip r:embed="rId4"/>
          <a:stretch>
            <a:fillRect/>
          </a:stretch>
        </p:blipFill>
        <p:spPr>
          <a:xfrm>
            <a:off x="690424" y="4727326"/>
            <a:ext cx="1086220" cy="1085850"/>
          </a:xfrm>
          <a:prstGeom prst="rect">
            <a:avLst/>
          </a:prstGeom>
        </p:spPr>
      </p:pic>
      <p:pic>
        <p:nvPicPr>
          <p:cNvPr id="9" name="Picture 8">
            <a:extLst>
              <a:ext uri="{FF2B5EF4-FFF2-40B4-BE49-F238E27FC236}">
                <a16:creationId xmlns:a16="http://schemas.microsoft.com/office/drawing/2014/main" id="{0DAACD61-7404-6161-A21F-A29AA20DA8DC}"/>
              </a:ext>
            </a:extLst>
          </p:cNvPr>
          <p:cNvPicPr>
            <a:picLocks noChangeAspect="1"/>
          </p:cNvPicPr>
          <p:nvPr/>
        </p:nvPicPr>
        <p:blipFill>
          <a:blip r:embed="rId5"/>
          <a:stretch>
            <a:fillRect/>
          </a:stretch>
        </p:blipFill>
        <p:spPr>
          <a:xfrm>
            <a:off x="834816" y="5447522"/>
            <a:ext cx="1110911" cy="1081378"/>
          </a:xfrm>
          <a:prstGeom prst="rect">
            <a:avLst/>
          </a:prstGeom>
        </p:spPr>
      </p:pic>
      <p:pic>
        <p:nvPicPr>
          <p:cNvPr id="12" name="Picture 11">
            <a:extLst>
              <a:ext uri="{FF2B5EF4-FFF2-40B4-BE49-F238E27FC236}">
                <a16:creationId xmlns:a16="http://schemas.microsoft.com/office/drawing/2014/main" id="{252AB650-091F-561A-9C7A-C44894B1E8AF}"/>
              </a:ext>
            </a:extLst>
          </p:cNvPr>
          <p:cNvPicPr>
            <a:picLocks noChangeAspect="1"/>
          </p:cNvPicPr>
          <p:nvPr/>
        </p:nvPicPr>
        <p:blipFill>
          <a:blip r:embed="rId6"/>
          <a:stretch>
            <a:fillRect/>
          </a:stretch>
        </p:blipFill>
        <p:spPr>
          <a:xfrm>
            <a:off x="697995" y="2020217"/>
            <a:ext cx="1115140" cy="1136897"/>
          </a:xfrm>
          <a:prstGeom prst="rect">
            <a:avLst/>
          </a:prstGeom>
        </p:spPr>
      </p:pic>
      <p:sp>
        <p:nvSpPr>
          <p:cNvPr id="14" name="TextBox 16">
            <a:extLst>
              <a:ext uri="{FF2B5EF4-FFF2-40B4-BE49-F238E27FC236}">
                <a16:creationId xmlns:a16="http://schemas.microsoft.com/office/drawing/2014/main" id="{D302730E-BD6C-E5B6-DD42-FEBE3401F7C4}"/>
              </a:ext>
            </a:extLst>
          </p:cNvPr>
          <p:cNvSpPr txBox="1"/>
          <p:nvPr/>
        </p:nvSpPr>
        <p:spPr>
          <a:xfrm>
            <a:off x="4192" y="9818843"/>
            <a:ext cx="4826071" cy="215444"/>
          </a:xfrm>
          <a:prstGeom prst="rect">
            <a:avLst/>
          </a:prstGeom>
          <a:noFill/>
        </p:spPr>
        <p:txBody>
          <a:bodyPr rot="0" spcFirstLastPara="0" vert="horz" wrap="square" lIns="91440" tIns="45720" rIns="91440" bIns="45720" numCol="1" spcCol="0" rtlCol="0" fromWordArt="0" anchor="t" anchorCtr="0" forceAA="0" compatLnSpc="1">
            <a:prstTxWarp prst="textNoShape">
              <a:avLst/>
            </a:prstTxWarp>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800" dirty="0"/>
              <a:t>Adapted from: Bruyere Continuing Care. (2020). Fitness and Exercise After a Stroke. </a:t>
            </a:r>
            <a:endParaRPr lang="en-US" dirty="0"/>
          </a:p>
        </p:txBody>
      </p:sp>
    </p:spTree>
    <p:extLst>
      <p:ext uri="{BB962C8B-B14F-4D97-AF65-F5344CB8AC3E}">
        <p14:creationId xmlns:p14="http://schemas.microsoft.com/office/powerpoint/2010/main" val="418305302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A picture containing text, sign&#10;&#10;Description automatically generated">
            <a:extLst>
              <a:ext uri="{FF2B5EF4-FFF2-40B4-BE49-F238E27FC236}">
                <a16:creationId xmlns:a16="http://schemas.microsoft.com/office/drawing/2014/main" id="{80D8B825-8643-CE68-8385-DA837D8A9253}"/>
              </a:ext>
            </a:extLst>
          </p:cNvPr>
          <p:cNvPicPr>
            <a:picLocks noChangeAspect="1"/>
          </p:cNvPicPr>
          <p:nvPr/>
        </p:nvPicPr>
        <p:blipFill>
          <a:blip r:embed="rId2"/>
          <a:stretch>
            <a:fillRect/>
          </a:stretch>
        </p:blipFill>
        <p:spPr>
          <a:xfrm>
            <a:off x="6936441" y="2522"/>
            <a:ext cx="838200" cy="828675"/>
          </a:xfrm>
          <a:prstGeom prst="rect">
            <a:avLst/>
          </a:prstGeom>
        </p:spPr>
      </p:pic>
      <p:sp>
        <p:nvSpPr>
          <p:cNvPr id="3" name="TextBox 2">
            <a:extLst>
              <a:ext uri="{FF2B5EF4-FFF2-40B4-BE49-F238E27FC236}">
                <a16:creationId xmlns:a16="http://schemas.microsoft.com/office/drawing/2014/main" id="{6758B9F3-FDD1-AE19-82EF-A55EE8387C99}"/>
              </a:ext>
            </a:extLst>
          </p:cNvPr>
          <p:cNvSpPr txBox="1"/>
          <p:nvPr/>
        </p:nvSpPr>
        <p:spPr>
          <a:xfrm>
            <a:off x="199559" y="161973"/>
            <a:ext cx="6074856" cy="52322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CA" sz="2800" b="1" dirty="0" err="1">
                <a:latin typeface="Century Gothic"/>
                <a:ea typeface="Calibri"/>
                <a:cs typeface="Calibri"/>
              </a:rPr>
              <a:t>L'exercice</a:t>
            </a:r>
            <a:r>
              <a:rPr lang="en-CA" sz="2800" b="1" dirty="0">
                <a:latin typeface="Century Gothic"/>
                <a:ea typeface="+mn-lt"/>
                <a:cs typeface="+mn-lt"/>
              </a:rPr>
              <a:t> après un AVC</a:t>
            </a:r>
            <a:endParaRPr lang="en-CA" sz="2800" b="1" dirty="0">
              <a:latin typeface="Century Gothic"/>
            </a:endParaRPr>
          </a:p>
        </p:txBody>
      </p:sp>
      <p:sp>
        <p:nvSpPr>
          <p:cNvPr id="15" name="TextBox 6">
            <a:extLst>
              <a:ext uri="{FF2B5EF4-FFF2-40B4-BE49-F238E27FC236}">
                <a16:creationId xmlns:a16="http://schemas.microsoft.com/office/drawing/2014/main" id="{CD2D574D-49B6-66A3-0195-E5CAE45296ED}"/>
              </a:ext>
            </a:extLst>
          </p:cNvPr>
          <p:cNvSpPr txBox="1"/>
          <p:nvPr/>
        </p:nvSpPr>
        <p:spPr>
          <a:xfrm>
            <a:off x="361752" y="640597"/>
            <a:ext cx="6516728" cy="7882906"/>
          </a:xfrm>
          <a:prstGeom prst="rect">
            <a:avLst/>
          </a:prstGeom>
          <a:noFill/>
        </p:spPr>
        <p:txBody>
          <a:bodyPr rot="0" spcFirstLastPara="0" vert="horz" wrap="square" lIns="91440" tIns="45720" rIns="91440" bIns="45720" numCol="1" spcCol="0" rtlCol="0" fromWordArt="0" anchor="t" anchorCtr="0" forceAA="0" compatLnSpc="1">
            <a:prstTxWarp prst="textNoShape">
              <a:avLst/>
            </a:prstTxWarp>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lnSpc>
                <a:spcPct val="150000"/>
              </a:lnSpc>
              <a:spcBef>
                <a:spcPts val="1000"/>
              </a:spcBef>
            </a:pPr>
            <a:endParaRPr lang="en-CA" b="1" u="sng" dirty="0">
              <a:latin typeface="Century Gothic"/>
              <a:cs typeface="Calibri"/>
            </a:endParaRPr>
          </a:p>
          <a:p>
            <a:pPr>
              <a:lnSpc>
                <a:spcPct val="150000"/>
              </a:lnSpc>
              <a:spcBef>
                <a:spcPts val="1000"/>
              </a:spcBef>
            </a:pPr>
            <a:r>
              <a:rPr lang="en-CA" b="1" dirty="0" err="1">
                <a:latin typeface="Century Gothic"/>
                <a:ea typeface="+mn-lt"/>
                <a:cs typeface="+mn-lt"/>
              </a:rPr>
              <a:t>Chaque</a:t>
            </a:r>
            <a:r>
              <a:rPr lang="en-CA" b="1" dirty="0">
                <a:latin typeface="Century Gothic"/>
                <a:ea typeface="+mn-lt"/>
                <a:cs typeface="+mn-lt"/>
              </a:rPr>
              <a:t> AVC</a:t>
            </a:r>
            <a:r>
              <a:rPr lang="en-CA" dirty="0">
                <a:latin typeface="Century Gothic"/>
                <a:ea typeface="+mn-lt"/>
                <a:cs typeface="+mn-lt"/>
              </a:rPr>
              <a:t> </a:t>
            </a:r>
            <a:r>
              <a:rPr lang="en-CA" dirty="0" err="1">
                <a:latin typeface="Century Gothic"/>
                <a:ea typeface="+mn-lt"/>
                <a:cs typeface="+mn-lt"/>
              </a:rPr>
              <a:t>est</a:t>
            </a:r>
            <a:r>
              <a:rPr lang="en-CA" dirty="0">
                <a:latin typeface="Century Gothic"/>
                <a:ea typeface="+mn-lt"/>
                <a:cs typeface="+mn-lt"/>
              </a:rPr>
              <a:t> </a:t>
            </a:r>
            <a:r>
              <a:rPr lang="en-CA" b="1" dirty="0" err="1">
                <a:latin typeface="Century Gothic"/>
                <a:ea typeface="+mn-lt"/>
                <a:cs typeface="+mn-lt"/>
              </a:rPr>
              <a:t>différent</a:t>
            </a:r>
            <a:r>
              <a:rPr lang="en-CA" b="1" dirty="0">
                <a:latin typeface="Century Gothic"/>
                <a:ea typeface="+mn-lt"/>
                <a:cs typeface="+mn-lt"/>
              </a:rPr>
              <a:t>.</a:t>
            </a:r>
            <a:r>
              <a:rPr lang="en-CA" dirty="0">
                <a:latin typeface="Century Gothic"/>
                <a:ea typeface="+mn-lt"/>
                <a:cs typeface="+mn-lt"/>
              </a:rPr>
              <a:t> </a:t>
            </a:r>
          </a:p>
          <a:p>
            <a:pPr>
              <a:lnSpc>
                <a:spcPct val="150000"/>
              </a:lnSpc>
              <a:spcBef>
                <a:spcPts val="1000"/>
              </a:spcBef>
            </a:pPr>
            <a:endParaRPr lang="en-CA" dirty="0">
              <a:latin typeface="Century Gothic"/>
              <a:cs typeface="Calibri"/>
            </a:endParaRPr>
          </a:p>
          <a:p>
            <a:pPr>
              <a:lnSpc>
                <a:spcPct val="150000"/>
              </a:lnSpc>
              <a:spcBef>
                <a:spcPts val="1000"/>
              </a:spcBef>
            </a:pPr>
            <a:endParaRPr lang="en-CA" b="1" dirty="0">
              <a:latin typeface="Century Gothic"/>
              <a:cs typeface="Calibri"/>
            </a:endParaRPr>
          </a:p>
          <a:p>
            <a:pPr>
              <a:lnSpc>
                <a:spcPct val="150000"/>
              </a:lnSpc>
              <a:spcBef>
                <a:spcPts val="1000"/>
              </a:spcBef>
            </a:pPr>
            <a:endParaRPr lang="en-CA" b="1" dirty="0">
              <a:latin typeface="Century Gothic"/>
              <a:cs typeface="Calibri"/>
            </a:endParaRPr>
          </a:p>
          <a:p>
            <a:pPr>
              <a:lnSpc>
                <a:spcPct val="150000"/>
              </a:lnSpc>
              <a:spcBef>
                <a:spcPts val="1000"/>
              </a:spcBef>
            </a:pPr>
            <a:endParaRPr lang="en-CA" b="1" dirty="0">
              <a:latin typeface="Century Gothic"/>
              <a:cs typeface="Calibri"/>
            </a:endParaRPr>
          </a:p>
          <a:p>
            <a:pPr>
              <a:lnSpc>
                <a:spcPct val="150000"/>
              </a:lnSpc>
              <a:spcBef>
                <a:spcPts val="1000"/>
              </a:spcBef>
            </a:pPr>
            <a:endParaRPr lang="en-CA" b="1" dirty="0">
              <a:latin typeface="Century Gothic"/>
              <a:cs typeface="Calibri"/>
            </a:endParaRPr>
          </a:p>
          <a:p>
            <a:r>
              <a:rPr lang="en-CA" b="1" err="1">
                <a:latin typeface="Century Gothic"/>
                <a:ea typeface="+mn-lt"/>
                <a:cs typeface="+mn-lt"/>
              </a:rPr>
              <a:t>Chaque</a:t>
            </a:r>
            <a:r>
              <a:rPr lang="en-CA" b="1" dirty="0">
                <a:latin typeface="Century Gothic"/>
                <a:ea typeface="+mn-lt"/>
                <a:cs typeface="+mn-lt"/>
              </a:rPr>
              <a:t> </a:t>
            </a:r>
            <a:r>
              <a:rPr lang="en-CA" b="1" err="1">
                <a:latin typeface="Century Gothic"/>
                <a:ea typeface="+mn-lt"/>
                <a:cs typeface="+mn-lt"/>
              </a:rPr>
              <a:t>récupération</a:t>
            </a:r>
            <a:r>
              <a:rPr lang="en-CA" dirty="0">
                <a:latin typeface="Century Gothic"/>
                <a:ea typeface="+mn-lt"/>
                <a:cs typeface="+mn-lt"/>
              </a:rPr>
              <a:t> </a:t>
            </a:r>
            <a:r>
              <a:rPr lang="en-CA" err="1">
                <a:latin typeface="Century Gothic"/>
                <a:ea typeface="+mn-lt"/>
                <a:cs typeface="+mn-lt"/>
              </a:rPr>
              <a:t>est</a:t>
            </a:r>
            <a:r>
              <a:rPr lang="en-CA" dirty="0">
                <a:latin typeface="Century Gothic"/>
                <a:ea typeface="+mn-lt"/>
                <a:cs typeface="+mn-lt"/>
              </a:rPr>
              <a:t> </a:t>
            </a:r>
            <a:r>
              <a:rPr lang="en-CA" b="1" err="1">
                <a:latin typeface="Century Gothic"/>
                <a:ea typeface="+mn-lt"/>
                <a:cs typeface="+mn-lt"/>
              </a:rPr>
              <a:t>différente</a:t>
            </a:r>
            <a:r>
              <a:rPr lang="en-CA" b="1" dirty="0">
                <a:latin typeface="Century Gothic"/>
                <a:ea typeface="+mn-lt"/>
                <a:cs typeface="+mn-lt"/>
              </a:rPr>
              <a:t>.</a:t>
            </a:r>
            <a:r>
              <a:rPr lang="en-CA" dirty="0">
                <a:latin typeface="Century Gothic"/>
                <a:ea typeface="+mn-lt"/>
                <a:cs typeface="+mn-lt"/>
              </a:rPr>
              <a:t> </a:t>
            </a:r>
            <a:endParaRPr lang="en-CA" dirty="0">
              <a:latin typeface="Century Gothic"/>
            </a:endParaRPr>
          </a:p>
          <a:p>
            <a:pPr>
              <a:lnSpc>
                <a:spcPct val="150000"/>
              </a:lnSpc>
              <a:spcBef>
                <a:spcPts val="1000"/>
              </a:spcBef>
            </a:pPr>
            <a:endParaRPr lang="en-CA" dirty="0">
              <a:latin typeface="Century Gothic"/>
              <a:ea typeface="+mn-lt"/>
              <a:cs typeface="+mn-lt"/>
            </a:endParaRPr>
          </a:p>
          <a:p>
            <a:pPr>
              <a:lnSpc>
                <a:spcPct val="150000"/>
              </a:lnSpc>
              <a:spcBef>
                <a:spcPts val="1000"/>
              </a:spcBef>
            </a:pPr>
            <a:endParaRPr lang="en-CA" dirty="0">
              <a:latin typeface="Century Gothic"/>
              <a:ea typeface="+mn-lt"/>
              <a:cs typeface="+mn-lt"/>
            </a:endParaRPr>
          </a:p>
          <a:p>
            <a:pPr>
              <a:lnSpc>
                <a:spcPct val="150000"/>
              </a:lnSpc>
              <a:spcBef>
                <a:spcPts val="1000"/>
              </a:spcBef>
            </a:pPr>
            <a:endParaRPr lang="en-CA" dirty="0">
              <a:latin typeface="Century Gothic"/>
              <a:ea typeface="+mn-lt"/>
              <a:cs typeface="+mn-lt"/>
            </a:endParaRPr>
          </a:p>
          <a:p>
            <a:pPr>
              <a:lnSpc>
                <a:spcPct val="150000"/>
              </a:lnSpc>
              <a:spcBef>
                <a:spcPts val="1000"/>
              </a:spcBef>
            </a:pPr>
            <a:endParaRPr lang="en-CA" dirty="0">
              <a:latin typeface="Century Gothic"/>
              <a:ea typeface="+mn-lt"/>
              <a:cs typeface="+mn-lt"/>
            </a:endParaRPr>
          </a:p>
          <a:p>
            <a:pPr>
              <a:lnSpc>
                <a:spcPct val="150000"/>
              </a:lnSpc>
              <a:spcBef>
                <a:spcPts val="1000"/>
              </a:spcBef>
            </a:pPr>
            <a:endParaRPr lang="en-CA" dirty="0">
              <a:latin typeface="Century Gothic"/>
              <a:ea typeface="+mn-lt"/>
              <a:cs typeface="+mn-lt"/>
            </a:endParaRPr>
          </a:p>
          <a:p>
            <a:endParaRPr lang="en-CA" dirty="0">
              <a:latin typeface="Century Gothic"/>
            </a:endParaRPr>
          </a:p>
          <a:p>
            <a:endParaRPr lang="en-CA" dirty="0">
              <a:latin typeface="Century Gothic"/>
            </a:endParaRPr>
          </a:p>
          <a:p>
            <a:r>
              <a:rPr lang="en-CA" dirty="0">
                <a:latin typeface="Century Gothic"/>
                <a:ea typeface="+mn-lt"/>
                <a:cs typeface="+mn-lt"/>
              </a:rPr>
              <a:t>La </a:t>
            </a:r>
            <a:r>
              <a:rPr lang="en-CA" b="1" err="1">
                <a:latin typeface="Century Gothic"/>
                <a:ea typeface="+mn-lt"/>
                <a:cs typeface="+mn-lt"/>
              </a:rPr>
              <a:t>récupération</a:t>
            </a:r>
            <a:r>
              <a:rPr lang="en-CA" dirty="0">
                <a:latin typeface="Century Gothic"/>
                <a:ea typeface="+mn-lt"/>
                <a:cs typeface="+mn-lt"/>
              </a:rPr>
              <a:t> après un AVC</a:t>
            </a:r>
            <a:r>
              <a:rPr lang="en-CA" b="1" dirty="0">
                <a:latin typeface="Century Gothic"/>
                <a:ea typeface="+mn-lt"/>
                <a:cs typeface="+mn-lt"/>
              </a:rPr>
              <a:t> </a:t>
            </a:r>
            <a:r>
              <a:rPr lang="en-CA" b="1" err="1">
                <a:latin typeface="Century Gothic"/>
                <a:ea typeface="+mn-lt"/>
                <a:cs typeface="+mn-lt"/>
              </a:rPr>
              <a:t>peut</a:t>
            </a:r>
            <a:r>
              <a:rPr lang="en-CA" b="1" dirty="0">
                <a:latin typeface="Century Gothic"/>
                <a:ea typeface="+mn-lt"/>
                <a:cs typeface="+mn-lt"/>
              </a:rPr>
              <a:t> prendre</a:t>
            </a:r>
            <a:r>
              <a:rPr lang="en-CA" dirty="0">
                <a:latin typeface="Century Gothic"/>
                <a:ea typeface="+mn-lt"/>
                <a:cs typeface="+mn-lt"/>
              </a:rPr>
              <a:t> des </a:t>
            </a:r>
            <a:r>
              <a:rPr lang="en-CA" b="1" err="1">
                <a:latin typeface="Century Gothic"/>
                <a:ea typeface="+mn-lt"/>
                <a:cs typeface="+mn-lt"/>
              </a:rPr>
              <a:t>mois</a:t>
            </a:r>
            <a:r>
              <a:rPr lang="en-CA" b="1" dirty="0">
                <a:latin typeface="Century Gothic"/>
                <a:ea typeface="+mn-lt"/>
                <a:cs typeface="+mn-lt"/>
              </a:rPr>
              <a:t> </a:t>
            </a:r>
            <a:r>
              <a:rPr lang="en-CA" err="1">
                <a:latin typeface="Century Gothic"/>
                <a:ea typeface="+mn-lt"/>
                <a:cs typeface="+mn-lt"/>
              </a:rPr>
              <a:t>ou</a:t>
            </a:r>
            <a:r>
              <a:rPr lang="en-CA" dirty="0">
                <a:latin typeface="Century Gothic"/>
                <a:ea typeface="+mn-lt"/>
                <a:cs typeface="+mn-lt"/>
              </a:rPr>
              <a:t> des </a:t>
            </a:r>
            <a:r>
              <a:rPr lang="en-CA" b="1" err="1">
                <a:latin typeface="Century Gothic"/>
                <a:ea typeface="+mn-lt"/>
                <a:cs typeface="+mn-lt"/>
              </a:rPr>
              <a:t>années</a:t>
            </a:r>
            <a:r>
              <a:rPr lang="en-CA" dirty="0">
                <a:latin typeface="Century Gothic"/>
                <a:ea typeface="+mn-lt"/>
                <a:cs typeface="+mn-lt"/>
              </a:rPr>
              <a:t>. </a:t>
            </a:r>
            <a:endParaRPr lang="en-CA">
              <a:latin typeface="Century Gothic"/>
            </a:endParaRPr>
          </a:p>
        </p:txBody>
      </p:sp>
      <p:pic>
        <p:nvPicPr>
          <p:cNvPr id="16" name="Picture 15">
            <a:extLst>
              <a:ext uri="{FF2B5EF4-FFF2-40B4-BE49-F238E27FC236}">
                <a16:creationId xmlns:a16="http://schemas.microsoft.com/office/drawing/2014/main" id="{B3B64E38-A8EF-2A92-F828-3E49389428F9}"/>
              </a:ext>
            </a:extLst>
          </p:cNvPr>
          <p:cNvPicPr>
            <a:picLocks noChangeAspect="1"/>
          </p:cNvPicPr>
          <p:nvPr/>
        </p:nvPicPr>
        <p:blipFill>
          <a:blip r:embed="rId3"/>
          <a:stretch>
            <a:fillRect/>
          </a:stretch>
        </p:blipFill>
        <p:spPr>
          <a:xfrm>
            <a:off x="5356991" y="6928913"/>
            <a:ext cx="918788" cy="929510"/>
          </a:xfrm>
          <a:prstGeom prst="rect">
            <a:avLst/>
          </a:prstGeom>
        </p:spPr>
      </p:pic>
      <p:pic>
        <p:nvPicPr>
          <p:cNvPr id="17" name="Picture 16">
            <a:extLst>
              <a:ext uri="{FF2B5EF4-FFF2-40B4-BE49-F238E27FC236}">
                <a16:creationId xmlns:a16="http://schemas.microsoft.com/office/drawing/2014/main" id="{1E5EBF76-2FBF-F0F7-610D-5D0641D054B6}"/>
              </a:ext>
            </a:extLst>
          </p:cNvPr>
          <p:cNvPicPr>
            <a:picLocks noChangeAspect="1"/>
          </p:cNvPicPr>
          <p:nvPr/>
        </p:nvPicPr>
        <p:blipFill>
          <a:blip r:embed="rId4"/>
          <a:stretch>
            <a:fillRect/>
          </a:stretch>
        </p:blipFill>
        <p:spPr>
          <a:xfrm>
            <a:off x="3572295" y="1723582"/>
            <a:ext cx="1079928" cy="1058192"/>
          </a:xfrm>
          <a:prstGeom prst="rect">
            <a:avLst/>
          </a:prstGeom>
        </p:spPr>
      </p:pic>
      <p:pic>
        <p:nvPicPr>
          <p:cNvPr id="18" name="Picture 17">
            <a:extLst>
              <a:ext uri="{FF2B5EF4-FFF2-40B4-BE49-F238E27FC236}">
                <a16:creationId xmlns:a16="http://schemas.microsoft.com/office/drawing/2014/main" id="{88EA5C4B-5B46-0E1C-E084-0B79708D97C1}"/>
              </a:ext>
            </a:extLst>
          </p:cNvPr>
          <p:cNvPicPr>
            <a:picLocks noChangeAspect="1"/>
          </p:cNvPicPr>
          <p:nvPr/>
        </p:nvPicPr>
        <p:blipFill>
          <a:blip r:embed="rId5"/>
          <a:stretch>
            <a:fillRect/>
          </a:stretch>
        </p:blipFill>
        <p:spPr>
          <a:xfrm>
            <a:off x="667702" y="1816896"/>
            <a:ext cx="895892" cy="961351"/>
          </a:xfrm>
          <a:prstGeom prst="rect">
            <a:avLst/>
          </a:prstGeom>
        </p:spPr>
      </p:pic>
      <p:pic>
        <p:nvPicPr>
          <p:cNvPr id="19" name="Picture 18">
            <a:extLst>
              <a:ext uri="{FF2B5EF4-FFF2-40B4-BE49-F238E27FC236}">
                <a16:creationId xmlns:a16="http://schemas.microsoft.com/office/drawing/2014/main" id="{012C4AAA-B6F9-651E-8D40-13B7FC558194}"/>
              </a:ext>
            </a:extLst>
          </p:cNvPr>
          <p:cNvPicPr>
            <a:picLocks noChangeAspect="1"/>
          </p:cNvPicPr>
          <p:nvPr/>
        </p:nvPicPr>
        <p:blipFill>
          <a:blip r:embed="rId6"/>
          <a:stretch>
            <a:fillRect/>
          </a:stretch>
        </p:blipFill>
        <p:spPr>
          <a:xfrm>
            <a:off x="358158" y="4817391"/>
            <a:ext cx="1115140" cy="1136897"/>
          </a:xfrm>
          <a:prstGeom prst="rect">
            <a:avLst/>
          </a:prstGeom>
        </p:spPr>
      </p:pic>
      <p:pic>
        <p:nvPicPr>
          <p:cNvPr id="20" name="Picture 19">
            <a:extLst>
              <a:ext uri="{FF2B5EF4-FFF2-40B4-BE49-F238E27FC236}">
                <a16:creationId xmlns:a16="http://schemas.microsoft.com/office/drawing/2014/main" id="{3A8DC8B2-4FDA-2242-EC75-B667A7C5611B}"/>
              </a:ext>
            </a:extLst>
          </p:cNvPr>
          <p:cNvPicPr>
            <a:picLocks noChangeAspect="1"/>
          </p:cNvPicPr>
          <p:nvPr/>
        </p:nvPicPr>
        <p:blipFill>
          <a:blip r:embed="rId7"/>
          <a:stretch>
            <a:fillRect/>
          </a:stretch>
        </p:blipFill>
        <p:spPr>
          <a:xfrm>
            <a:off x="3473031" y="4788855"/>
            <a:ext cx="1288705" cy="1266608"/>
          </a:xfrm>
          <a:prstGeom prst="rect">
            <a:avLst/>
          </a:prstGeom>
        </p:spPr>
      </p:pic>
      <p:pic>
        <p:nvPicPr>
          <p:cNvPr id="21" name="Picture 20">
            <a:extLst>
              <a:ext uri="{FF2B5EF4-FFF2-40B4-BE49-F238E27FC236}">
                <a16:creationId xmlns:a16="http://schemas.microsoft.com/office/drawing/2014/main" id="{DB797A43-86C0-300F-1EA6-FD6752565E97}"/>
              </a:ext>
            </a:extLst>
          </p:cNvPr>
          <p:cNvPicPr>
            <a:picLocks noChangeAspect="1"/>
          </p:cNvPicPr>
          <p:nvPr/>
        </p:nvPicPr>
        <p:blipFill>
          <a:blip r:embed="rId8"/>
          <a:stretch>
            <a:fillRect/>
          </a:stretch>
        </p:blipFill>
        <p:spPr>
          <a:xfrm>
            <a:off x="1757949" y="4786415"/>
            <a:ext cx="1199048" cy="1187785"/>
          </a:xfrm>
          <a:prstGeom prst="rect">
            <a:avLst/>
          </a:prstGeom>
        </p:spPr>
      </p:pic>
      <p:pic>
        <p:nvPicPr>
          <p:cNvPr id="22" name="Picture 21">
            <a:extLst>
              <a:ext uri="{FF2B5EF4-FFF2-40B4-BE49-F238E27FC236}">
                <a16:creationId xmlns:a16="http://schemas.microsoft.com/office/drawing/2014/main" id="{FD805570-736A-1E4D-274E-6C3C301B1DD9}"/>
              </a:ext>
            </a:extLst>
          </p:cNvPr>
          <p:cNvPicPr>
            <a:picLocks noChangeAspect="1"/>
          </p:cNvPicPr>
          <p:nvPr/>
        </p:nvPicPr>
        <p:blipFill>
          <a:blip r:embed="rId9"/>
          <a:stretch>
            <a:fillRect/>
          </a:stretch>
        </p:blipFill>
        <p:spPr>
          <a:xfrm>
            <a:off x="5358399" y="4795072"/>
            <a:ext cx="1147171" cy="1179897"/>
          </a:xfrm>
          <a:prstGeom prst="rect">
            <a:avLst/>
          </a:prstGeom>
        </p:spPr>
      </p:pic>
      <p:pic>
        <p:nvPicPr>
          <p:cNvPr id="23" name="Picture 22">
            <a:extLst>
              <a:ext uri="{FF2B5EF4-FFF2-40B4-BE49-F238E27FC236}">
                <a16:creationId xmlns:a16="http://schemas.microsoft.com/office/drawing/2014/main" id="{77DBA05F-E6D8-C45A-CBE7-C27B413A3FA3}"/>
              </a:ext>
            </a:extLst>
          </p:cNvPr>
          <p:cNvPicPr>
            <a:picLocks noChangeAspect="1"/>
          </p:cNvPicPr>
          <p:nvPr/>
        </p:nvPicPr>
        <p:blipFill>
          <a:blip r:embed="rId10"/>
          <a:stretch>
            <a:fillRect/>
          </a:stretch>
        </p:blipFill>
        <p:spPr>
          <a:xfrm>
            <a:off x="2084582" y="1718639"/>
            <a:ext cx="961054" cy="982911"/>
          </a:xfrm>
          <a:prstGeom prst="rect">
            <a:avLst/>
          </a:prstGeom>
        </p:spPr>
      </p:pic>
      <p:pic>
        <p:nvPicPr>
          <p:cNvPr id="24" name="Picture 23">
            <a:extLst>
              <a:ext uri="{FF2B5EF4-FFF2-40B4-BE49-F238E27FC236}">
                <a16:creationId xmlns:a16="http://schemas.microsoft.com/office/drawing/2014/main" id="{AF9F0FCC-E70A-89D6-9C6F-93E12FD7C423}"/>
              </a:ext>
            </a:extLst>
          </p:cNvPr>
          <p:cNvPicPr>
            <a:picLocks noChangeAspect="1"/>
          </p:cNvPicPr>
          <p:nvPr/>
        </p:nvPicPr>
        <p:blipFill>
          <a:blip r:embed="rId3"/>
          <a:stretch>
            <a:fillRect/>
          </a:stretch>
        </p:blipFill>
        <p:spPr>
          <a:xfrm>
            <a:off x="836915" y="8534080"/>
            <a:ext cx="918788" cy="929510"/>
          </a:xfrm>
          <a:prstGeom prst="rect">
            <a:avLst/>
          </a:prstGeom>
        </p:spPr>
      </p:pic>
      <p:pic>
        <p:nvPicPr>
          <p:cNvPr id="25" name="Picture 24">
            <a:extLst>
              <a:ext uri="{FF2B5EF4-FFF2-40B4-BE49-F238E27FC236}">
                <a16:creationId xmlns:a16="http://schemas.microsoft.com/office/drawing/2014/main" id="{41C56DFB-D704-9CD9-87CD-AAF5B1F7B714}"/>
              </a:ext>
            </a:extLst>
          </p:cNvPr>
          <p:cNvPicPr>
            <a:picLocks noChangeAspect="1"/>
          </p:cNvPicPr>
          <p:nvPr/>
        </p:nvPicPr>
        <p:blipFill>
          <a:blip r:embed="rId3"/>
          <a:stretch>
            <a:fillRect/>
          </a:stretch>
        </p:blipFill>
        <p:spPr>
          <a:xfrm>
            <a:off x="1945175" y="8534080"/>
            <a:ext cx="918788" cy="929510"/>
          </a:xfrm>
          <a:prstGeom prst="rect">
            <a:avLst/>
          </a:prstGeom>
        </p:spPr>
      </p:pic>
      <p:pic>
        <p:nvPicPr>
          <p:cNvPr id="26" name="Picture 25">
            <a:extLst>
              <a:ext uri="{FF2B5EF4-FFF2-40B4-BE49-F238E27FC236}">
                <a16:creationId xmlns:a16="http://schemas.microsoft.com/office/drawing/2014/main" id="{DB4D56C3-322A-F127-EC28-AE9ED112C796}"/>
              </a:ext>
            </a:extLst>
          </p:cNvPr>
          <p:cNvPicPr>
            <a:picLocks noChangeAspect="1"/>
          </p:cNvPicPr>
          <p:nvPr/>
        </p:nvPicPr>
        <p:blipFill>
          <a:blip r:embed="rId3"/>
          <a:stretch>
            <a:fillRect/>
          </a:stretch>
        </p:blipFill>
        <p:spPr>
          <a:xfrm>
            <a:off x="3053049" y="8534079"/>
            <a:ext cx="918788" cy="929510"/>
          </a:xfrm>
          <a:prstGeom prst="rect">
            <a:avLst/>
          </a:prstGeom>
        </p:spPr>
      </p:pic>
      <p:pic>
        <p:nvPicPr>
          <p:cNvPr id="27" name="Picture 26">
            <a:extLst>
              <a:ext uri="{FF2B5EF4-FFF2-40B4-BE49-F238E27FC236}">
                <a16:creationId xmlns:a16="http://schemas.microsoft.com/office/drawing/2014/main" id="{A51E78F6-2691-EB88-B6B9-4F526DED677E}"/>
              </a:ext>
            </a:extLst>
          </p:cNvPr>
          <p:cNvPicPr>
            <a:picLocks noChangeAspect="1"/>
          </p:cNvPicPr>
          <p:nvPr/>
        </p:nvPicPr>
        <p:blipFill>
          <a:blip r:embed="rId3"/>
          <a:stretch>
            <a:fillRect/>
          </a:stretch>
        </p:blipFill>
        <p:spPr>
          <a:xfrm>
            <a:off x="4190424" y="8534079"/>
            <a:ext cx="918788" cy="929510"/>
          </a:xfrm>
          <a:prstGeom prst="rect">
            <a:avLst/>
          </a:prstGeom>
        </p:spPr>
      </p:pic>
      <p:pic>
        <p:nvPicPr>
          <p:cNvPr id="28" name="Picture 27">
            <a:extLst>
              <a:ext uri="{FF2B5EF4-FFF2-40B4-BE49-F238E27FC236}">
                <a16:creationId xmlns:a16="http://schemas.microsoft.com/office/drawing/2014/main" id="{1FFCBA5C-CD66-EFEA-07D1-66058C915CB0}"/>
              </a:ext>
            </a:extLst>
          </p:cNvPr>
          <p:cNvPicPr>
            <a:picLocks noChangeAspect="1"/>
          </p:cNvPicPr>
          <p:nvPr/>
        </p:nvPicPr>
        <p:blipFill>
          <a:blip r:embed="rId3"/>
          <a:stretch>
            <a:fillRect/>
          </a:stretch>
        </p:blipFill>
        <p:spPr>
          <a:xfrm>
            <a:off x="6436527" y="6928912"/>
            <a:ext cx="918788" cy="929510"/>
          </a:xfrm>
          <a:prstGeom prst="rect">
            <a:avLst/>
          </a:prstGeom>
        </p:spPr>
      </p:pic>
      <p:pic>
        <p:nvPicPr>
          <p:cNvPr id="29" name="Picture 28">
            <a:extLst>
              <a:ext uri="{FF2B5EF4-FFF2-40B4-BE49-F238E27FC236}">
                <a16:creationId xmlns:a16="http://schemas.microsoft.com/office/drawing/2014/main" id="{27572CA4-9195-440E-1D61-F05BB985961F}"/>
              </a:ext>
            </a:extLst>
          </p:cNvPr>
          <p:cNvPicPr>
            <a:picLocks noChangeAspect="1"/>
          </p:cNvPicPr>
          <p:nvPr/>
        </p:nvPicPr>
        <p:blipFill>
          <a:blip r:embed="rId3"/>
          <a:stretch>
            <a:fillRect/>
          </a:stretch>
        </p:blipFill>
        <p:spPr>
          <a:xfrm>
            <a:off x="5326369" y="8534078"/>
            <a:ext cx="918788" cy="929510"/>
          </a:xfrm>
          <a:prstGeom prst="rect">
            <a:avLst/>
          </a:prstGeom>
        </p:spPr>
      </p:pic>
      <p:pic>
        <p:nvPicPr>
          <p:cNvPr id="30" name="Picture 29">
            <a:extLst>
              <a:ext uri="{FF2B5EF4-FFF2-40B4-BE49-F238E27FC236}">
                <a16:creationId xmlns:a16="http://schemas.microsoft.com/office/drawing/2014/main" id="{9079DB36-7C8B-3D43-8E51-5716A0A72474}"/>
              </a:ext>
            </a:extLst>
          </p:cNvPr>
          <p:cNvPicPr>
            <a:picLocks noChangeAspect="1"/>
          </p:cNvPicPr>
          <p:nvPr/>
        </p:nvPicPr>
        <p:blipFill>
          <a:blip r:embed="rId3"/>
          <a:stretch>
            <a:fillRect/>
          </a:stretch>
        </p:blipFill>
        <p:spPr>
          <a:xfrm>
            <a:off x="6434579" y="8534078"/>
            <a:ext cx="918788" cy="929510"/>
          </a:xfrm>
          <a:prstGeom prst="rect">
            <a:avLst/>
          </a:prstGeom>
        </p:spPr>
      </p:pic>
      <p:pic>
        <p:nvPicPr>
          <p:cNvPr id="31" name="Graphic 30">
            <a:extLst>
              <a:ext uri="{FF2B5EF4-FFF2-40B4-BE49-F238E27FC236}">
                <a16:creationId xmlns:a16="http://schemas.microsoft.com/office/drawing/2014/main" id="{AB8EC861-3BC0-3FC1-1A92-F992A93B8AA4}"/>
              </a:ext>
            </a:extLst>
          </p:cNvPr>
          <p:cNvPicPr>
            <a:picLocks noChangeAspect="1"/>
          </p:cNvPicPr>
          <p:nvPr/>
        </p:nvPicPr>
        <p:blipFill>
          <a:blip r:embed="rId11">
            <a:extLst>
              <a:ext uri="{96DAC541-7B7A-43D3-8B79-37D633B846F1}">
                <asvg:svgBlip xmlns:asvg="http://schemas.microsoft.com/office/drawing/2016/SVG/main" r:embed="rId12"/>
              </a:ext>
            </a:extLst>
          </a:blip>
          <a:stretch>
            <a:fillRect/>
          </a:stretch>
        </p:blipFill>
        <p:spPr>
          <a:xfrm>
            <a:off x="4652449" y="169369"/>
            <a:ext cx="692663" cy="664598"/>
          </a:xfrm>
          <a:prstGeom prst="rect">
            <a:avLst/>
          </a:prstGeom>
        </p:spPr>
      </p:pic>
      <p:sp>
        <p:nvSpPr>
          <p:cNvPr id="32" name="TextBox 16">
            <a:extLst>
              <a:ext uri="{FF2B5EF4-FFF2-40B4-BE49-F238E27FC236}">
                <a16:creationId xmlns:a16="http://schemas.microsoft.com/office/drawing/2014/main" id="{CD7A482A-7834-0FD2-606B-D5BF9A1914B8}"/>
              </a:ext>
            </a:extLst>
          </p:cNvPr>
          <p:cNvSpPr txBox="1"/>
          <p:nvPr/>
        </p:nvSpPr>
        <p:spPr>
          <a:xfrm>
            <a:off x="4192" y="9818843"/>
            <a:ext cx="4826071" cy="215444"/>
          </a:xfrm>
          <a:prstGeom prst="rect">
            <a:avLst/>
          </a:prstGeom>
          <a:noFill/>
        </p:spPr>
        <p:txBody>
          <a:bodyPr rot="0" spcFirstLastPara="0" vert="horz" wrap="square" lIns="91440" tIns="45720" rIns="91440" bIns="45720" numCol="1" spcCol="0" rtlCol="0" fromWordArt="0" anchor="t" anchorCtr="0" forceAA="0" compatLnSpc="1">
            <a:prstTxWarp prst="textNoShape">
              <a:avLst/>
            </a:prstTxWarp>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800" dirty="0" err="1"/>
              <a:t>Adapté</a:t>
            </a:r>
            <a:r>
              <a:rPr lang="en-US" sz="800" dirty="0"/>
              <a:t> de: Bruyere Continuing Care. (2020). Fitness and Exercise After a Stroke. </a:t>
            </a:r>
            <a:endParaRPr lang="en-US" dirty="0"/>
          </a:p>
        </p:txBody>
      </p:sp>
    </p:spTree>
    <p:extLst>
      <p:ext uri="{BB962C8B-B14F-4D97-AF65-F5344CB8AC3E}">
        <p14:creationId xmlns:p14="http://schemas.microsoft.com/office/powerpoint/2010/main" val="3709481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A picture containing text, sign&#10;&#10;Description automatically generated">
            <a:extLst>
              <a:ext uri="{FF2B5EF4-FFF2-40B4-BE49-F238E27FC236}">
                <a16:creationId xmlns:a16="http://schemas.microsoft.com/office/drawing/2014/main" id="{80D8B825-8643-CE68-8385-DA837D8A9253}"/>
              </a:ext>
            </a:extLst>
          </p:cNvPr>
          <p:cNvPicPr>
            <a:picLocks noChangeAspect="1"/>
          </p:cNvPicPr>
          <p:nvPr/>
        </p:nvPicPr>
        <p:blipFill>
          <a:blip r:embed="rId2"/>
          <a:stretch>
            <a:fillRect/>
          </a:stretch>
        </p:blipFill>
        <p:spPr>
          <a:xfrm>
            <a:off x="6936441" y="2522"/>
            <a:ext cx="838200" cy="828675"/>
          </a:xfrm>
          <a:prstGeom prst="rect">
            <a:avLst/>
          </a:prstGeom>
        </p:spPr>
      </p:pic>
      <p:sp>
        <p:nvSpPr>
          <p:cNvPr id="4" name="TextBox 3">
            <a:extLst>
              <a:ext uri="{FF2B5EF4-FFF2-40B4-BE49-F238E27FC236}">
                <a16:creationId xmlns:a16="http://schemas.microsoft.com/office/drawing/2014/main" id="{90D02E72-3E9D-AAB4-1802-5CC76C55FBFB}"/>
              </a:ext>
            </a:extLst>
          </p:cNvPr>
          <p:cNvSpPr txBox="1"/>
          <p:nvPr/>
        </p:nvSpPr>
        <p:spPr>
          <a:xfrm>
            <a:off x="1488942" y="587444"/>
            <a:ext cx="5651264" cy="868436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endParaRPr lang="en-US" sz="2400" dirty="0">
              <a:latin typeface="Century Gothic"/>
              <a:ea typeface="Calibri"/>
              <a:cs typeface="Calibri"/>
            </a:endParaRPr>
          </a:p>
          <a:p>
            <a:pPr>
              <a:lnSpc>
                <a:spcPct val="200000"/>
              </a:lnSpc>
            </a:pPr>
            <a:r>
              <a:rPr lang="en-US" dirty="0">
                <a:latin typeface="Century Gothic"/>
                <a:ea typeface="+mn-lt"/>
                <a:cs typeface="+mn-lt"/>
              </a:rPr>
              <a:t>Faiblesse </a:t>
            </a:r>
            <a:r>
              <a:rPr lang="en-US" dirty="0" err="1">
                <a:latin typeface="Century Gothic"/>
                <a:ea typeface="+mn-lt"/>
                <a:cs typeface="+mn-lt"/>
              </a:rPr>
              <a:t>musculaire</a:t>
            </a:r>
            <a:endParaRPr lang="en-US" dirty="0">
              <a:latin typeface="Century Gothic"/>
            </a:endParaRPr>
          </a:p>
          <a:p>
            <a:pPr>
              <a:lnSpc>
                <a:spcPct val="200000"/>
              </a:lnSpc>
            </a:pPr>
            <a:endParaRPr lang="en-US" dirty="0">
              <a:latin typeface="Century Gothic"/>
              <a:ea typeface="+mn-lt"/>
              <a:cs typeface="+mn-lt"/>
            </a:endParaRPr>
          </a:p>
          <a:p>
            <a:pPr>
              <a:lnSpc>
                <a:spcPct val="200000"/>
              </a:lnSpc>
            </a:pPr>
            <a:r>
              <a:rPr lang="en-US" dirty="0" err="1">
                <a:latin typeface="Century Gothic"/>
                <a:ea typeface="+mn-lt"/>
                <a:cs typeface="+mn-lt"/>
              </a:rPr>
              <a:t>Difficultés</a:t>
            </a:r>
            <a:r>
              <a:rPr lang="en-US" dirty="0">
                <a:latin typeface="Century Gothic"/>
                <a:ea typeface="+mn-lt"/>
                <a:cs typeface="+mn-lt"/>
              </a:rPr>
              <a:t> de coordination</a:t>
            </a:r>
            <a:endParaRPr lang="en-US" dirty="0">
              <a:latin typeface="Century Gothic"/>
            </a:endParaRPr>
          </a:p>
          <a:p>
            <a:pPr>
              <a:lnSpc>
                <a:spcPct val="200000"/>
              </a:lnSpc>
            </a:pPr>
            <a:endParaRPr lang="en-US" dirty="0">
              <a:latin typeface="Century Gothic"/>
              <a:ea typeface="Calibri" panose="020F0502020204030204"/>
              <a:cs typeface="Calibri" panose="020F0502020204030204"/>
            </a:endParaRPr>
          </a:p>
          <a:p>
            <a:pPr>
              <a:lnSpc>
                <a:spcPct val="200000"/>
              </a:lnSpc>
            </a:pPr>
            <a:r>
              <a:rPr lang="en-US" dirty="0" err="1">
                <a:latin typeface="Century Gothic"/>
                <a:ea typeface="+mn-lt"/>
                <a:cs typeface="+mn-lt"/>
              </a:rPr>
              <a:t>Changements</a:t>
            </a:r>
            <a:r>
              <a:rPr lang="en-US" dirty="0">
                <a:latin typeface="Century Gothic"/>
                <a:ea typeface="+mn-lt"/>
                <a:cs typeface="+mn-lt"/>
              </a:rPr>
              <a:t> de sensation</a:t>
            </a:r>
          </a:p>
          <a:p>
            <a:pPr>
              <a:lnSpc>
                <a:spcPct val="200000"/>
              </a:lnSpc>
            </a:pPr>
            <a:endParaRPr lang="en-US" dirty="0">
              <a:latin typeface="Century Gothic"/>
              <a:ea typeface="+mn-lt"/>
              <a:cs typeface="+mn-lt"/>
            </a:endParaRPr>
          </a:p>
          <a:p>
            <a:pPr>
              <a:lnSpc>
                <a:spcPct val="200000"/>
              </a:lnSpc>
            </a:pPr>
            <a:r>
              <a:rPr lang="en-US" dirty="0">
                <a:latin typeface="Century Gothic"/>
                <a:ea typeface="+mn-lt"/>
                <a:cs typeface="+mn-lt"/>
              </a:rPr>
              <a:t>Fatigue</a:t>
            </a:r>
          </a:p>
          <a:p>
            <a:pPr>
              <a:lnSpc>
                <a:spcPct val="200000"/>
              </a:lnSpc>
            </a:pPr>
            <a:endParaRPr lang="en-US" dirty="0">
              <a:latin typeface="Century Gothic"/>
            </a:endParaRPr>
          </a:p>
          <a:p>
            <a:pPr>
              <a:lnSpc>
                <a:spcPct val="200000"/>
              </a:lnSpc>
            </a:pPr>
            <a:r>
              <a:rPr lang="en-US" dirty="0" err="1">
                <a:latin typeface="Century Gothic"/>
                <a:ea typeface="+mn-lt"/>
                <a:cs typeface="+mn-lt"/>
              </a:rPr>
              <a:t>Douleur</a:t>
            </a:r>
            <a:endParaRPr lang="en-US" dirty="0" err="1">
              <a:latin typeface="Century Gothic"/>
            </a:endParaRPr>
          </a:p>
          <a:p>
            <a:pPr>
              <a:lnSpc>
                <a:spcPct val="200000"/>
              </a:lnSpc>
            </a:pPr>
            <a:endParaRPr lang="en-US" dirty="0">
              <a:latin typeface="Century Gothic"/>
              <a:ea typeface="+mn-lt"/>
              <a:cs typeface="+mn-lt"/>
            </a:endParaRPr>
          </a:p>
          <a:p>
            <a:pPr>
              <a:lnSpc>
                <a:spcPct val="200000"/>
              </a:lnSpc>
            </a:pPr>
            <a:r>
              <a:rPr lang="en-US" dirty="0">
                <a:latin typeface="Century Gothic"/>
                <a:ea typeface="+mn-lt"/>
                <a:cs typeface="+mn-lt"/>
              </a:rPr>
              <a:t>Troubles de </a:t>
            </a:r>
            <a:r>
              <a:rPr lang="en-US" err="1">
                <a:latin typeface="Century Gothic"/>
                <a:ea typeface="+mn-lt"/>
                <a:cs typeface="+mn-lt"/>
              </a:rPr>
              <a:t>l'équilibre</a:t>
            </a:r>
            <a:endParaRPr lang="en-US">
              <a:latin typeface="Century Gothic"/>
            </a:endParaRPr>
          </a:p>
          <a:p>
            <a:pPr>
              <a:lnSpc>
                <a:spcPct val="200000"/>
              </a:lnSpc>
            </a:pPr>
            <a:endParaRPr lang="en-US" dirty="0">
              <a:latin typeface="Century Gothic"/>
            </a:endParaRPr>
          </a:p>
          <a:p>
            <a:pPr>
              <a:lnSpc>
                <a:spcPct val="200000"/>
              </a:lnSpc>
            </a:pPr>
            <a:r>
              <a:rPr lang="en-US" dirty="0" err="1">
                <a:latin typeface="Century Gothic"/>
                <a:ea typeface="+mn-lt"/>
                <a:cs typeface="+mn-lt"/>
              </a:rPr>
              <a:t>Gonflement</a:t>
            </a:r>
            <a:endParaRPr lang="en-US" dirty="0" err="1">
              <a:latin typeface="Century Gothic"/>
              <a:ea typeface="Calibri"/>
              <a:cs typeface="Calibri"/>
            </a:endParaRPr>
          </a:p>
          <a:p>
            <a:pPr>
              <a:lnSpc>
                <a:spcPct val="200000"/>
              </a:lnSpc>
            </a:pPr>
            <a:endParaRPr lang="en-US" dirty="0">
              <a:latin typeface="Century Gothic"/>
              <a:ea typeface="Calibri"/>
              <a:cs typeface="Calibri"/>
            </a:endParaRPr>
          </a:p>
          <a:p>
            <a:pPr>
              <a:lnSpc>
                <a:spcPct val="200000"/>
              </a:lnSpc>
            </a:pPr>
            <a:r>
              <a:rPr lang="en-US" dirty="0">
                <a:latin typeface="Century Gothic"/>
                <a:ea typeface="+mn-lt"/>
                <a:cs typeface="+mn-lt"/>
              </a:rPr>
              <a:t>Tonus </a:t>
            </a:r>
            <a:r>
              <a:rPr lang="en-US" err="1">
                <a:latin typeface="Century Gothic"/>
                <a:ea typeface="+mn-lt"/>
                <a:cs typeface="+mn-lt"/>
              </a:rPr>
              <a:t>musculaire</a:t>
            </a:r>
            <a:r>
              <a:rPr lang="en-US" dirty="0">
                <a:latin typeface="Century Gothic"/>
                <a:ea typeface="+mn-lt"/>
                <a:cs typeface="+mn-lt"/>
              </a:rPr>
              <a:t> </a:t>
            </a:r>
            <a:r>
              <a:rPr lang="en-US" err="1">
                <a:latin typeface="Century Gothic"/>
                <a:ea typeface="+mn-lt"/>
                <a:cs typeface="+mn-lt"/>
              </a:rPr>
              <a:t>ou</a:t>
            </a:r>
            <a:r>
              <a:rPr lang="en-US" dirty="0">
                <a:latin typeface="Century Gothic"/>
                <a:ea typeface="+mn-lt"/>
                <a:cs typeface="+mn-lt"/>
              </a:rPr>
              <a:t> </a:t>
            </a:r>
            <a:r>
              <a:rPr lang="en-US" err="1">
                <a:latin typeface="Century Gothic"/>
                <a:ea typeface="+mn-lt"/>
                <a:cs typeface="+mn-lt"/>
              </a:rPr>
              <a:t>spasticité</a:t>
            </a:r>
            <a:endParaRPr lang="en-US" err="1">
              <a:latin typeface="Century Gothic"/>
            </a:endParaRPr>
          </a:p>
        </p:txBody>
      </p:sp>
      <p:pic>
        <p:nvPicPr>
          <p:cNvPr id="6" name="Picture 5">
            <a:extLst>
              <a:ext uri="{FF2B5EF4-FFF2-40B4-BE49-F238E27FC236}">
                <a16:creationId xmlns:a16="http://schemas.microsoft.com/office/drawing/2014/main" id="{1006C9A8-C645-ECB8-0DE2-A9BC64C650B1}"/>
              </a:ext>
            </a:extLst>
          </p:cNvPr>
          <p:cNvPicPr>
            <a:picLocks noChangeAspect="1"/>
          </p:cNvPicPr>
          <p:nvPr/>
        </p:nvPicPr>
        <p:blipFill>
          <a:blip r:embed="rId3"/>
          <a:stretch>
            <a:fillRect/>
          </a:stretch>
        </p:blipFill>
        <p:spPr>
          <a:xfrm>
            <a:off x="562748" y="2160627"/>
            <a:ext cx="886127" cy="866775"/>
          </a:xfrm>
          <a:prstGeom prst="rect">
            <a:avLst/>
          </a:prstGeom>
        </p:spPr>
      </p:pic>
      <p:pic>
        <p:nvPicPr>
          <p:cNvPr id="8" name="Picture 7">
            <a:extLst>
              <a:ext uri="{FF2B5EF4-FFF2-40B4-BE49-F238E27FC236}">
                <a16:creationId xmlns:a16="http://schemas.microsoft.com/office/drawing/2014/main" id="{4FACE0E4-1EE5-6BE5-56BF-CD6327F0D302}"/>
              </a:ext>
            </a:extLst>
          </p:cNvPr>
          <p:cNvPicPr>
            <a:picLocks noChangeAspect="1"/>
          </p:cNvPicPr>
          <p:nvPr/>
        </p:nvPicPr>
        <p:blipFill>
          <a:blip r:embed="rId4"/>
          <a:stretch>
            <a:fillRect/>
          </a:stretch>
        </p:blipFill>
        <p:spPr>
          <a:xfrm>
            <a:off x="654292" y="6626360"/>
            <a:ext cx="857542" cy="885825"/>
          </a:xfrm>
          <a:prstGeom prst="rect">
            <a:avLst/>
          </a:prstGeom>
        </p:spPr>
      </p:pic>
      <p:pic>
        <p:nvPicPr>
          <p:cNvPr id="10" name="Picture 9">
            <a:extLst>
              <a:ext uri="{FF2B5EF4-FFF2-40B4-BE49-F238E27FC236}">
                <a16:creationId xmlns:a16="http://schemas.microsoft.com/office/drawing/2014/main" id="{54193513-B711-3F30-78E8-2163BB316A0F}"/>
              </a:ext>
            </a:extLst>
          </p:cNvPr>
          <p:cNvPicPr>
            <a:picLocks noChangeAspect="1"/>
          </p:cNvPicPr>
          <p:nvPr/>
        </p:nvPicPr>
        <p:blipFill>
          <a:blip r:embed="rId5"/>
          <a:stretch>
            <a:fillRect/>
          </a:stretch>
        </p:blipFill>
        <p:spPr>
          <a:xfrm>
            <a:off x="706422" y="8797553"/>
            <a:ext cx="726815" cy="690946"/>
          </a:xfrm>
          <a:prstGeom prst="rect">
            <a:avLst/>
          </a:prstGeom>
        </p:spPr>
      </p:pic>
      <p:pic>
        <p:nvPicPr>
          <p:cNvPr id="12" name="Picture 11">
            <a:extLst>
              <a:ext uri="{FF2B5EF4-FFF2-40B4-BE49-F238E27FC236}">
                <a16:creationId xmlns:a16="http://schemas.microsoft.com/office/drawing/2014/main" id="{2E761FD0-4581-C133-28A2-9D2293AEB2A9}"/>
              </a:ext>
            </a:extLst>
          </p:cNvPr>
          <p:cNvPicPr>
            <a:picLocks noChangeAspect="1"/>
          </p:cNvPicPr>
          <p:nvPr/>
        </p:nvPicPr>
        <p:blipFill>
          <a:blip r:embed="rId6"/>
          <a:stretch>
            <a:fillRect/>
          </a:stretch>
        </p:blipFill>
        <p:spPr>
          <a:xfrm>
            <a:off x="721517" y="1180723"/>
            <a:ext cx="759292" cy="778125"/>
          </a:xfrm>
          <a:prstGeom prst="rect">
            <a:avLst/>
          </a:prstGeom>
        </p:spPr>
      </p:pic>
      <p:pic>
        <p:nvPicPr>
          <p:cNvPr id="14" name="Picture 13">
            <a:extLst>
              <a:ext uri="{FF2B5EF4-FFF2-40B4-BE49-F238E27FC236}">
                <a16:creationId xmlns:a16="http://schemas.microsoft.com/office/drawing/2014/main" id="{F2875105-8AF7-942D-FC20-1675D06AB522}"/>
              </a:ext>
            </a:extLst>
          </p:cNvPr>
          <p:cNvPicPr>
            <a:picLocks noChangeAspect="1"/>
          </p:cNvPicPr>
          <p:nvPr/>
        </p:nvPicPr>
        <p:blipFill>
          <a:blip r:embed="rId7"/>
          <a:stretch>
            <a:fillRect/>
          </a:stretch>
        </p:blipFill>
        <p:spPr>
          <a:xfrm>
            <a:off x="658757" y="4355189"/>
            <a:ext cx="856263" cy="854585"/>
          </a:xfrm>
          <a:prstGeom prst="rect">
            <a:avLst/>
          </a:prstGeom>
        </p:spPr>
      </p:pic>
      <p:pic>
        <p:nvPicPr>
          <p:cNvPr id="16" name="Picture 15">
            <a:extLst>
              <a:ext uri="{FF2B5EF4-FFF2-40B4-BE49-F238E27FC236}">
                <a16:creationId xmlns:a16="http://schemas.microsoft.com/office/drawing/2014/main" id="{9F436BF8-EC79-30DB-352E-AA016319DBA6}"/>
              </a:ext>
            </a:extLst>
          </p:cNvPr>
          <p:cNvPicPr>
            <a:picLocks noChangeAspect="1"/>
          </p:cNvPicPr>
          <p:nvPr/>
        </p:nvPicPr>
        <p:blipFill>
          <a:blip r:embed="rId8"/>
          <a:stretch>
            <a:fillRect/>
          </a:stretch>
        </p:blipFill>
        <p:spPr>
          <a:xfrm>
            <a:off x="679392" y="3271433"/>
            <a:ext cx="862569" cy="860924"/>
          </a:xfrm>
          <a:prstGeom prst="rect">
            <a:avLst/>
          </a:prstGeom>
        </p:spPr>
      </p:pic>
      <p:pic>
        <p:nvPicPr>
          <p:cNvPr id="18" name="Graphic 17">
            <a:extLst>
              <a:ext uri="{FF2B5EF4-FFF2-40B4-BE49-F238E27FC236}">
                <a16:creationId xmlns:a16="http://schemas.microsoft.com/office/drawing/2014/main" id="{24B31A63-68F8-1BD3-9659-6F2D572B34FE}"/>
              </a:ext>
            </a:extLst>
          </p:cNvPr>
          <p:cNvPicPr>
            <a:picLocks noChangeAspect="1"/>
          </p:cNvPicPr>
          <p:nvPr/>
        </p:nvPicPr>
        <p:blipFill>
          <a:blip r:embed="rId9">
            <a:extLst>
              <a:ext uri="{96DAC541-7B7A-43D3-8B79-37D633B846F1}">
                <asvg:svgBlip xmlns:asvg="http://schemas.microsoft.com/office/drawing/2016/SVG/main" r:embed="rId10"/>
              </a:ext>
            </a:extLst>
          </a:blip>
          <a:stretch>
            <a:fillRect/>
          </a:stretch>
        </p:blipFill>
        <p:spPr>
          <a:xfrm>
            <a:off x="699052" y="5545486"/>
            <a:ext cx="757720" cy="835429"/>
          </a:xfrm>
          <a:prstGeom prst="rect">
            <a:avLst/>
          </a:prstGeom>
        </p:spPr>
      </p:pic>
      <p:pic>
        <p:nvPicPr>
          <p:cNvPr id="20" name="Picture 19">
            <a:extLst>
              <a:ext uri="{FF2B5EF4-FFF2-40B4-BE49-F238E27FC236}">
                <a16:creationId xmlns:a16="http://schemas.microsoft.com/office/drawing/2014/main" id="{AAECC6D1-BC73-84B0-003C-13952000A28A}"/>
              </a:ext>
            </a:extLst>
          </p:cNvPr>
          <p:cNvPicPr>
            <a:picLocks noChangeAspect="1"/>
          </p:cNvPicPr>
          <p:nvPr/>
        </p:nvPicPr>
        <p:blipFill>
          <a:blip r:embed="rId11"/>
          <a:stretch>
            <a:fillRect/>
          </a:stretch>
        </p:blipFill>
        <p:spPr>
          <a:xfrm>
            <a:off x="768321" y="7844311"/>
            <a:ext cx="640142" cy="610806"/>
          </a:xfrm>
          <a:prstGeom prst="rect">
            <a:avLst/>
          </a:prstGeom>
        </p:spPr>
      </p:pic>
      <p:sp>
        <p:nvSpPr>
          <p:cNvPr id="24" name="TextBox 16">
            <a:extLst>
              <a:ext uri="{FF2B5EF4-FFF2-40B4-BE49-F238E27FC236}">
                <a16:creationId xmlns:a16="http://schemas.microsoft.com/office/drawing/2014/main" id="{CC9715E8-6E0A-73D8-DC14-53A97D147126}"/>
              </a:ext>
            </a:extLst>
          </p:cNvPr>
          <p:cNvSpPr txBox="1"/>
          <p:nvPr/>
        </p:nvSpPr>
        <p:spPr>
          <a:xfrm>
            <a:off x="4192" y="9818843"/>
            <a:ext cx="4826071" cy="215444"/>
          </a:xfrm>
          <a:prstGeom prst="rect">
            <a:avLst/>
          </a:prstGeom>
          <a:noFill/>
        </p:spPr>
        <p:txBody>
          <a:bodyPr rot="0" spcFirstLastPara="0" vert="horz" wrap="square" lIns="91440" tIns="45720" rIns="91440" bIns="45720" numCol="1" spcCol="0" rtlCol="0" fromWordArt="0" anchor="t" anchorCtr="0" forceAA="0" compatLnSpc="1">
            <a:prstTxWarp prst="textNoShape">
              <a:avLst/>
            </a:prstTxWarp>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800" dirty="0" err="1"/>
              <a:t>Adapté</a:t>
            </a:r>
            <a:r>
              <a:rPr lang="en-US" sz="800" dirty="0"/>
              <a:t> de: Bruyere Continuing Care. (2020). Fitness and Exercise After a Stroke. </a:t>
            </a:r>
            <a:endParaRPr lang="en-US" dirty="0"/>
          </a:p>
        </p:txBody>
      </p:sp>
      <p:sp>
        <p:nvSpPr>
          <p:cNvPr id="25" name="TextBox 24">
            <a:extLst>
              <a:ext uri="{FF2B5EF4-FFF2-40B4-BE49-F238E27FC236}">
                <a16:creationId xmlns:a16="http://schemas.microsoft.com/office/drawing/2014/main" id="{073F032F-04F0-188E-0399-2B399F60D8F7}"/>
              </a:ext>
            </a:extLst>
          </p:cNvPr>
          <p:cNvSpPr txBox="1"/>
          <p:nvPr/>
        </p:nvSpPr>
        <p:spPr>
          <a:xfrm>
            <a:off x="169168" y="421908"/>
            <a:ext cx="7703925" cy="43088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2200" b="1" dirty="0" err="1">
                <a:latin typeface="Century Gothic"/>
              </a:rPr>
              <a:t>L'accident</a:t>
            </a:r>
            <a:r>
              <a:rPr lang="en-US" sz="2200" b="1" dirty="0">
                <a:latin typeface="Century Gothic"/>
              </a:rPr>
              <a:t> </a:t>
            </a:r>
            <a:r>
              <a:rPr lang="en-US" sz="2200" b="1" dirty="0" err="1">
                <a:latin typeface="Century Gothic"/>
              </a:rPr>
              <a:t>vasculaire</a:t>
            </a:r>
            <a:r>
              <a:rPr lang="en-US" sz="2200" b="1" dirty="0">
                <a:latin typeface="Century Gothic"/>
              </a:rPr>
              <a:t> </a:t>
            </a:r>
            <a:r>
              <a:rPr lang="en-US" sz="2200" b="1" dirty="0" err="1">
                <a:latin typeface="Century Gothic"/>
              </a:rPr>
              <a:t>cérébral</a:t>
            </a:r>
            <a:r>
              <a:rPr lang="en-US" sz="2200" dirty="0">
                <a:latin typeface="Century Gothic"/>
              </a:rPr>
              <a:t> </a:t>
            </a:r>
            <a:r>
              <a:rPr lang="en-US" sz="2200" dirty="0" err="1">
                <a:latin typeface="Century Gothic"/>
              </a:rPr>
              <a:t>peut</a:t>
            </a:r>
            <a:r>
              <a:rPr lang="en-US" sz="2200" dirty="0">
                <a:latin typeface="Century Gothic"/>
              </a:rPr>
              <a:t> </a:t>
            </a:r>
            <a:r>
              <a:rPr lang="en-US" sz="2200" b="1" dirty="0" err="1">
                <a:latin typeface="Century Gothic"/>
              </a:rPr>
              <a:t>provoquer</a:t>
            </a:r>
            <a:r>
              <a:rPr lang="en-US" sz="2200" dirty="0">
                <a:latin typeface="Century Gothic"/>
              </a:rPr>
              <a:t> :  </a:t>
            </a:r>
            <a:endParaRPr lang="en-US" sz="2200" dirty="0">
              <a:ea typeface="Calibri"/>
              <a:cs typeface="Calibri"/>
            </a:endParaRPr>
          </a:p>
        </p:txBody>
      </p:sp>
      <p:pic>
        <p:nvPicPr>
          <p:cNvPr id="27" name="Graphic 26">
            <a:extLst>
              <a:ext uri="{FF2B5EF4-FFF2-40B4-BE49-F238E27FC236}">
                <a16:creationId xmlns:a16="http://schemas.microsoft.com/office/drawing/2014/main" id="{052E6C7B-5D61-BDFF-2FB7-EF621D3B965C}"/>
              </a:ext>
            </a:extLst>
          </p:cNvPr>
          <p:cNvPicPr>
            <a:picLocks noChangeAspect="1"/>
          </p:cNvPicPr>
          <p:nvPr/>
        </p:nvPicPr>
        <p:blipFill>
          <a:blip r:embed="rId12">
            <a:extLst>
              <a:ext uri="{96DAC541-7B7A-43D3-8B79-37D633B846F1}">
                <asvg:svgBlip xmlns:asvg="http://schemas.microsoft.com/office/drawing/2016/SVG/main" r:embed="rId13"/>
              </a:ext>
            </a:extLst>
          </a:blip>
          <a:stretch>
            <a:fillRect/>
          </a:stretch>
        </p:blipFill>
        <p:spPr>
          <a:xfrm>
            <a:off x="2307016" y="97780"/>
            <a:ext cx="504622" cy="494420"/>
          </a:xfrm>
          <a:prstGeom prst="rect">
            <a:avLst/>
          </a:prstGeom>
        </p:spPr>
      </p:pic>
    </p:spTree>
    <p:extLst>
      <p:ext uri="{BB962C8B-B14F-4D97-AF65-F5344CB8AC3E}">
        <p14:creationId xmlns:p14="http://schemas.microsoft.com/office/powerpoint/2010/main" val="158710663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A picture containing text, sign&#10;&#10;Description automatically generated">
            <a:extLst>
              <a:ext uri="{FF2B5EF4-FFF2-40B4-BE49-F238E27FC236}">
                <a16:creationId xmlns:a16="http://schemas.microsoft.com/office/drawing/2014/main" id="{80D8B825-8643-CE68-8385-DA837D8A9253}"/>
              </a:ext>
            </a:extLst>
          </p:cNvPr>
          <p:cNvPicPr>
            <a:picLocks noChangeAspect="1"/>
          </p:cNvPicPr>
          <p:nvPr/>
        </p:nvPicPr>
        <p:blipFill>
          <a:blip r:embed="rId2"/>
          <a:stretch>
            <a:fillRect/>
          </a:stretch>
        </p:blipFill>
        <p:spPr>
          <a:xfrm>
            <a:off x="6936441" y="2522"/>
            <a:ext cx="838200" cy="828675"/>
          </a:xfrm>
          <a:prstGeom prst="rect">
            <a:avLst/>
          </a:prstGeom>
        </p:spPr>
      </p:pic>
      <p:sp>
        <p:nvSpPr>
          <p:cNvPr id="7" name="TextBox 16">
            <a:extLst>
              <a:ext uri="{FF2B5EF4-FFF2-40B4-BE49-F238E27FC236}">
                <a16:creationId xmlns:a16="http://schemas.microsoft.com/office/drawing/2014/main" id="{1A71C5F9-4A43-AECA-5FEF-3B56E9139744}"/>
              </a:ext>
            </a:extLst>
          </p:cNvPr>
          <p:cNvSpPr txBox="1"/>
          <p:nvPr/>
        </p:nvSpPr>
        <p:spPr>
          <a:xfrm>
            <a:off x="4192" y="9818843"/>
            <a:ext cx="4826071" cy="215444"/>
          </a:xfrm>
          <a:prstGeom prst="rect">
            <a:avLst/>
          </a:prstGeom>
          <a:noFill/>
        </p:spPr>
        <p:txBody>
          <a:bodyPr rot="0" spcFirstLastPara="0" vert="horz" wrap="square" lIns="91440" tIns="45720" rIns="91440" bIns="45720" numCol="1" spcCol="0" rtlCol="0" fromWordArt="0" anchor="t" anchorCtr="0" forceAA="0" compatLnSpc="1">
            <a:prstTxWarp prst="textNoShape">
              <a:avLst/>
            </a:prstTxWarp>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800" dirty="0" err="1"/>
              <a:t>Adapté</a:t>
            </a:r>
            <a:r>
              <a:rPr lang="en-US" sz="800" dirty="0"/>
              <a:t> de: Bruyere Continuing Care. (2020). Fitness and Exercise After a Stroke. </a:t>
            </a:r>
            <a:endParaRPr lang="en-US" dirty="0"/>
          </a:p>
        </p:txBody>
      </p:sp>
      <p:sp>
        <p:nvSpPr>
          <p:cNvPr id="9" name="TextBox 8">
            <a:extLst>
              <a:ext uri="{FF2B5EF4-FFF2-40B4-BE49-F238E27FC236}">
                <a16:creationId xmlns:a16="http://schemas.microsoft.com/office/drawing/2014/main" id="{16CC8C00-AD8E-06BC-363E-4A8ED4B0BFC1}"/>
              </a:ext>
            </a:extLst>
          </p:cNvPr>
          <p:cNvSpPr txBox="1"/>
          <p:nvPr/>
        </p:nvSpPr>
        <p:spPr>
          <a:xfrm>
            <a:off x="178120" y="198051"/>
            <a:ext cx="6629399" cy="1200329"/>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2400" dirty="0">
                <a:latin typeface="Century Gothic"/>
                <a:ea typeface="+mn-lt"/>
                <a:cs typeface="+mn-lt"/>
              </a:rPr>
              <a:t>Le </a:t>
            </a:r>
            <a:r>
              <a:rPr lang="en-US" sz="2400" b="1" dirty="0">
                <a:latin typeface="Century Gothic"/>
                <a:ea typeface="+mn-lt"/>
                <a:cs typeface="+mn-lt"/>
              </a:rPr>
              <a:t>manque </a:t>
            </a:r>
            <a:r>
              <a:rPr lang="en-US" sz="2400" b="1" err="1">
                <a:latin typeface="Century Gothic"/>
                <a:ea typeface="+mn-lt"/>
                <a:cs typeface="+mn-lt"/>
              </a:rPr>
              <a:t>d'activité</a:t>
            </a:r>
            <a:r>
              <a:rPr lang="en-US" sz="2400" b="1" dirty="0">
                <a:latin typeface="Century Gothic"/>
                <a:ea typeface="+mn-lt"/>
                <a:cs typeface="+mn-lt"/>
              </a:rPr>
              <a:t> physique</a:t>
            </a:r>
            <a:r>
              <a:rPr lang="en-US" sz="2400" dirty="0">
                <a:latin typeface="Century Gothic"/>
                <a:ea typeface="+mn-lt"/>
                <a:cs typeface="+mn-lt"/>
              </a:rPr>
              <a:t> </a:t>
            </a:r>
            <a:r>
              <a:rPr lang="en-US" sz="2400" err="1">
                <a:latin typeface="Century Gothic"/>
                <a:ea typeface="+mn-lt"/>
                <a:cs typeface="+mn-lt"/>
              </a:rPr>
              <a:t>augmente</a:t>
            </a:r>
            <a:endParaRPr lang="en-US" err="1">
              <a:latin typeface="Century Gothic"/>
              <a:ea typeface="+mn-lt"/>
              <a:cs typeface="+mn-lt"/>
            </a:endParaRPr>
          </a:p>
          <a:p>
            <a:endParaRPr lang="en-US" sz="2400" dirty="0">
              <a:latin typeface="Century Gothic"/>
              <a:ea typeface="+mn-lt"/>
              <a:cs typeface="+mn-lt"/>
            </a:endParaRPr>
          </a:p>
          <a:p>
            <a:r>
              <a:rPr lang="en-US" sz="2400" dirty="0">
                <a:latin typeface="Century Gothic"/>
                <a:ea typeface="+mn-lt"/>
                <a:cs typeface="+mn-lt"/>
              </a:rPr>
              <a:t> le </a:t>
            </a:r>
            <a:r>
              <a:rPr lang="en-US" sz="2400" b="1" dirty="0" err="1">
                <a:latin typeface="Century Gothic"/>
                <a:ea typeface="+mn-lt"/>
                <a:cs typeface="+mn-lt"/>
              </a:rPr>
              <a:t>risque</a:t>
            </a:r>
            <a:r>
              <a:rPr lang="en-US" sz="2400" dirty="0">
                <a:latin typeface="Century Gothic"/>
                <a:ea typeface="+mn-lt"/>
                <a:cs typeface="+mn-lt"/>
              </a:rPr>
              <a:t> d'un nouveau </a:t>
            </a:r>
            <a:r>
              <a:rPr lang="en-US" sz="2400" b="1" dirty="0">
                <a:latin typeface="Century Gothic"/>
                <a:ea typeface="+mn-lt"/>
                <a:cs typeface="+mn-lt"/>
              </a:rPr>
              <a:t>AVC</a:t>
            </a:r>
            <a:r>
              <a:rPr lang="en-US" sz="2400" dirty="0">
                <a:latin typeface="Century Gothic"/>
                <a:ea typeface="+mn-lt"/>
                <a:cs typeface="+mn-lt"/>
              </a:rPr>
              <a:t> !</a:t>
            </a:r>
            <a:endParaRPr lang="en-US">
              <a:latin typeface="Century Gothic"/>
            </a:endParaRPr>
          </a:p>
        </p:txBody>
      </p:sp>
      <p:sp>
        <p:nvSpPr>
          <p:cNvPr id="10" name="TextBox 9">
            <a:extLst>
              <a:ext uri="{FF2B5EF4-FFF2-40B4-BE49-F238E27FC236}">
                <a16:creationId xmlns:a16="http://schemas.microsoft.com/office/drawing/2014/main" id="{92858581-C98B-F313-CB0B-12CD4E24B5BB}"/>
              </a:ext>
            </a:extLst>
          </p:cNvPr>
          <p:cNvSpPr txBox="1"/>
          <p:nvPr/>
        </p:nvSpPr>
        <p:spPr>
          <a:xfrm>
            <a:off x="2197055" y="1818807"/>
            <a:ext cx="5452316" cy="7709803"/>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nSpc>
                <a:spcPct val="150000"/>
              </a:lnSpc>
            </a:pPr>
            <a:r>
              <a:rPr lang="en-US" sz="2400" b="1" dirty="0" err="1">
                <a:latin typeface="Century Gothic"/>
                <a:ea typeface="+mn-lt"/>
                <a:cs typeface="+mn-lt"/>
              </a:rPr>
              <a:t>L'exercice</a:t>
            </a:r>
            <a:r>
              <a:rPr lang="en-US" sz="2400" b="1" dirty="0">
                <a:latin typeface="Century Gothic"/>
                <a:ea typeface="+mn-lt"/>
                <a:cs typeface="+mn-lt"/>
              </a:rPr>
              <a:t> physique aide à:</a:t>
            </a:r>
          </a:p>
          <a:p>
            <a:pPr>
              <a:lnSpc>
                <a:spcPct val="150000"/>
              </a:lnSpc>
            </a:pPr>
            <a:endParaRPr lang="en-US" b="1" dirty="0">
              <a:latin typeface="Century Gothic"/>
              <a:ea typeface="+mn-lt"/>
              <a:cs typeface="+mn-lt"/>
            </a:endParaRPr>
          </a:p>
          <a:p>
            <a:pPr marL="285750" indent="-285750">
              <a:lnSpc>
                <a:spcPct val="150000"/>
              </a:lnSpc>
              <a:buFont typeface="Arial"/>
              <a:buChar char="•"/>
            </a:pPr>
            <a:r>
              <a:rPr lang="en-US" err="1">
                <a:latin typeface="Century Gothic"/>
                <a:ea typeface="+mn-lt"/>
                <a:cs typeface="+mn-lt"/>
              </a:rPr>
              <a:t>Diminuer</a:t>
            </a:r>
            <a:r>
              <a:rPr lang="en-US" dirty="0">
                <a:latin typeface="Century Gothic"/>
                <a:ea typeface="+mn-lt"/>
                <a:cs typeface="+mn-lt"/>
              </a:rPr>
              <a:t> le </a:t>
            </a:r>
            <a:r>
              <a:rPr lang="en-US" err="1">
                <a:latin typeface="Century Gothic"/>
                <a:ea typeface="+mn-lt"/>
                <a:cs typeface="+mn-lt"/>
              </a:rPr>
              <a:t>poids</a:t>
            </a:r>
            <a:endParaRPr lang="en-US">
              <a:latin typeface="Century Gothic"/>
              <a:ea typeface="+mn-lt"/>
              <a:cs typeface="+mn-lt"/>
            </a:endParaRPr>
          </a:p>
          <a:p>
            <a:pPr marL="285750" indent="-285750">
              <a:lnSpc>
                <a:spcPct val="150000"/>
              </a:lnSpc>
              <a:buFont typeface="Arial"/>
              <a:buChar char="•"/>
            </a:pPr>
            <a:endParaRPr lang="en-US" dirty="0">
              <a:latin typeface="Century Gothic"/>
              <a:ea typeface="+mn-lt"/>
              <a:cs typeface="+mn-lt"/>
            </a:endParaRPr>
          </a:p>
          <a:p>
            <a:pPr marL="285750" indent="-285750">
              <a:lnSpc>
                <a:spcPct val="150000"/>
              </a:lnSpc>
              <a:buFont typeface="Arial"/>
              <a:buChar char="•"/>
            </a:pPr>
            <a:endParaRPr lang="en-US" dirty="0">
              <a:latin typeface="Century Gothic"/>
              <a:ea typeface="+mn-lt"/>
              <a:cs typeface="Calibri" panose="020F0502020204030204"/>
            </a:endParaRPr>
          </a:p>
          <a:p>
            <a:pPr marL="285750" indent="-285750">
              <a:buFont typeface="Arial,Sans-Serif"/>
              <a:buChar char="•"/>
            </a:pPr>
            <a:r>
              <a:rPr lang="en-US" err="1">
                <a:latin typeface="Century Gothic"/>
                <a:ea typeface="+mn-lt"/>
                <a:cs typeface="Arial"/>
              </a:rPr>
              <a:t>Diminuer</a:t>
            </a:r>
            <a:r>
              <a:rPr lang="en-US" dirty="0">
                <a:latin typeface="Century Gothic"/>
                <a:ea typeface="+mn-lt"/>
                <a:cs typeface="Arial"/>
              </a:rPr>
              <a:t> la tension </a:t>
            </a:r>
            <a:r>
              <a:rPr lang="en-US" err="1">
                <a:latin typeface="Century Gothic"/>
                <a:ea typeface="+mn-lt"/>
                <a:cs typeface="Arial"/>
              </a:rPr>
              <a:t>artérielle</a:t>
            </a:r>
            <a:r>
              <a:rPr lang="en-US" dirty="0">
                <a:latin typeface="Century Gothic"/>
                <a:ea typeface="+mn-lt"/>
                <a:cs typeface="Arial"/>
              </a:rPr>
              <a:t> et le </a:t>
            </a:r>
            <a:r>
              <a:rPr lang="en-US" err="1">
                <a:latin typeface="Century Gothic"/>
                <a:ea typeface="+mn-lt"/>
                <a:cs typeface="Arial"/>
              </a:rPr>
              <a:t>cholestérol</a:t>
            </a:r>
            <a:endParaRPr lang="en-US">
              <a:latin typeface="Century Gothic"/>
              <a:ea typeface="+mn-lt"/>
              <a:cs typeface="Arial"/>
            </a:endParaRPr>
          </a:p>
          <a:p>
            <a:pPr marL="285750" indent="-285750">
              <a:lnSpc>
                <a:spcPct val="150000"/>
              </a:lnSpc>
              <a:buFont typeface="Arial"/>
              <a:buChar char="•"/>
            </a:pPr>
            <a:endParaRPr lang="en-US" dirty="0">
              <a:latin typeface="Century Gothic"/>
              <a:ea typeface="+mn-lt"/>
              <a:cs typeface="+mn-lt"/>
            </a:endParaRPr>
          </a:p>
          <a:p>
            <a:pPr marL="285750" indent="-285750">
              <a:lnSpc>
                <a:spcPct val="150000"/>
              </a:lnSpc>
              <a:buFont typeface="Arial"/>
              <a:buChar char="•"/>
            </a:pPr>
            <a:endParaRPr lang="en-US" dirty="0">
              <a:latin typeface="Century Gothic"/>
              <a:ea typeface="+mn-lt"/>
              <a:cs typeface="Calibri" panose="020F0502020204030204"/>
            </a:endParaRPr>
          </a:p>
          <a:p>
            <a:pPr marL="285750" indent="-285750">
              <a:buFont typeface="Arial,Sans-Serif"/>
              <a:buChar char="•"/>
            </a:pPr>
            <a:r>
              <a:rPr lang="en-US" err="1">
                <a:latin typeface="Century Gothic"/>
                <a:ea typeface="+mn-lt"/>
                <a:cs typeface="Arial"/>
              </a:rPr>
              <a:t>Améliorer</a:t>
            </a:r>
            <a:r>
              <a:rPr lang="en-US" dirty="0">
                <a:latin typeface="Century Gothic"/>
                <a:ea typeface="+mn-lt"/>
                <a:cs typeface="Arial"/>
              </a:rPr>
              <a:t> </a:t>
            </a:r>
            <a:r>
              <a:rPr lang="en-US" err="1">
                <a:latin typeface="Century Gothic"/>
                <a:ea typeface="+mn-lt"/>
                <a:cs typeface="Arial"/>
              </a:rPr>
              <a:t>l'humeur</a:t>
            </a:r>
            <a:endParaRPr lang="en-US">
              <a:latin typeface="Century Gothic"/>
            </a:endParaRPr>
          </a:p>
          <a:p>
            <a:pPr marL="285750" indent="-285750">
              <a:lnSpc>
                <a:spcPct val="150000"/>
              </a:lnSpc>
              <a:buFont typeface="Arial"/>
              <a:buChar char="•"/>
            </a:pPr>
            <a:endParaRPr lang="en-US" dirty="0">
              <a:latin typeface="Century Gothic"/>
              <a:ea typeface="+mn-lt"/>
              <a:cs typeface="+mn-lt"/>
            </a:endParaRPr>
          </a:p>
          <a:p>
            <a:pPr marL="285750" indent="-285750">
              <a:lnSpc>
                <a:spcPct val="150000"/>
              </a:lnSpc>
              <a:buFont typeface="Arial"/>
              <a:buChar char="•"/>
            </a:pPr>
            <a:endParaRPr lang="en-US" dirty="0">
              <a:latin typeface="Century Gothic"/>
              <a:ea typeface="+mn-lt"/>
              <a:cs typeface="+mn-lt"/>
            </a:endParaRPr>
          </a:p>
          <a:p>
            <a:pPr marL="285750" indent="-285750">
              <a:lnSpc>
                <a:spcPct val="150000"/>
              </a:lnSpc>
              <a:buFont typeface="Arial"/>
              <a:buChar char="•"/>
            </a:pPr>
            <a:r>
              <a:rPr lang="en-US" err="1">
                <a:latin typeface="Century Gothic"/>
                <a:ea typeface="+mn-lt"/>
                <a:cs typeface="+mn-lt"/>
              </a:rPr>
              <a:t>Améliorer</a:t>
            </a:r>
            <a:r>
              <a:rPr lang="en-US" dirty="0">
                <a:latin typeface="Century Gothic"/>
                <a:ea typeface="+mn-lt"/>
                <a:cs typeface="+mn-lt"/>
              </a:rPr>
              <a:t> la </a:t>
            </a:r>
            <a:r>
              <a:rPr lang="en-US" err="1">
                <a:latin typeface="Century Gothic"/>
                <a:ea typeface="+mn-lt"/>
                <a:cs typeface="+mn-lt"/>
              </a:rPr>
              <a:t>santé</a:t>
            </a:r>
            <a:r>
              <a:rPr lang="en-US" dirty="0">
                <a:latin typeface="Century Gothic"/>
                <a:ea typeface="+mn-lt"/>
                <a:cs typeface="+mn-lt"/>
              </a:rPr>
              <a:t> physique</a:t>
            </a:r>
          </a:p>
          <a:p>
            <a:pPr marL="285750" indent="-285750">
              <a:lnSpc>
                <a:spcPct val="150000"/>
              </a:lnSpc>
              <a:buFont typeface="Arial"/>
              <a:buChar char="•"/>
            </a:pPr>
            <a:endParaRPr lang="en-US" dirty="0">
              <a:latin typeface="Century Gothic"/>
              <a:ea typeface="+mn-lt"/>
              <a:cs typeface="+mn-lt"/>
            </a:endParaRPr>
          </a:p>
          <a:p>
            <a:pPr marL="285750" indent="-285750">
              <a:lnSpc>
                <a:spcPct val="150000"/>
              </a:lnSpc>
              <a:buFont typeface="Arial"/>
              <a:buChar char="•"/>
            </a:pPr>
            <a:endParaRPr lang="en-US" dirty="0">
              <a:latin typeface="Century Gothic"/>
              <a:ea typeface="+mn-lt"/>
              <a:cs typeface="+mn-lt"/>
            </a:endParaRPr>
          </a:p>
          <a:p>
            <a:pPr marL="285750" indent="-285750">
              <a:lnSpc>
                <a:spcPct val="150000"/>
              </a:lnSpc>
              <a:buFont typeface="Arial"/>
              <a:buChar char="•"/>
            </a:pPr>
            <a:r>
              <a:rPr lang="en-US" err="1">
                <a:latin typeface="Century Gothic"/>
                <a:ea typeface="+mn-lt"/>
                <a:cs typeface="+mn-lt"/>
              </a:rPr>
              <a:t>Améliorer</a:t>
            </a:r>
            <a:r>
              <a:rPr lang="en-US" dirty="0">
                <a:latin typeface="Century Gothic"/>
                <a:ea typeface="+mn-lt"/>
                <a:cs typeface="+mn-lt"/>
              </a:rPr>
              <a:t> la </a:t>
            </a:r>
            <a:r>
              <a:rPr lang="en-US" err="1">
                <a:latin typeface="Century Gothic"/>
                <a:ea typeface="+mn-lt"/>
                <a:cs typeface="+mn-lt"/>
              </a:rPr>
              <a:t>marche</a:t>
            </a:r>
            <a:endParaRPr lang="en-US">
              <a:latin typeface="Century Gothic"/>
              <a:ea typeface="+mn-lt"/>
              <a:cs typeface="+mn-lt"/>
            </a:endParaRPr>
          </a:p>
          <a:p>
            <a:pPr marL="285750" indent="-285750">
              <a:lnSpc>
                <a:spcPct val="150000"/>
              </a:lnSpc>
              <a:buFont typeface="Arial"/>
              <a:buChar char="•"/>
            </a:pPr>
            <a:endParaRPr lang="en-US" dirty="0">
              <a:latin typeface="Century Gothic"/>
              <a:ea typeface="+mn-lt"/>
              <a:cs typeface="+mn-lt"/>
            </a:endParaRPr>
          </a:p>
          <a:p>
            <a:pPr marL="285750" indent="-285750">
              <a:lnSpc>
                <a:spcPct val="150000"/>
              </a:lnSpc>
              <a:buFont typeface="Arial"/>
              <a:buChar char="•"/>
            </a:pPr>
            <a:endParaRPr lang="en-US" dirty="0">
              <a:latin typeface="Century Gothic"/>
              <a:ea typeface="+mn-lt"/>
              <a:cs typeface="+mn-lt"/>
            </a:endParaRPr>
          </a:p>
          <a:p>
            <a:pPr marL="285750" indent="-285750">
              <a:lnSpc>
                <a:spcPct val="150000"/>
              </a:lnSpc>
              <a:buFont typeface="Arial"/>
              <a:buChar char="•"/>
            </a:pPr>
            <a:r>
              <a:rPr lang="en-US" err="1">
                <a:latin typeface="Century Gothic"/>
                <a:ea typeface="+mn-lt"/>
                <a:cs typeface="+mn-lt"/>
              </a:rPr>
              <a:t>Améliorer</a:t>
            </a:r>
            <a:r>
              <a:rPr lang="en-US" dirty="0">
                <a:latin typeface="Century Gothic"/>
                <a:ea typeface="+mn-lt"/>
                <a:cs typeface="+mn-lt"/>
              </a:rPr>
              <a:t> </a:t>
            </a:r>
            <a:r>
              <a:rPr lang="en-US" err="1">
                <a:latin typeface="Century Gothic"/>
                <a:ea typeface="+mn-lt"/>
                <a:cs typeface="+mn-lt"/>
              </a:rPr>
              <a:t>l'équilibre</a:t>
            </a:r>
            <a:endParaRPr lang="en-US">
              <a:latin typeface="Century Gothic"/>
              <a:ea typeface="+mn-lt"/>
              <a:cs typeface="+mn-lt"/>
            </a:endParaRPr>
          </a:p>
          <a:p>
            <a:pPr>
              <a:buFont typeface="Arial"/>
              <a:buChar char="•"/>
            </a:pPr>
            <a:endParaRPr lang="en-US" dirty="0">
              <a:ea typeface="+mn-lt"/>
              <a:cs typeface="+mn-lt"/>
            </a:endParaRPr>
          </a:p>
        </p:txBody>
      </p:sp>
      <p:pic>
        <p:nvPicPr>
          <p:cNvPr id="12" name="Picture 11">
            <a:extLst>
              <a:ext uri="{FF2B5EF4-FFF2-40B4-BE49-F238E27FC236}">
                <a16:creationId xmlns:a16="http://schemas.microsoft.com/office/drawing/2014/main" id="{3AC756D8-9A99-B700-4107-0F7ED17FD2B4}"/>
              </a:ext>
            </a:extLst>
          </p:cNvPr>
          <p:cNvPicPr>
            <a:picLocks noChangeAspect="1"/>
          </p:cNvPicPr>
          <p:nvPr/>
        </p:nvPicPr>
        <p:blipFill>
          <a:blip r:embed="rId3"/>
          <a:stretch>
            <a:fillRect/>
          </a:stretch>
        </p:blipFill>
        <p:spPr>
          <a:xfrm>
            <a:off x="1414959" y="4920943"/>
            <a:ext cx="781316" cy="809625"/>
          </a:xfrm>
          <a:prstGeom prst="rect">
            <a:avLst/>
          </a:prstGeom>
        </p:spPr>
      </p:pic>
      <p:pic>
        <p:nvPicPr>
          <p:cNvPr id="14" name="Picture 13">
            <a:extLst>
              <a:ext uri="{FF2B5EF4-FFF2-40B4-BE49-F238E27FC236}">
                <a16:creationId xmlns:a16="http://schemas.microsoft.com/office/drawing/2014/main" id="{738836BB-5A73-DA1F-72A5-CD7AB24F7F5E}"/>
              </a:ext>
            </a:extLst>
          </p:cNvPr>
          <p:cNvPicPr>
            <a:picLocks noChangeAspect="1"/>
          </p:cNvPicPr>
          <p:nvPr/>
        </p:nvPicPr>
        <p:blipFill>
          <a:blip r:embed="rId4"/>
          <a:stretch>
            <a:fillRect/>
          </a:stretch>
        </p:blipFill>
        <p:spPr>
          <a:xfrm>
            <a:off x="1372806" y="3753517"/>
            <a:ext cx="962353" cy="962025"/>
          </a:xfrm>
          <a:prstGeom prst="rect">
            <a:avLst/>
          </a:prstGeom>
        </p:spPr>
      </p:pic>
      <p:pic>
        <p:nvPicPr>
          <p:cNvPr id="16" name="Picture 15">
            <a:extLst>
              <a:ext uri="{FF2B5EF4-FFF2-40B4-BE49-F238E27FC236}">
                <a16:creationId xmlns:a16="http://schemas.microsoft.com/office/drawing/2014/main" id="{2542D77F-DA21-2B02-EF07-0EF4F681DCA2}"/>
              </a:ext>
            </a:extLst>
          </p:cNvPr>
          <p:cNvPicPr>
            <a:picLocks noChangeAspect="1"/>
          </p:cNvPicPr>
          <p:nvPr/>
        </p:nvPicPr>
        <p:blipFill>
          <a:blip r:embed="rId5"/>
          <a:stretch>
            <a:fillRect/>
          </a:stretch>
        </p:blipFill>
        <p:spPr>
          <a:xfrm>
            <a:off x="1470559" y="6139157"/>
            <a:ext cx="943297" cy="942975"/>
          </a:xfrm>
          <a:prstGeom prst="rect">
            <a:avLst/>
          </a:prstGeom>
        </p:spPr>
      </p:pic>
      <p:pic>
        <p:nvPicPr>
          <p:cNvPr id="18" name="Picture 17" descr="Weight Loss Icon 6029929">
            <a:extLst>
              <a:ext uri="{FF2B5EF4-FFF2-40B4-BE49-F238E27FC236}">
                <a16:creationId xmlns:a16="http://schemas.microsoft.com/office/drawing/2014/main" id="{7C119F27-93E7-7457-5CE2-DAE6D1F6450D}"/>
              </a:ext>
            </a:extLst>
          </p:cNvPr>
          <p:cNvPicPr>
            <a:picLocks noChangeAspect="1"/>
          </p:cNvPicPr>
          <p:nvPr/>
        </p:nvPicPr>
        <p:blipFill>
          <a:blip r:embed="rId6"/>
          <a:stretch>
            <a:fillRect/>
          </a:stretch>
        </p:blipFill>
        <p:spPr>
          <a:xfrm>
            <a:off x="832046" y="2392485"/>
            <a:ext cx="1722435" cy="1693629"/>
          </a:xfrm>
          <a:prstGeom prst="rect">
            <a:avLst/>
          </a:prstGeom>
        </p:spPr>
      </p:pic>
      <p:pic>
        <p:nvPicPr>
          <p:cNvPr id="20" name="Graphic 19">
            <a:extLst>
              <a:ext uri="{FF2B5EF4-FFF2-40B4-BE49-F238E27FC236}">
                <a16:creationId xmlns:a16="http://schemas.microsoft.com/office/drawing/2014/main" id="{CF77B381-8FA0-132B-A59E-FAA781A9D0DF}"/>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1486195" y="7335206"/>
            <a:ext cx="925983" cy="926991"/>
          </a:xfrm>
          <a:prstGeom prst="rect">
            <a:avLst/>
          </a:prstGeom>
        </p:spPr>
      </p:pic>
      <p:pic>
        <p:nvPicPr>
          <p:cNvPr id="22" name="Picture 21">
            <a:extLst>
              <a:ext uri="{FF2B5EF4-FFF2-40B4-BE49-F238E27FC236}">
                <a16:creationId xmlns:a16="http://schemas.microsoft.com/office/drawing/2014/main" id="{45301807-4B5A-5A0B-A4A2-1CF355A10A38}"/>
              </a:ext>
            </a:extLst>
          </p:cNvPr>
          <p:cNvPicPr>
            <a:picLocks noChangeAspect="1"/>
          </p:cNvPicPr>
          <p:nvPr/>
        </p:nvPicPr>
        <p:blipFill>
          <a:blip r:embed="rId9"/>
          <a:stretch>
            <a:fillRect/>
          </a:stretch>
        </p:blipFill>
        <p:spPr>
          <a:xfrm>
            <a:off x="1414963" y="8691699"/>
            <a:ext cx="857542" cy="885825"/>
          </a:xfrm>
          <a:prstGeom prst="rect">
            <a:avLst/>
          </a:prstGeom>
        </p:spPr>
      </p:pic>
      <p:pic>
        <p:nvPicPr>
          <p:cNvPr id="24" name="Graphic 23">
            <a:extLst>
              <a:ext uri="{FF2B5EF4-FFF2-40B4-BE49-F238E27FC236}">
                <a16:creationId xmlns:a16="http://schemas.microsoft.com/office/drawing/2014/main" id="{BC976838-8E3F-1E87-F4BE-D744391584AB}"/>
              </a:ext>
            </a:extLst>
          </p:cNvPr>
          <p:cNvPicPr>
            <a:picLocks noChangeAspect="1"/>
          </p:cNvPicPr>
          <p:nvPr/>
        </p:nvPicPr>
        <p:blipFill>
          <a:blip r:embed="rId10">
            <a:extLst>
              <a:ext uri="{96DAC541-7B7A-43D3-8B79-37D633B846F1}">
                <asvg:svgBlip xmlns:asvg="http://schemas.microsoft.com/office/drawing/2016/SVG/main" r:embed="rId11"/>
              </a:ext>
            </a:extLst>
          </a:blip>
          <a:stretch>
            <a:fillRect/>
          </a:stretch>
        </p:blipFill>
        <p:spPr>
          <a:xfrm>
            <a:off x="4921011" y="921537"/>
            <a:ext cx="692663" cy="664598"/>
          </a:xfrm>
          <a:prstGeom prst="rect">
            <a:avLst/>
          </a:prstGeom>
        </p:spPr>
      </p:pic>
    </p:spTree>
    <p:extLst>
      <p:ext uri="{BB962C8B-B14F-4D97-AF65-F5344CB8AC3E}">
        <p14:creationId xmlns:p14="http://schemas.microsoft.com/office/powerpoint/2010/main" val="2512988683"/>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B83FA68CA69CDC4E9D44D98DF8DF06AC" ma:contentTypeVersion="16" ma:contentTypeDescription="Create a new document." ma:contentTypeScope="" ma:versionID="acb73bd8c37b30d13ffb425f5a170283">
  <xsd:schema xmlns:xsd="http://www.w3.org/2001/XMLSchema" xmlns:xs="http://www.w3.org/2001/XMLSchema" xmlns:p="http://schemas.microsoft.com/office/2006/metadata/properties" xmlns:ns2="e3ca3bed-316c-421b-8e24-12d7f5410c83" xmlns:ns3="a1a37ba0-c12d-405a-a4db-f04e89ca3326" targetNamespace="http://schemas.microsoft.com/office/2006/metadata/properties" ma:root="true" ma:fieldsID="b025d5f57ab2483dfc9935b753b5ccb3" ns2:_="" ns3:_="">
    <xsd:import namespace="e3ca3bed-316c-421b-8e24-12d7f5410c83"/>
    <xsd:import namespace="a1a37ba0-c12d-405a-a4db-f04e89ca3326"/>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LengthInSeconds" minOccurs="0"/>
                <xsd:element ref="ns2:MediaServiceAutoTags" minOccurs="0"/>
                <xsd:element ref="ns2:MediaServiceGenerationTime" minOccurs="0"/>
                <xsd:element ref="ns2:MediaServiceEventHashCode" minOccurs="0"/>
                <xsd:element ref="ns2:MediaServiceOCR" minOccurs="0"/>
                <xsd:element ref="ns3:SharedWithUsers" minOccurs="0"/>
                <xsd:element ref="ns3:SharedWithDetails" minOccurs="0"/>
                <xsd:element ref="ns2:lcf76f155ced4ddcb4097134ff3c332f" minOccurs="0"/>
                <xsd:element ref="ns3:TaxCatchAll" minOccurs="0"/>
                <xsd:element ref="ns2:MediaServiceObjectDetectorVersions" minOccurs="0"/>
                <xsd:element ref="ns2:MediaServiceSearchProperties"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3ca3bed-316c-421b-8e24-12d7f5410c8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LengthInSeconds" ma:index="11" nillable="true" ma:displayName="MediaLengthInSeconds" ma:hidden="true" ma:internalName="MediaLengthInSeconds" ma:readOnly="true">
      <xsd:simpleType>
        <xsd:restriction base="dms:Unknown"/>
      </xsd:simpleType>
    </xsd:element>
    <xsd:element name="MediaServiceAutoTags" ma:index="12" nillable="true" ma:displayName="Tags" ma:internalName="MediaServiceAutoTags"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lcf76f155ced4ddcb4097134ff3c332f" ma:index="19" nillable="true" ma:taxonomy="true" ma:internalName="lcf76f155ced4ddcb4097134ff3c332f" ma:taxonomyFieldName="MediaServiceImageTags" ma:displayName="Image Tags" ma:readOnly="false" ma:fieldId="{5cf76f15-5ced-4ddc-b409-7134ff3c332f}" ma:taxonomyMulti="true" ma:sspId="f218295f-687b-4006-a255-510d9d5ee80a"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1" nillable="true" ma:displayName="MediaServiceObjectDetectorVersions" ma:hidden="true" ma:indexed="true" ma:internalName="MediaServiceObjectDetectorVersions" ma:readOnly="true">
      <xsd:simpleType>
        <xsd:restriction base="dms:Text"/>
      </xsd:simpleType>
    </xsd:element>
    <xsd:element name="MediaServiceSearchProperties" ma:index="22" nillable="true" ma:displayName="MediaServiceSearchProperties" ma:hidden="true" ma:internalName="MediaServiceSearchProperties" ma:readOnly="true">
      <xsd:simpleType>
        <xsd:restriction base="dms:Note"/>
      </xsd:simpleType>
    </xsd:element>
    <xsd:element name="MediaServiceLocation" ma:index="23" nillable="true" ma:displayName="Location" ma:descrip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a1a37ba0-c12d-405a-a4db-f04e89ca3326" elementFormDefault="qualified">
    <xsd:import namespace="http://schemas.microsoft.com/office/2006/documentManagement/types"/>
    <xsd:import namespace="http://schemas.microsoft.com/office/infopath/2007/PartnerControls"/>
    <xsd:element name="SharedWithUsers" ma:index="16"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7" nillable="true" ma:displayName="Shared With Details" ma:internalName="SharedWithDetails" ma:readOnly="true">
      <xsd:simpleType>
        <xsd:restriction base="dms:Note">
          <xsd:maxLength value="255"/>
        </xsd:restriction>
      </xsd:simpleType>
    </xsd:element>
    <xsd:element name="TaxCatchAll" ma:index="20" nillable="true" ma:displayName="Taxonomy Catch All Column" ma:hidden="true" ma:list="{c396ee6a-2d07-4bdd-9159-46dd514f42a8}" ma:internalName="TaxCatchAll" ma:showField="CatchAllData" ma:web="a1a37ba0-c12d-405a-a4db-f04e89ca3326">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e3ca3bed-316c-421b-8e24-12d7f5410c83">
      <Terms xmlns="http://schemas.microsoft.com/office/infopath/2007/PartnerControls"/>
    </lcf76f155ced4ddcb4097134ff3c332f>
    <TaxCatchAll xmlns="a1a37ba0-c12d-405a-a4db-f04e89ca3326" xsi:nil="true"/>
  </documentManagement>
</p:properties>
</file>

<file path=customXml/itemProps1.xml><?xml version="1.0" encoding="utf-8"?>
<ds:datastoreItem xmlns:ds="http://schemas.openxmlformats.org/officeDocument/2006/customXml" ds:itemID="{CEFBB6AB-122B-4946-A273-4449AF497ACF}">
  <ds:schemaRefs>
    <ds:schemaRef ds:uri="http://schemas.microsoft.com/sharepoint/v3/contenttype/forms"/>
  </ds:schemaRefs>
</ds:datastoreItem>
</file>

<file path=customXml/itemProps2.xml><?xml version="1.0" encoding="utf-8"?>
<ds:datastoreItem xmlns:ds="http://schemas.openxmlformats.org/officeDocument/2006/customXml" ds:itemID="{0E86CA40-BEC4-41EC-8591-8A85FFD29CD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e3ca3bed-316c-421b-8e24-12d7f5410c83"/>
    <ds:schemaRef ds:uri="a1a37ba0-c12d-405a-a4db-f04e89ca332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E309ECB3-A8D3-48C9-BF28-9028FCA6FDD0}">
  <ds:schemaRefs>
    <ds:schemaRef ds:uri="http://schemas.microsoft.com/office/2006/metadata/properties"/>
    <ds:schemaRef ds:uri="http://schemas.microsoft.com/office/infopath/2007/PartnerControls"/>
    <ds:schemaRef ds:uri="e3ca3bed-316c-421b-8e24-12d7f5410c83"/>
    <ds:schemaRef ds:uri="a1a37ba0-c12d-405a-a4db-f04e89ca3326"/>
  </ds:schemaRefs>
</ds:datastoreItem>
</file>

<file path=docProps/app.xml><?xml version="1.0" encoding="utf-8"?>
<Properties xmlns="http://schemas.openxmlformats.org/officeDocument/2006/extended-properties" xmlns:vt="http://schemas.openxmlformats.org/officeDocument/2006/docPropsVTypes">
  <Template>office theme</Template>
  <TotalTime>1</TotalTime>
  <Words>623</Words>
  <Application>Microsoft Office PowerPoint</Application>
  <PresentationFormat>Custom</PresentationFormat>
  <Paragraphs>206</Paragraphs>
  <Slides>11</Slides>
  <Notes>0</Notes>
  <HiddenSlides>0</HiddenSlides>
  <MMClips>0</MMClips>
  <ScaleCrop>false</ScaleCrop>
  <HeadingPairs>
    <vt:vector size="6" baseType="variant">
      <vt:variant>
        <vt:lpstr>Fonts Used</vt:lpstr>
      </vt:variant>
      <vt:variant>
        <vt:i4>7</vt:i4>
      </vt:variant>
      <vt:variant>
        <vt:lpstr>Theme</vt:lpstr>
      </vt:variant>
      <vt:variant>
        <vt:i4>2</vt:i4>
      </vt:variant>
      <vt:variant>
        <vt:lpstr>Slide Titles</vt:lpstr>
      </vt:variant>
      <vt:variant>
        <vt:i4>11</vt:i4>
      </vt:variant>
    </vt:vector>
  </HeadingPairs>
  <TitlesOfParts>
    <vt:vector size="20" baseType="lpstr">
      <vt:lpstr>Arial</vt:lpstr>
      <vt:lpstr>Arial,Sans-Serif</vt:lpstr>
      <vt:lpstr>Calibri</vt:lpstr>
      <vt:lpstr>Calibri Light</vt:lpstr>
      <vt:lpstr>Century Gothic</vt:lpstr>
      <vt:lpstr>Courier New</vt:lpstr>
      <vt:lpstr>Courier New,monospace</vt:lpstr>
      <vt:lpstr>Office Theme</vt:lpstr>
      <vt:lpstr>1_Office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
  <cp:lastModifiedBy>Laura Dunn</cp:lastModifiedBy>
  <cp:revision>1061</cp:revision>
  <dcterms:created xsi:type="dcterms:W3CDTF">2023-02-10T20:27:58Z</dcterms:created>
  <dcterms:modified xsi:type="dcterms:W3CDTF">2024-12-02T19:58:42Z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0x010100B83FA68CA69CDC4E9D44D98DF8DF06AC</vt:lpwstr>
  </property>
  <property fmtid="{D5CDD505-2E9C-101B-9397-08002B2CF9AE}" pid="3" name="MediaServiceImageTags">
    <vt:lpwstr/>
  </property>
</Properties>
</file>