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 id="2147483684" r:id="rId5"/>
  </p:sldMasterIdLst>
  <p:sldIdLst>
    <p:sldId id="326" r:id="rId6"/>
    <p:sldId id="318" r:id="rId7"/>
    <p:sldId id="319" r:id="rId8"/>
    <p:sldId id="320" r:id="rId9"/>
    <p:sldId id="321" r:id="rId10"/>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9F451B2-DE3A-FDDF-26EA-D8118B6AD02F}" name="aober104@uottawa.ca" initials="ao" userId="S::urn:spo:guest#aober104@uottawa.ca::"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5F5F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8255C0A-2503-4485-A2AD-30EB037189F7}" v="1" dt="2024-12-02T19:42:59.74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1" d="100"/>
          <a:sy n="51" d="100"/>
        </p:scale>
        <p:origin x="2076"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viewProps" Target="viewProps.xml"/><Relationship Id="rId17" Type="http://schemas.microsoft.com/office/2018/10/relationships/authors" Target="author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presProps" Target="presProps.xml"/><Relationship Id="rId5" Type="http://schemas.openxmlformats.org/officeDocument/2006/relationships/slideMaster" Target="slideMasters/slideMaster2.xml"/><Relationship Id="rId15" Type="http://schemas.microsoft.com/office/2016/11/relationships/changesInfo" Target="changesInfos/changesInfo1.xml"/><Relationship Id="rId10" Type="http://schemas.openxmlformats.org/officeDocument/2006/relationships/slide" Target="slides/slide5.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ura Dunn" userId="S::laudunn@toh.ca::a1b48991-b855-4e9d-9b46-097d553f086f" providerId="AD" clId="Web-{3B2A6CFA-31FC-3B7F-A67D-5B7132C46EE1}"/>
    <pc:docChg chg="modSld">
      <pc:chgData name="Laura Dunn" userId="S::laudunn@toh.ca::a1b48991-b855-4e9d-9b46-097d553f086f" providerId="AD" clId="Web-{3B2A6CFA-31FC-3B7F-A67D-5B7132C46EE1}" dt="2024-02-16T15:02:19.348" v="3" actId="1076"/>
      <pc:docMkLst>
        <pc:docMk/>
      </pc:docMkLst>
      <pc:sldChg chg="modSp">
        <pc:chgData name="Laura Dunn" userId="S::laudunn@toh.ca::a1b48991-b855-4e9d-9b46-097d553f086f" providerId="AD" clId="Web-{3B2A6CFA-31FC-3B7F-A67D-5B7132C46EE1}" dt="2024-02-16T15:02:19.348" v="3" actId="1076"/>
        <pc:sldMkLst>
          <pc:docMk/>
          <pc:sldMk cId="2821152435" sldId="322"/>
        </pc:sldMkLst>
        <pc:spChg chg="mod">
          <ac:chgData name="Laura Dunn" userId="S::laudunn@toh.ca::a1b48991-b855-4e9d-9b46-097d553f086f" providerId="AD" clId="Web-{3B2A6CFA-31FC-3B7F-A67D-5B7132C46EE1}" dt="2024-02-16T15:02:19.348" v="3" actId="1076"/>
          <ac:spMkLst>
            <pc:docMk/>
            <pc:sldMk cId="2821152435" sldId="322"/>
            <ac:spMk id="6" creationId="{04B48F09-67E8-0896-3259-C807D0E3B2BA}"/>
          </ac:spMkLst>
        </pc:spChg>
      </pc:sldChg>
    </pc:docChg>
  </pc:docChgLst>
  <pc:docChgLst>
    <pc:chgData name="Laura Dunn" userId="S::laudunn@toh.ca::a1b48991-b855-4e9d-9b46-097d553f086f" providerId="AD" clId="Web-{8648F75F-686E-505D-1A89-EEDAE38E03BF}"/>
    <pc:docChg chg="modSld">
      <pc:chgData name="Laura Dunn" userId="S::laudunn@toh.ca::a1b48991-b855-4e9d-9b46-097d553f086f" providerId="AD" clId="Web-{8648F75F-686E-505D-1A89-EEDAE38E03BF}" dt="2024-02-16T15:26:16.564" v="2" actId="1076"/>
      <pc:docMkLst>
        <pc:docMk/>
      </pc:docMkLst>
      <pc:sldChg chg="modSp">
        <pc:chgData name="Laura Dunn" userId="S::laudunn@toh.ca::a1b48991-b855-4e9d-9b46-097d553f086f" providerId="AD" clId="Web-{8648F75F-686E-505D-1A89-EEDAE38E03BF}" dt="2024-02-16T15:26:16.564" v="2" actId="1076"/>
        <pc:sldMkLst>
          <pc:docMk/>
          <pc:sldMk cId="2821152435" sldId="322"/>
        </pc:sldMkLst>
        <pc:spChg chg="mod">
          <ac:chgData name="Laura Dunn" userId="S::laudunn@toh.ca::a1b48991-b855-4e9d-9b46-097d553f086f" providerId="AD" clId="Web-{8648F75F-686E-505D-1A89-EEDAE38E03BF}" dt="2024-02-16T15:26:16.564" v="2" actId="1076"/>
          <ac:spMkLst>
            <pc:docMk/>
            <pc:sldMk cId="2821152435" sldId="322"/>
            <ac:spMk id="6" creationId="{04B48F09-67E8-0896-3259-C807D0E3B2BA}"/>
          </ac:spMkLst>
        </pc:spChg>
      </pc:sldChg>
    </pc:docChg>
  </pc:docChgLst>
  <pc:docChgLst>
    <pc:chgData name="Laura Dunn" userId="a1b48991-b855-4e9d-9b46-097d553f086f" providerId="ADAL" clId="{28255C0A-2503-4485-A2AD-30EB037189F7}"/>
    <pc:docChg chg="addSld delSld modSld">
      <pc:chgData name="Laura Dunn" userId="a1b48991-b855-4e9d-9b46-097d553f086f" providerId="ADAL" clId="{28255C0A-2503-4485-A2AD-30EB037189F7}" dt="2024-12-02T19:43:01.395" v="1" actId="47"/>
      <pc:docMkLst>
        <pc:docMk/>
      </pc:docMkLst>
      <pc:sldChg chg="del">
        <pc:chgData name="Laura Dunn" userId="a1b48991-b855-4e9d-9b46-097d553f086f" providerId="ADAL" clId="{28255C0A-2503-4485-A2AD-30EB037189F7}" dt="2024-12-02T19:43:01.395" v="1" actId="47"/>
        <pc:sldMkLst>
          <pc:docMk/>
          <pc:sldMk cId="2821152435" sldId="322"/>
        </pc:sldMkLst>
      </pc:sldChg>
      <pc:sldChg chg="add">
        <pc:chgData name="Laura Dunn" userId="a1b48991-b855-4e9d-9b46-097d553f086f" providerId="ADAL" clId="{28255C0A-2503-4485-A2AD-30EB037189F7}" dt="2024-12-02T19:42:59.746" v="0"/>
        <pc:sldMkLst>
          <pc:docMk/>
          <pc:sldMk cId="404696796" sldId="326"/>
        </pc:sldMkLst>
      </pc:sldChg>
    </pc:docChg>
  </pc:docChgLst>
  <pc:docChgLst>
    <pc:chgData name="Laura Dunn" userId="S::laudunn@toh.ca::a1b48991-b855-4e9d-9b46-097d553f086f" providerId="AD" clId="Web-{96F52CFA-B5ED-2769-B9E0-668394FF068C}"/>
    <pc:docChg chg="addSld modSld sldOrd">
      <pc:chgData name="Laura Dunn" userId="S::laudunn@toh.ca::a1b48991-b855-4e9d-9b46-097d553f086f" providerId="AD" clId="Web-{96F52CFA-B5ED-2769-B9E0-668394FF068C}" dt="2024-02-15T18:47:59.138" v="53" actId="1076"/>
      <pc:docMkLst>
        <pc:docMk/>
      </pc:docMkLst>
      <pc:sldChg chg="addSp delSp modSp new ord">
        <pc:chgData name="Laura Dunn" userId="S::laudunn@toh.ca::a1b48991-b855-4e9d-9b46-097d553f086f" providerId="AD" clId="Web-{96F52CFA-B5ED-2769-B9E0-668394FF068C}" dt="2024-02-15T18:47:59.138" v="53" actId="1076"/>
        <pc:sldMkLst>
          <pc:docMk/>
          <pc:sldMk cId="2821152435" sldId="322"/>
        </pc:sldMkLst>
        <pc:spChg chg="del">
          <ac:chgData name="Laura Dunn" userId="S::laudunn@toh.ca::a1b48991-b855-4e9d-9b46-097d553f086f" providerId="AD" clId="Web-{96F52CFA-B5ED-2769-B9E0-668394FF068C}" dt="2024-02-15T18:41:13.990" v="3"/>
          <ac:spMkLst>
            <pc:docMk/>
            <pc:sldMk cId="2821152435" sldId="322"/>
            <ac:spMk id="2" creationId="{30227520-522A-BF64-966C-DF9499AB27F5}"/>
          </ac:spMkLst>
        </pc:spChg>
        <pc:spChg chg="del">
          <ac:chgData name="Laura Dunn" userId="S::laudunn@toh.ca::a1b48991-b855-4e9d-9b46-097d553f086f" providerId="AD" clId="Web-{96F52CFA-B5ED-2769-B9E0-668394FF068C}" dt="2024-02-15T18:41:11.475" v="2"/>
          <ac:spMkLst>
            <pc:docMk/>
            <pc:sldMk cId="2821152435" sldId="322"/>
            <ac:spMk id="3" creationId="{D613AA55-B763-2203-9225-FDE6D71A557E}"/>
          </ac:spMkLst>
        </pc:spChg>
        <pc:spChg chg="add mod">
          <ac:chgData name="Laura Dunn" userId="S::laudunn@toh.ca::a1b48991-b855-4e9d-9b46-097d553f086f" providerId="AD" clId="Web-{96F52CFA-B5ED-2769-B9E0-668394FF068C}" dt="2024-02-15T18:43:17.586" v="45" actId="1076"/>
          <ac:spMkLst>
            <pc:docMk/>
            <pc:sldMk cId="2821152435" sldId="322"/>
            <ac:spMk id="5" creationId="{2F410492-24C8-467A-49F6-B8F4CCF81976}"/>
          </ac:spMkLst>
        </pc:spChg>
        <pc:spChg chg="add mod">
          <ac:chgData name="Laura Dunn" userId="S::laudunn@toh.ca::a1b48991-b855-4e9d-9b46-097d553f086f" providerId="AD" clId="Web-{96F52CFA-B5ED-2769-B9E0-668394FF068C}" dt="2024-02-15T18:47:59.138" v="53" actId="1076"/>
          <ac:spMkLst>
            <pc:docMk/>
            <pc:sldMk cId="2821152435" sldId="322"/>
            <ac:spMk id="6" creationId="{04B48F09-67E8-0896-3259-C807D0E3B2BA}"/>
          </ac:spMkLst>
        </pc:spChg>
        <pc:picChg chg="add mod ord">
          <ac:chgData name="Laura Dunn" userId="S::laudunn@toh.ca::a1b48991-b855-4e9d-9b46-097d553f086f" providerId="AD" clId="Web-{96F52CFA-B5ED-2769-B9E0-668394FF068C}" dt="2024-02-15T18:41:21.897" v="5" actId="14100"/>
          <ac:picMkLst>
            <pc:docMk/>
            <pc:sldMk cId="2821152435" sldId="322"/>
            <ac:picMk id="4" creationId="{B85CF8A9-054D-64FF-118D-B6700051BD7C}"/>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4636"/>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1854"/>
            </a:lvl1pPr>
            <a:lvl2pPr marL="353278" indent="0" algn="ctr">
              <a:buNone/>
              <a:defRPr sz="1545"/>
            </a:lvl2pPr>
            <a:lvl3pPr marL="706557" indent="0" algn="ctr">
              <a:buNone/>
              <a:defRPr sz="1391"/>
            </a:lvl3pPr>
            <a:lvl4pPr marL="1059835" indent="0" algn="ctr">
              <a:buNone/>
              <a:defRPr sz="1236"/>
            </a:lvl4pPr>
            <a:lvl5pPr marL="1413114" indent="0" algn="ctr">
              <a:buNone/>
              <a:defRPr sz="1236"/>
            </a:lvl5pPr>
            <a:lvl6pPr marL="1766392" indent="0" algn="ctr">
              <a:buNone/>
              <a:defRPr sz="1236"/>
            </a:lvl6pPr>
            <a:lvl7pPr marL="2119671" indent="0" algn="ctr">
              <a:buNone/>
              <a:defRPr sz="1236"/>
            </a:lvl7pPr>
            <a:lvl8pPr marL="2472949" indent="0" algn="ctr">
              <a:buNone/>
              <a:defRPr sz="1236"/>
            </a:lvl8pPr>
            <a:lvl9pPr marL="2826228" indent="0" algn="ctr">
              <a:buNone/>
              <a:defRPr sz="1236"/>
            </a:lvl9pPr>
          </a:lstStyle>
          <a:p>
            <a:r>
              <a:rPr lang="en-US"/>
              <a:t>Click to edit Master subtitle style</a:t>
            </a:r>
          </a:p>
        </p:txBody>
      </p:sp>
      <p:sp>
        <p:nvSpPr>
          <p:cNvPr id="4" name="Date Placeholder 3"/>
          <p:cNvSpPr>
            <a:spLocks noGrp="1"/>
          </p:cNvSpPr>
          <p:nvPr>
            <p:ph type="dt" sz="half" idx="10"/>
          </p:nvPr>
        </p:nvSpPr>
        <p:spPr/>
        <p:txBody>
          <a:bodyPr/>
          <a:lstStyle/>
          <a:p>
            <a:fld id="{C764DE79-268F-4C1A-8933-263129D2AF90}" type="datetimeFigureOut">
              <a:rPr lang="en-US" dirty="0"/>
              <a:t>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7932660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6510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42522772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1" y="5282989"/>
            <a:ext cx="5829300" cy="2428451"/>
          </a:xfrm>
        </p:spPr>
        <p:txBody>
          <a:bodyPr/>
          <a:lstStyle>
            <a:lvl1pPr marL="0" indent="0" algn="ctr">
              <a:buNone/>
              <a:defRPr sz="2040"/>
            </a:lvl1pPr>
            <a:lvl2pPr marL="388616" indent="0" algn="ctr">
              <a:buNone/>
              <a:defRPr sz="1700"/>
            </a:lvl2pPr>
            <a:lvl3pPr marL="777232" indent="0" algn="ctr">
              <a:buNone/>
              <a:defRPr sz="1530"/>
            </a:lvl3pPr>
            <a:lvl4pPr marL="1165847" indent="0" algn="ctr">
              <a:buNone/>
              <a:defRPr sz="1360"/>
            </a:lvl4pPr>
            <a:lvl5pPr marL="1554463" indent="0" algn="ctr">
              <a:buNone/>
              <a:defRPr sz="1360"/>
            </a:lvl5pPr>
            <a:lvl6pPr marL="1943079" indent="0" algn="ctr">
              <a:buNone/>
              <a:defRPr sz="1360"/>
            </a:lvl6pPr>
            <a:lvl7pPr marL="2331695" indent="0" algn="ctr">
              <a:buNone/>
              <a:defRPr sz="1360"/>
            </a:lvl7pPr>
            <a:lvl8pPr marL="2720309" indent="0" algn="ctr">
              <a:buNone/>
              <a:defRPr sz="1360"/>
            </a:lvl8pPr>
            <a:lvl9pPr marL="3108925"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70760C5-09C6-4343-B9A5-08EF06F5C243}" type="datetimeFigureOut">
              <a:rPr lang="en-CA" smtClean="0"/>
              <a:t>2024-12-02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338665839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70760C5-09C6-4343-B9A5-08EF06F5C243}" type="datetimeFigureOut">
              <a:rPr lang="en-CA" smtClean="0"/>
              <a:t>2024-12-02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3421911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9"/>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16" indent="0">
              <a:buNone/>
              <a:defRPr sz="1700">
                <a:solidFill>
                  <a:schemeClr val="tx1">
                    <a:tint val="75000"/>
                  </a:schemeClr>
                </a:solidFill>
              </a:defRPr>
            </a:lvl2pPr>
            <a:lvl3pPr marL="777232" indent="0">
              <a:buNone/>
              <a:defRPr sz="1530">
                <a:solidFill>
                  <a:schemeClr val="tx1">
                    <a:tint val="75000"/>
                  </a:schemeClr>
                </a:solidFill>
              </a:defRPr>
            </a:lvl3pPr>
            <a:lvl4pPr marL="1165847" indent="0">
              <a:buNone/>
              <a:defRPr sz="1360">
                <a:solidFill>
                  <a:schemeClr val="tx1">
                    <a:tint val="75000"/>
                  </a:schemeClr>
                </a:solidFill>
              </a:defRPr>
            </a:lvl4pPr>
            <a:lvl5pPr marL="1554463" indent="0">
              <a:buNone/>
              <a:defRPr sz="1360">
                <a:solidFill>
                  <a:schemeClr val="tx1">
                    <a:tint val="75000"/>
                  </a:schemeClr>
                </a:solidFill>
              </a:defRPr>
            </a:lvl5pPr>
            <a:lvl6pPr marL="1943079" indent="0">
              <a:buNone/>
              <a:defRPr sz="1360">
                <a:solidFill>
                  <a:schemeClr val="tx1">
                    <a:tint val="75000"/>
                  </a:schemeClr>
                </a:solidFill>
              </a:defRPr>
            </a:lvl6pPr>
            <a:lvl7pPr marL="2331695" indent="0">
              <a:buNone/>
              <a:defRPr sz="1360">
                <a:solidFill>
                  <a:schemeClr val="tx1">
                    <a:tint val="75000"/>
                  </a:schemeClr>
                </a:solidFill>
              </a:defRPr>
            </a:lvl7pPr>
            <a:lvl8pPr marL="2720309" indent="0">
              <a:buNone/>
              <a:defRPr sz="1360">
                <a:solidFill>
                  <a:schemeClr val="tx1">
                    <a:tint val="75000"/>
                  </a:schemeClr>
                </a:solidFill>
              </a:defRPr>
            </a:lvl8pPr>
            <a:lvl9pPr marL="3108925" indent="0">
              <a:buNone/>
              <a:defRPr sz="136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70760C5-09C6-4343-B9A5-08EF06F5C243}" type="datetimeFigureOut">
              <a:rPr lang="en-CA" smtClean="0"/>
              <a:t>2024-12-02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40228104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7"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70760C5-09C6-4343-B9A5-08EF06F5C243}" type="datetimeFigureOut">
              <a:rPr lang="en-CA" smtClean="0"/>
              <a:t>2024-12-02</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349477910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16" indent="0">
              <a:buNone/>
              <a:defRPr sz="1700" b="1"/>
            </a:lvl2pPr>
            <a:lvl3pPr marL="777232" indent="0">
              <a:buNone/>
              <a:defRPr sz="1530" b="1"/>
            </a:lvl3pPr>
            <a:lvl4pPr marL="1165847" indent="0">
              <a:buNone/>
              <a:defRPr sz="1360" b="1"/>
            </a:lvl4pPr>
            <a:lvl5pPr marL="1554463" indent="0">
              <a:buNone/>
              <a:defRPr sz="1360" b="1"/>
            </a:lvl5pPr>
            <a:lvl6pPr marL="1943079" indent="0">
              <a:buNone/>
              <a:defRPr sz="1360" b="1"/>
            </a:lvl6pPr>
            <a:lvl7pPr marL="2331695" indent="0">
              <a:buNone/>
              <a:defRPr sz="1360" b="1"/>
            </a:lvl7pPr>
            <a:lvl8pPr marL="2720309" indent="0">
              <a:buNone/>
              <a:defRPr sz="1360" b="1"/>
            </a:lvl8pPr>
            <a:lvl9pPr marL="3108925" indent="0">
              <a:buNone/>
              <a:defRPr sz="136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3" cy="1208404"/>
          </a:xfrm>
        </p:spPr>
        <p:txBody>
          <a:bodyPr anchor="b"/>
          <a:lstStyle>
            <a:lvl1pPr marL="0" indent="0">
              <a:buNone/>
              <a:defRPr sz="2040" b="1"/>
            </a:lvl1pPr>
            <a:lvl2pPr marL="388616" indent="0">
              <a:buNone/>
              <a:defRPr sz="1700" b="1"/>
            </a:lvl2pPr>
            <a:lvl3pPr marL="777232" indent="0">
              <a:buNone/>
              <a:defRPr sz="1530" b="1"/>
            </a:lvl3pPr>
            <a:lvl4pPr marL="1165847" indent="0">
              <a:buNone/>
              <a:defRPr sz="1360" b="1"/>
            </a:lvl4pPr>
            <a:lvl5pPr marL="1554463" indent="0">
              <a:buNone/>
              <a:defRPr sz="1360" b="1"/>
            </a:lvl5pPr>
            <a:lvl6pPr marL="1943079" indent="0">
              <a:buNone/>
              <a:defRPr sz="1360" b="1"/>
            </a:lvl6pPr>
            <a:lvl7pPr marL="2331695" indent="0">
              <a:buNone/>
              <a:defRPr sz="1360" b="1"/>
            </a:lvl7pPr>
            <a:lvl8pPr marL="2720309" indent="0">
              <a:buNone/>
              <a:defRPr sz="1360" b="1"/>
            </a:lvl8pPr>
            <a:lvl9pPr marL="3108925" indent="0">
              <a:buNone/>
              <a:defRPr sz="1360" b="1"/>
            </a:lvl9pPr>
          </a:lstStyle>
          <a:p>
            <a:pPr lvl="0"/>
            <a:r>
              <a:rPr lang="en-US"/>
              <a:t>Click to edit Master text styles</a:t>
            </a:r>
          </a:p>
        </p:txBody>
      </p:sp>
      <p:sp>
        <p:nvSpPr>
          <p:cNvPr id="6" name="Content Placeholder 5"/>
          <p:cNvSpPr>
            <a:spLocks noGrp="1"/>
          </p:cNvSpPr>
          <p:nvPr>
            <p:ph sz="quarter" idx="4"/>
          </p:nvPr>
        </p:nvSpPr>
        <p:spPr>
          <a:xfrm>
            <a:off x="3934778" y="3674110"/>
            <a:ext cx="3304283"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70760C5-09C6-4343-B9A5-08EF06F5C243}" type="datetimeFigureOut">
              <a:rPr lang="en-CA" smtClean="0"/>
              <a:t>2024-12-02</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204610356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70760C5-09C6-4343-B9A5-08EF06F5C243}" type="datetimeFigureOut">
              <a:rPr lang="en-CA" smtClean="0"/>
              <a:t>2024-12-02</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121246220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0760C5-09C6-4343-B9A5-08EF06F5C243}" type="datetimeFigureOut">
              <a:rPr lang="en-CA" smtClean="0"/>
              <a:t>2024-12-02</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288628393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3" y="1448226"/>
            <a:ext cx="3934777"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1"/>
            <a:ext cx="2506801" cy="5590329"/>
          </a:xfrm>
        </p:spPr>
        <p:txBody>
          <a:bodyPr/>
          <a:lstStyle>
            <a:lvl1pPr marL="0" indent="0">
              <a:buNone/>
              <a:defRPr sz="1360"/>
            </a:lvl1pPr>
            <a:lvl2pPr marL="388616" indent="0">
              <a:buNone/>
              <a:defRPr sz="1190"/>
            </a:lvl2pPr>
            <a:lvl3pPr marL="777232" indent="0">
              <a:buNone/>
              <a:defRPr sz="1020"/>
            </a:lvl3pPr>
            <a:lvl4pPr marL="1165847" indent="0">
              <a:buNone/>
              <a:defRPr sz="850"/>
            </a:lvl4pPr>
            <a:lvl5pPr marL="1554463" indent="0">
              <a:buNone/>
              <a:defRPr sz="850"/>
            </a:lvl5pPr>
            <a:lvl6pPr marL="1943079" indent="0">
              <a:buNone/>
              <a:defRPr sz="850"/>
            </a:lvl6pPr>
            <a:lvl7pPr marL="2331695" indent="0">
              <a:buNone/>
              <a:defRPr sz="850"/>
            </a:lvl7pPr>
            <a:lvl8pPr marL="2720309" indent="0">
              <a:buNone/>
              <a:defRPr sz="850"/>
            </a:lvl8pPr>
            <a:lvl9pPr marL="3108925"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F70760C5-09C6-4343-B9A5-08EF06F5C243}" type="datetimeFigureOut">
              <a:rPr lang="en-CA" smtClean="0"/>
              <a:t>2024-12-02</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22407354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35592878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3" y="1448226"/>
            <a:ext cx="3934777" cy="7147983"/>
          </a:xfrm>
        </p:spPr>
        <p:txBody>
          <a:bodyPr anchor="t"/>
          <a:lstStyle>
            <a:lvl1pPr marL="0" indent="0">
              <a:buNone/>
              <a:defRPr sz="2720"/>
            </a:lvl1pPr>
            <a:lvl2pPr marL="388616" indent="0">
              <a:buNone/>
              <a:defRPr sz="2380"/>
            </a:lvl2pPr>
            <a:lvl3pPr marL="777232" indent="0">
              <a:buNone/>
              <a:defRPr sz="2040"/>
            </a:lvl3pPr>
            <a:lvl4pPr marL="1165847" indent="0">
              <a:buNone/>
              <a:defRPr sz="1700"/>
            </a:lvl4pPr>
            <a:lvl5pPr marL="1554463" indent="0">
              <a:buNone/>
              <a:defRPr sz="1700"/>
            </a:lvl5pPr>
            <a:lvl6pPr marL="1943079" indent="0">
              <a:buNone/>
              <a:defRPr sz="1700"/>
            </a:lvl6pPr>
            <a:lvl7pPr marL="2331695" indent="0">
              <a:buNone/>
              <a:defRPr sz="1700"/>
            </a:lvl7pPr>
            <a:lvl8pPr marL="2720309" indent="0">
              <a:buNone/>
              <a:defRPr sz="1700"/>
            </a:lvl8pPr>
            <a:lvl9pPr marL="3108925"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1"/>
            <a:ext cx="2506801" cy="5590329"/>
          </a:xfrm>
        </p:spPr>
        <p:txBody>
          <a:bodyPr/>
          <a:lstStyle>
            <a:lvl1pPr marL="0" indent="0">
              <a:buNone/>
              <a:defRPr sz="1360"/>
            </a:lvl1pPr>
            <a:lvl2pPr marL="388616" indent="0">
              <a:buNone/>
              <a:defRPr sz="1190"/>
            </a:lvl2pPr>
            <a:lvl3pPr marL="777232" indent="0">
              <a:buNone/>
              <a:defRPr sz="1020"/>
            </a:lvl3pPr>
            <a:lvl4pPr marL="1165847" indent="0">
              <a:buNone/>
              <a:defRPr sz="850"/>
            </a:lvl4pPr>
            <a:lvl5pPr marL="1554463" indent="0">
              <a:buNone/>
              <a:defRPr sz="850"/>
            </a:lvl5pPr>
            <a:lvl6pPr marL="1943079" indent="0">
              <a:buNone/>
              <a:defRPr sz="850"/>
            </a:lvl6pPr>
            <a:lvl7pPr marL="2331695" indent="0">
              <a:buNone/>
              <a:defRPr sz="850"/>
            </a:lvl7pPr>
            <a:lvl8pPr marL="2720309" indent="0">
              <a:buNone/>
              <a:defRPr sz="850"/>
            </a:lvl8pPr>
            <a:lvl9pPr marL="3108925"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F70760C5-09C6-4343-B9A5-08EF06F5C243}" type="datetimeFigureOut">
              <a:rPr lang="en-CA" smtClean="0"/>
              <a:t>2024-12-02</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282159293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70760C5-09C6-4343-B9A5-08EF06F5C243}" type="datetimeFigureOut">
              <a:rPr lang="en-CA" smtClean="0"/>
              <a:t>2024-12-02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241576371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70760C5-09C6-4343-B9A5-08EF06F5C243}" type="datetimeFigureOut">
              <a:rPr lang="en-CA" smtClean="0"/>
              <a:t>2024-12-02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19720252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4636"/>
            </a:lvl1pPr>
          </a:lstStyle>
          <a:p>
            <a:r>
              <a:rPr lang="en-US"/>
              <a:t>Click to edit Master title style</a:t>
            </a:r>
          </a:p>
        </p:txBody>
      </p:sp>
      <p:sp>
        <p:nvSpPr>
          <p:cNvPr id="3" name="Text Placeholder 2"/>
          <p:cNvSpPr>
            <a:spLocks noGrp="1"/>
          </p:cNvSpPr>
          <p:nvPr>
            <p:ph type="body" idx="1"/>
          </p:nvPr>
        </p:nvSpPr>
        <p:spPr>
          <a:xfrm>
            <a:off x="530305" y="6731215"/>
            <a:ext cx="6703695" cy="2200274"/>
          </a:xfrm>
        </p:spPr>
        <p:txBody>
          <a:bodyPr/>
          <a:lstStyle>
            <a:lvl1pPr marL="0" indent="0">
              <a:buNone/>
              <a:defRPr sz="1854">
                <a:solidFill>
                  <a:schemeClr val="tx1"/>
                </a:solidFill>
              </a:defRPr>
            </a:lvl1pPr>
            <a:lvl2pPr marL="353278" indent="0">
              <a:buNone/>
              <a:defRPr sz="1545">
                <a:solidFill>
                  <a:schemeClr val="tx1">
                    <a:tint val="75000"/>
                  </a:schemeClr>
                </a:solidFill>
              </a:defRPr>
            </a:lvl2pPr>
            <a:lvl3pPr marL="706557" indent="0">
              <a:buNone/>
              <a:defRPr sz="1391">
                <a:solidFill>
                  <a:schemeClr val="tx1">
                    <a:tint val="75000"/>
                  </a:schemeClr>
                </a:solidFill>
              </a:defRPr>
            </a:lvl3pPr>
            <a:lvl4pPr marL="1059835" indent="0">
              <a:buNone/>
              <a:defRPr sz="1236">
                <a:solidFill>
                  <a:schemeClr val="tx1">
                    <a:tint val="75000"/>
                  </a:schemeClr>
                </a:solidFill>
              </a:defRPr>
            </a:lvl4pPr>
            <a:lvl5pPr marL="1413114" indent="0">
              <a:buNone/>
              <a:defRPr sz="1236">
                <a:solidFill>
                  <a:schemeClr val="tx1">
                    <a:tint val="75000"/>
                  </a:schemeClr>
                </a:solidFill>
              </a:defRPr>
            </a:lvl5pPr>
            <a:lvl6pPr marL="1766392" indent="0">
              <a:buNone/>
              <a:defRPr sz="1236">
                <a:solidFill>
                  <a:schemeClr val="tx1">
                    <a:tint val="75000"/>
                  </a:schemeClr>
                </a:solidFill>
              </a:defRPr>
            </a:lvl6pPr>
            <a:lvl7pPr marL="2119671" indent="0">
              <a:buNone/>
              <a:defRPr sz="1236">
                <a:solidFill>
                  <a:schemeClr val="tx1">
                    <a:tint val="75000"/>
                  </a:schemeClr>
                </a:solidFill>
              </a:defRPr>
            </a:lvl7pPr>
            <a:lvl8pPr marL="2472949" indent="0">
              <a:buNone/>
              <a:defRPr sz="1236">
                <a:solidFill>
                  <a:schemeClr val="tx1">
                    <a:tint val="75000"/>
                  </a:schemeClr>
                </a:solidFill>
              </a:defRPr>
            </a:lvl8pPr>
            <a:lvl9pPr marL="2826228" indent="0">
              <a:buNone/>
              <a:defRPr sz="1236">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4355102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34778"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764DE79-268F-4C1A-8933-263129D2AF90}" type="datetimeFigureOut">
              <a:rPr lang="en-US" dirty="0"/>
              <a:t>12/2/2024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4578901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1854" b="1"/>
            </a:lvl1pPr>
            <a:lvl2pPr marL="353278" indent="0">
              <a:buNone/>
              <a:defRPr sz="1545" b="1"/>
            </a:lvl2pPr>
            <a:lvl3pPr marL="706557" indent="0">
              <a:buNone/>
              <a:defRPr sz="1391" b="1"/>
            </a:lvl3pPr>
            <a:lvl4pPr marL="1059835" indent="0">
              <a:buNone/>
              <a:defRPr sz="1236" b="1"/>
            </a:lvl4pPr>
            <a:lvl5pPr marL="1413114" indent="0">
              <a:buNone/>
              <a:defRPr sz="1236" b="1"/>
            </a:lvl5pPr>
            <a:lvl6pPr marL="1766392" indent="0">
              <a:buNone/>
              <a:defRPr sz="1236" b="1"/>
            </a:lvl6pPr>
            <a:lvl7pPr marL="2119671" indent="0">
              <a:buNone/>
              <a:defRPr sz="1236" b="1"/>
            </a:lvl7pPr>
            <a:lvl8pPr marL="2472949" indent="0">
              <a:buNone/>
              <a:defRPr sz="1236" b="1"/>
            </a:lvl8pPr>
            <a:lvl9pPr marL="2826228" indent="0">
              <a:buNone/>
              <a:defRPr sz="1236"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854" b="1"/>
            </a:lvl1pPr>
            <a:lvl2pPr marL="353278" indent="0">
              <a:buNone/>
              <a:defRPr sz="1545" b="1"/>
            </a:lvl2pPr>
            <a:lvl3pPr marL="706557" indent="0">
              <a:buNone/>
              <a:defRPr sz="1391" b="1"/>
            </a:lvl3pPr>
            <a:lvl4pPr marL="1059835" indent="0">
              <a:buNone/>
              <a:defRPr sz="1236" b="1"/>
            </a:lvl4pPr>
            <a:lvl5pPr marL="1413114" indent="0">
              <a:buNone/>
              <a:defRPr sz="1236" b="1"/>
            </a:lvl5pPr>
            <a:lvl6pPr marL="1766392" indent="0">
              <a:buNone/>
              <a:defRPr sz="1236" b="1"/>
            </a:lvl6pPr>
            <a:lvl7pPr marL="2119671" indent="0">
              <a:buNone/>
              <a:defRPr sz="1236" b="1"/>
            </a:lvl7pPr>
            <a:lvl8pPr marL="2472949" indent="0">
              <a:buNone/>
              <a:defRPr sz="1236" b="1"/>
            </a:lvl8pPr>
            <a:lvl9pPr marL="2826228" indent="0">
              <a:buNone/>
              <a:defRPr sz="1236"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764DE79-268F-4C1A-8933-263129D2AF90}" type="datetimeFigureOut">
              <a:rPr lang="en-US" dirty="0"/>
              <a:t>12/2/2024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1732762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764DE79-268F-4C1A-8933-263129D2AF90}" type="datetimeFigureOut">
              <a:rPr lang="en-US" dirty="0"/>
              <a:t>12/2/2024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7529955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12/2/2024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688188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473"/>
            </a:lvl1pPr>
          </a:lstStyle>
          <a:p>
            <a:r>
              <a:rPr lang="en-US"/>
              <a:t>Click to edit Master title style</a:t>
            </a:r>
          </a:p>
        </p:txBody>
      </p:sp>
      <p:sp>
        <p:nvSpPr>
          <p:cNvPr id="3" name="Content Placeholder 2"/>
          <p:cNvSpPr>
            <a:spLocks noGrp="1"/>
          </p:cNvSpPr>
          <p:nvPr>
            <p:ph idx="1"/>
          </p:nvPr>
        </p:nvSpPr>
        <p:spPr>
          <a:xfrm>
            <a:off x="3304282" y="1448226"/>
            <a:ext cx="3934778" cy="7147983"/>
          </a:xfrm>
        </p:spPr>
        <p:txBody>
          <a:bodyPr/>
          <a:lstStyle>
            <a:lvl1pPr>
              <a:defRPr sz="2473"/>
            </a:lvl1pPr>
            <a:lvl2pPr>
              <a:defRPr sz="2164"/>
            </a:lvl2pPr>
            <a:lvl3pPr>
              <a:defRPr sz="1854"/>
            </a:lvl3pPr>
            <a:lvl4pPr>
              <a:defRPr sz="1545"/>
            </a:lvl4pPr>
            <a:lvl5pPr>
              <a:defRPr sz="1545"/>
            </a:lvl5pPr>
            <a:lvl6pPr>
              <a:defRPr sz="1545"/>
            </a:lvl6pPr>
            <a:lvl7pPr>
              <a:defRPr sz="1545"/>
            </a:lvl7pPr>
            <a:lvl8pPr>
              <a:defRPr sz="1545"/>
            </a:lvl8pPr>
            <a:lvl9pPr>
              <a:defRPr sz="154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236"/>
            </a:lvl1pPr>
            <a:lvl2pPr marL="353278" indent="0">
              <a:buNone/>
              <a:defRPr sz="1082"/>
            </a:lvl2pPr>
            <a:lvl3pPr marL="706557" indent="0">
              <a:buNone/>
              <a:defRPr sz="927"/>
            </a:lvl3pPr>
            <a:lvl4pPr marL="1059835" indent="0">
              <a:buNone/>
              <a:defRPr sz="773"/>
            </a:lvl4pPr>
            <a:lvl5pPr marL="1413114" indent="0">
              <a:buNone/>
              <a:defRPr sz="773"/>
            </a:lvl5pPr>
            <a:lvl6pPr marL="1766392" indent="0">
              <a:buNone/>
              <a:defRPr sz="773"/>
            </a:lvl6pPr>
            <a:lvl7pPr marL="2119671" indent="0">
              <a:buNone/>
              <a:defRPr sz="773"/>
            </a:lvl7pPr>
            <a:lvl8pPr marL="2472949" indent="0">
              <a:buNone/>
              <a:defRPr sz="773"/>
            </a:lvl8pPr>
            <a:lvl9pPr marL="2826228" indent="0">
              <a:buNone/>
              <a:defRPr sz="773"/>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724639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473"/>
            </a:lvl1pPr>
          </a:lstStyle>
          <a:p>
            <a:r>
              <a:rPr lang="en-US"/>
              <a:t>Click to edit Master title style</a:t>
            </a:r>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473"/>
            </a:lvl1pPr>
            <a:lvl2pPr marL="353278" indent="0">
              <a:buNone/>
              <a:defRPr sz="2164"/>
            </a:lvl2pPr>
            <a:lvl3pPr marL="706557" indent="0">
              <a:buNone/>
              <a:defRPr sz="1854"/>
            </a:lvl3pPr>
            <a:lvl4pPr marL="1059835" indent="0">
              <a:buNone/>
              <a:defRPr sz="1545"/>
            </a:lvl4pPr>
            <a:lvl5pPr marL="1413114" indent="0">
              <a:buNone/>
              <a:defRPr sz="1545"/>
            </a:lvl5pPr>
            <a:lvl6pPr marL="1766392" indent="0">
              <a:buNone/>
              <a:defRPr sz="1545"/>
            </a:lvl6pPr>
            <a:lvl7pPr marL="2119671" indent="0">
              <a:buNone/>
              <a:defRPr sz="1545"/>
            </a:lvl7pPr>
            <a:lvl8pPr marL="2472949" indent="0">
              <a:buNone/>
              <a:defRPr sz="1545"/>
            </a:lvl8pPr>
            <a:lvl9pPr marL="2826228" indent="0">
              <a:buNone/>
              <a:defRPr sz="154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236"/>
            </a:lvl1pPr>
            <a:lvl2pPr marL="353278" indent="0">
              <a:buNone/>
              <a:defRPr sz="1082"/>
            </a:lvl2pPr>
            <a:lvl3pPr marL="706557" indent="0">
              <a:buNone/>
              <a:defRPr sz="927"/>
            </a:lvl3pPr>
            <a:lvl4pPr marL="1059835" indent="0">
              <a:buNone/>
              <a:defRPr sz="773"/>
            </a:lvl4pPr>
            <a:lvl5pPr marL="1413114" indent="0">
              <a:buNone/>
              <a:defRPr sz="773"/>
            </a:lvl5pPr>
            <a:lvl6pPr marL="1766392" indent="0">
              <a:buNone/>
              <a:defRPr sz="773"/>
            </a:lvl6pPr>
            <a:lvl7pPr marL="2119671" indent="0">
              <a:buNone/>
              <a:defRPr sz="773"/>
            </a:lvl7pPr>
            <a:lvl8pPr marL="2472949" indent="0">
              <a:buNone/>
              <a:defRPr sz="773"/>
            </a:lvl8pPr>
            <a:lvl9pPr marL="2826228" indent="0">
              <a:buNone/>
              <a:defRPr sz="773"/>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545216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927">
                <a:solidFill>
                  <a:schemeClr val="tx1">
                    <a:tint val="75000"/>
                  </a:schemeClr>
                </a:solidFill>
              </a:defRPr>
            </a:lvl1pPr>
          </a:lstStyle>
          <a:p>
            <a:fld id="{C764DE79-268F-4C1A-8933-263129D2AF90}" type="datetimeFigureOut">
              <a:rPr lang="en-US" dirty="0"/>
              <a:t>12/2/2024</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927">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927">
                <a:solidFill>
                  <a:schemeClr val="tx1">
                    <a:tint val="75000"/>
                  </a:schemeClr>
                </a:solidFill>
              </a:defRPr>
            </a:lvl1pPr>
          </a:lstStyle>
          <a:p>
            <a:fld id="{48F63A3B-78C7-47BE-AE5E-E10140E04643}" type="slidenum">
              <a:rPr lang="en-US" dirty="0"/>
              <a:t>‹#›</a:t>
            </a:fld>
            <a:endParaRPr lang="en-US"/>
          </a:p>
        </p:txBody>
      </p:sp>
    </p:spTree>
    <p:extLst>
      <p:ext uri="{BB962C8B-B14F-4D97-AF65-F5344CB8AC3E}">
        <p14:creationId xmlns:p14="http://schemas.microsoft.com/office/powerpoint/2010/main" val="261241518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F70760C5-09C6-4343-B9A5-08EF06F5C243}" type="datetimeFigureOut">
              <a:rPr lang="en-CA" smtClean="0"/>
              <a:t>2024-12-02</a:t>
            </a:fld>
            <a:endParaRPr lang="en-CA"/>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8E624044-7726-4473-8343-C2078F3DA86D}" type="slidenum">
              <a:rPr lang="en-CA" smtClean="0"/>
              <a:t>‹#›</a:t>
            </a:fld>
            <a:endParaRPr lang="en-CA"/>
          </a:p>
        </p:txBody>
      </p:sp>
    </p:spTree>
    <p:extLst>
      <p:ext uri="{BB962C8B-B14F-4D97-AF65-F5344CB8AC3E}">
        <p14:creationId xmlns:p14="http://schemas.microsoft.com/office/powerpoint/2010/main" val="3645675711"/>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777232"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07" indent="-194307" algn="l" defTabSz="777232"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23" indent="-194307" algn="l" defTabSz="777232"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39" indent="-194307" algn="l" defTabSz="777232"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55" indent="-194307" algn="l" defTabSz="777232"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70" indent="-194307" algn="l" defTabSz="777232"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386" indent="-194307" algn="l" defTabSz="777232"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02" indent="-194307" algn="l" defTabSz="777232"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18" indent="-194307" algn="l" defTabSz="777232"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33" indent="-194307" algn="l" defTabSz="777232"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32" rtl="0" eaLnBrk="1" latinLnBrk="0" hangingPunct="1">
        <a:defRPr sz="1530" kern="1200">
          <a:solidFill>
            <a:schemeClr val="tx1"/>
          </a:solidFill>
          <a:latin typeface="+mn-lt"/>
          <a:ea typeface="+mn-ea"/>
          <a:cs typeface="+mn-cs"/>
        </a:defRPr>
      </a:lvl1pPr>
      <a:lvl2pPr marL="388616" algn="l" defTabSz="777232" rtl="0" eaLnBrk="1" latinLnBrk="0" hangingPunct="1">
        <a:defRPr sz="1530" kern="1200">
          <a:solidFill>
            <a:schemeClr val="tx1"/>
          </a:solidFill>
          <a:latin typeface="+mn-lt"/>
          <a:ea typeface="+mn-ea"/>
          <a:cs typeface="+mn-cs"/>
        </a:defRPr>
      </a:lvl2pPr>
      <a:lvl3pPr marL="777232" algn="l" defTabSz="777232" rtl="0" eaLnBrk="1" latinLnBrk="0" hangingPunct="1">
        <a:defRPr sz="1530" kern="1200">
          <a:solidFill>
            <a:schemeClr val="tx1"/>
          </a:solidFill>
          <a:latin typeface="+mn-lt"/>
          <a:ea typeface="+mn-ea"/>
          <a:cs typeface="+mn-cs"/>
        </a:defRPr>
      </a:lvl3pPr>
      <a:lvl4pPr marL="1165847" algn="l" defTabSz="777232" rtl="0" eaLnBrk="1" latinLnBrk="0" hangingPunct="1">
        <a:defRPr sz="1530" kern="1200">
          <a:solidFill>
            <a:schemeClr val="tx1"/>
          </a:solidFill>
          <a:latin typeface="+mn-lt"/>
          <a:ea typeface="+mn-ea"/>
          <a:cs typeface="+mn-cs"/>
        </a:defRPr>
      </a:lvl4pPr>
      <a:lvl5pPr marL="1554463" algn="l" defTabSz="777232" rtl="0" eaLnBrk="1" latinLnBrk="0" hangingPunct="1">
        <a:defRPr sz="1530" kern="1200">
          <a:solidFill>
            <a:schemeClr val="tx1"/>
          </a:solidFill>
          <a:latin typeface="+mn-lt"/>
          <a:ea typeface="+mn-ea"/>
          <a:cs typeface="+mn-cs"/>
        </a:defRPr>
      </a:lvl5pPr>
      <a:lvl6pPr marL="1943079" algn="l" defTabSz="777232" rtl="0" eaLnBrk="1" latinLnBrk="0" hangingPunct="1">
        <a:defRPr sz="1530" kern="1200">
          <a:solidFill>
            <a:schemeClr val="tx1"/>
          </a:solidFill>
          <a:latin typeface="+mn-lt"/>
          <a:ea typeface="+mn-ea"/>
          <a:cs typeface="+mn-cs"/>
        </a:defRPr>
      </a:lvl6pPr>
      <a:lvl7pPr marL="2331695" algn="l" defTabSz="777232" rtl="0" eaLnBrk="1" latinLnBrk="0" hangingPunct="1">
        <a:defRPr sz="1530" kern="1200">
          <a:solidFill>
            <a:schemeClr val="tx1"/>
          </a:solidFill>
          <a:latin typeface="+mn-lt"/>
          <a:ea typeface="+mn-ea"/>
          <a:cs typeface="+mn-cs"/>
        </a:defRPr>
      </a:lvl7pPr>
      <a:lvl8pPr marL="2720309" algn="l" defTabSz="777232" rtl="0" eaLnBrk="1" latinLnBrk="0" hangingPunct="1">
        <a:defRPr sz="1530" kern="1200">
          <a:solidFill>
            <a:schemeClr val="tx1"/>
          </a:solidFill>
          <a:latin typeface="+mn-lt"/>
          <a:ea typeface="+mn-ea"/>
          <a:cs typeface="+mn-cs"/>
        </a:defRPr>
      </a:lvl8pPr>
      <a:lvl9pPr marL="3108925" algn="l" defTabSz="777232"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3.xml"/><Relationship Id="rId4" Type="http://schemas.openxmlformats.org/officeDocument/2006/relationships/image" Target="../media/image3.jpg"/></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7820F36B-1165-8106-6531-4A22156AA99D}"/>
              </a:ext>
            </a:extLst>
          </p:cNvPr>
          <p:cNvSpPr txBox="1"/>
          <p:nvPr/>
        </p:nvSpPr>
        <p:spPr>
          <a:xfrm>
            <a:off x="782236" y="7448679"/>
            <a:ext cx="6207927" cy="1574074"/>
          </a:xfrm>
          <a:prstGeom prst="rect">
            <a:avLst/>
          </a:prstGeom>
          <a:noFill/>
        </p:spPr>
        <p:txBody>
          <a:bodyPr rot="0" spcFirstLastPara="0" vertOverflow="overflow" horzOverflow="overflow" vert="horz" wrap="square" lIns="89934" tIns="44967" rIns="89934" bIns="44967" numCol="1" spcCol="0" rtlCol="0" fromWordArt="0" anchor="t" anchorCtr="0" forceAA="0" compatLnSpc="1">
            <a:prstTxWarp prst="textNoShape">
              <a:avLst/>
            </a:prstTxWarp>
            <a:spAutoFit/>
          </a:bodyPr>
          <a:lstStyle/>
          <a:p>
            <a:pPr defTabSz="899367">
              <a:defRPr/>
            </a:pPr>
            <a:r>
              <a:rPr lang="en-US" sz="1377" i="1" dirty="0">
                <a:solidFill>
                  <a:prstClr val="black"/>
                </a:solidFill>
                <a:latin typeface="Calibri"/>
                <a:ea typeface="Open Sans"/>
                <a:cs typeface="Open Sans"/>
              </a:rPr>
              <a:t>Disclaimer: These materials were created using funding from the Provincial Community Stroke Rehabilitation Initiative and crafted by Aran Oberle, Speech Language Pathologist, with input from regional rehab programs. They are not meant to replace professional expertise. Readers should seek advice from a qualified healthcare provider for any concerns. The content of this PowerPoint can be adjusted to suit the needs of healthcare professionals. Users are accountable for confirming the accuracy and suitability of the information for their unique situations.</a:t>
            </a:r>
          </a:p>
        </p:txBody>
      </p:sp>
      <p:sp>
        <p:nvSpPr>
          <p:cNvPr id="8" name="TextBox 7">
            <a:extLst>
              <a:ext uri="{FF2B5EF4-FFF2-40B4-BE49-F238E27FC236}">
                <a16:creationId xmlns:a16="http://schemas.microsoft.com/office/drawing/2014/main" id="{F39DB895-8B62-40C9-A32B-E8F6B6FA410A}"/>
              </a:ext>
            </a:extLst>
          </p:cNvPr>
          <p:cNvSpPr txBox="1"/>
          <p:nvPr/>
        </p:nvSpPr>
        <p:spPr>
          <a:xfrm>
            <a:off x="782235" y="4030243"/>
            <a:ext cx="6207927" cy="2629252"/>
          </a:xfrm>
          <a:prstGeom prst="rect">
            <a:avLst/>
          </a:prstGeom>
          <a:noFill/>
        </p:spPr>
        <p:txBody>
          <a:bodyPr wrap="square">
            <a:spAutoFit/>
          </a:bodyPr>
          <a:lstStyle/>
          <a:p>
            <a:pPr algn="ctr" defTabSz="448696"/>
            <a:r>
              <a:rPr lang="en-CA" sz="5888" dirty="0">
                <a:solidFill>
                  <a:prstClr val="black"/>
                </a:solidFill>
                <a:latin typeface="Calibri" panose="020F0502020204030204"/>
                <a:ea typeface="+mn-lt"/>
                <a:cs typeface="Calibri" panose="020F0502020204030204"/>
              </a:rPr>
              <a:t>Functional Phrase List</a:t>
            </a:r>
            <a:endParaRPr lang="en-CA" sz="5888" dirty="0">
              <a:solidFill>
                <a:prstClr val="black"/>
              </a:solidFill>
              <a:latin typeface="Calibri" panose="020F0502020204030204"/>
              <a:cs typeface="Calibri" panose="020F0502020204030204"/>
            </a:endParaRPr>
          </a:p>
          <a:p>
            <a:pPr algn="ctr" defTabSz="899367">
              <a:defRPr/>
            </a:pPr>
            <a:endParaRPr lang="en-US" sz="2360" b="1" dirty="0">
              <a:solidFill>
                <a:srgbClr val="E7E6E6">
                  <a:lumMod val="10000"/>
                </a:srgbClr>
              </a:solidFill>
              <a:latin typeface="Calibri"/>
              <a:ea typeface="+mn-lt"/>
              <a:cs typeface="Calibri" panose="020F0502020204030204"/>
            </a:endParaRPr>
          </a:p>
          <a:p>
            <a:pPr algn="ctr" defTabSz="899367">
              <a:defRPr/>
            </a:pPr>
            <a:r>
              <a:rPr lang="en-US" sz="2360" b="1" dirty="0">
                <a:solidFill>
                  <a:srgbClr val="E7E6E6">
                    <a:lumMod val="10000"/>
                  </a:srgbClr>
                </a:solidFill>
                <a:latin typeface="Calibri"/>
                <a:ea typeface="+mn-lt"/>
                <a:cs typeface="Calibri" panose="020F0502020204030204"/>
              </a:rPr>
              <a:t>Aphasia-friendly toolkit Feb 2024 </a:t>
            </a:r>
            <a:endParaRPr lang="en-US" sz="2360" b="1" dirty="0">
              <a:solidFill>
                <a:srgbClr val="E7E6E6">
                  <a:lumMod val="10000"/>
                </a:srgbClr>
              </a:solidFill>
              <a:latin typeface="Calibri"/>
              <a:cs typeface="Calibri"/>
            </a:endParaRPr>
          </a:p>
        </p:txBody>
      </p:sp>
      <p:pic>
        <p:nvPicPr>
          <p:cNvPr id="12" name="Graphic 11">
            <a:extLst>
              <a:ext uri="{FF2B5EF4-FFF2-40B4-BE49-F238E27FC236}">
                <a16:creationId xmlns:a16="http://schemas.microsoft.com/office/drawing/2014/main" id="{281D7713-493E-E832-5B32-52AAD6EF66F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191868" y="1007500"/>
            <a:ext cx="2798293" cy="1017560"/>
          </a:xfrm>
          <a:prstGeom prst="rect">
            <a:avLst/>
          </a:prstGeom>
        </p:spPr>
      </p:pic>
      <p:pic>
        <p:nvPicPr>
          <p:cNvPr id="4" name="Picture 3" descr="A logo for a company&#10;&#10;Description automatically generated">
            <a:extLst>
              <a:ext uri="{FF2B5EF4-FFF2-40B4-BE49-F238E27FC236}">
                <a16:creationId xmlns:a16="http://schemas.microsoft.com/office/drawing/2014/main" id="{BD3C9FC3-EE05-9FCD-C1A8-8F791827A23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82240" y="872673"/>
            <a:ext cx="2798293" cy="1287215"/>
          </a:xfrm>
          <a:prstGeom prst="rect">
            <a:avLst/>
          </a:prstGeom>
        </p:spPr>
      </p:pic>
    </p:spTree>
    <p:extLst>
      <p:ext uri="{BB962C8B-B14F-4D97-AF65-F5344CB8AC3E}">
        <p14:creationId xmlns:p14="http://schemas.microsoft.com/office/powerpoint/2010/main" val="4046967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Picture 20" descr="Icon&#10;&#10;Description automatically generated">
            <a:extLst>
              <a:ext uri="{FF2B5EF4-FFF2-40B4-BE49-F238E27FC236}">
                <a16:creationId xmlns:a16="http://schemas.microsoft.com/office/drawing/2014/main" id="{3FB00D3F-3F9B-24E2-09EE-E52E6098200C}"/>
              </a:ext>
            </a:extLst>
          </p:cNvPr>
          <p:cNvPicPr>
            <a:picLocks noChangeAspect="1"/>
          </p:cNvPicPr>
          <p:nvPr/>
        </p:nvPicPr>
        <p:blipFill>
          <a:blip r:embed="rId2"/>
          <a:stretch>
            <a:fillRect/>
          </a:stretch>
        </p:blipFill>
        <p:spPr>
          <a:xfrm>
            <a:off x="6745302" y="36935"/>
            <a:ext cx="942257" cy="942975"/>
          </a:xfrm>
          <a:prstGeom prst="rect">
            <a:avLst/>
          </a:prstGeom>
        </p:spPr>
      </p:pic>
      <p:sp>
        <p:nvSpPr>
          <p:cNvPr id="6" name="TextBox 5">
            <a:extLst>
              <a:ext uri="{FF2B5EF4-FFF2-40B4-BE49-F238E27FC236}">
                <a16:creationId xmlns:a16="http://schemas.microsoft.com/office/drawing/2014/main" id="{D835422B-D565-722B-CA9F-1F864BDAAB5A}"/>
              </a:ext>
            </a:extLst>
          </p:cNvPr>
          <p:cNvSpPr txBox="1"/>
          <p:nvPr/>
        </p:nvSpPr>
        <p:spPr>
          <a:xfrm>
            <a:off x="695359" y="118241"/>
            <a:ext cx="567004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CA" sz="2800" b="1">
              <a:latin typeface="Century Gothic"/>
            </a:endParaRPr>
          </a:p>
        </p:txBody>
      </p:sp>
      <p:sp>
        <p:nvSpPr>
          <p:cNvPr id="4" name="TextBox 3">
            <a:extLst>
              <a:ext uri="{FF2B5EF4-FFF2-40B4-BE49-F238E27FC236}">
                <a16:creationId xmlns:a16="http://schemas.microsoft.com/office/drawing/2014/main" id="{B081557E-081E-A350-61EF-03428AAB9D7C}"/>
              </a:ext>
            </a:extLst>
          </p:cNvPr>
          <p:cNvSpPr txBox="1"/>
          <p:nvPr/>
        </p:nvSpPr>
        <p:spPr>
          <a:xfrm>
            <a:off x="349624" y="981635"/>
            <a:ext cx="7422776" cy="922765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nSpc>
                <a:spcPct val="200000"/>
              </a:lnSpc>
            </a:pPr>
            <a:r>
              <a:rPr lang="en-US" sz="2000" b="1" dirty="0">
                <a:latin typeface="Century Gothic"/>
              </a:rPr>
              <a:t>1.</a:t>
            </a:r>
            <a:r>
              <a:rPr lang="en-US" sz="700" dirty="0"/>
              <a:t> </a:t>
            </a:r>
            <a:r>
              <a:rPr lang="en-US" sz="2000" b="1" dirty="0">
                <a:latin typeface="Century Gothic"/>
              </a:rPr>
              <a:t>   ______________________________________________</a:t>
            </a:r>
            <a:endParaRPr lang="en-US" dirty="0">
              <a:latin typeface="Calibri" panose="020F0502020204030204"/>
              <a:cs typeface="Calibri" panose="020F0502020204030204"/>
            </a:endParaRPr>
          </a:p>
          <a:p>
            <a:pPr>
              <a:lnSpc>
                <a:spcPct val="200000"/>
              </a:lnSpc>
            </a:pPr>
            <a:r>
              <a:rPr lang="en-US" sz="2000" b="1" dirty="0">
                <a:latin typeface="Century Gothic"/>
              </a:rPr>
              <a:t>2.</a:t>
            </a:r>
            <a:r>
              <a:rPr lang="en-US" sz="700" dirty="0"/>
              <a:t> </a:t>
            </a:r>
            <a:r>
              <a:rPr lang="en-US" sz="2000" b="1" dirty="0">
                <a:latin typeface="Century Gothic"/>
              </a:rPr>
              <a:t>   ______________________________________________</a:t>
            </a:r>
            <a:endParaRPr lang="en-US" dirty="0">
              <a:latin typeface="Calibri" panose="020F0502020204030204"/>
              <a:cs typeface="Calibri"/>
            </a:endParaRPr>
          </a:p>
          <a:p>
            <a:pPr>
              <a:lnSpc>
                <a:spcPct val="200000"/>
              </a:lnSpc>
            </a:pPr>
            <a:r>
              <a:rPr lang="en-US" sz="2000" b="1" dirty="0">
                <a:latin typeface="Century Gothic"/>
              </a:rPr>
              <a:t>3.</a:t>
            </a:r>
            <a:r>
              <a:rPr lang="en-US" sz="700" dirty="0"/>
              <a:t> </a:t>
            </a:r>
            <a:r>
              <a:rPr lang="en-US" sz="2000" b="1" dirty="0">
                <a:latin typeface="Century Gothic"/>
              </a:rPr>
              <a:t>   ______________________________________________</a:t>
            </a:r>
            <a:endParaRPr lang="en-US" dirty="0">
              <a:latin typeface="Calibri" panose="020F0502020204030204"/>
              <a:cs typeface="Calibri"/>
            </a:endParaRPr>
          </a:p>
          <a:p>
            <a:pPr>
              <a:lnSpc>
                <a:spcPct val="200000"/>
              </a:lnSpc>
            </a:pPr>
            <a:r>
              <a:rPr lang="en-US" sz="2000" b="1" dirty="0">
                <a:latin typeface="Century Gothic"/>
              </a:rPr>
              <a:t>4.</a:t>
            </a:r>
            <a:r>
              <a:rPr lang="en-US" sz="700" dirty="0"/>
              <a:t> </a:t>
            </a:r>
            <a:r>
              <a:rPr lang="en-US" sz="2000" b="1" dirty="0">
                <a:latin typeface="Century Gothic"/>
              </a:rPr>
              <a:t>   ______________________________________________</a:t>
            </a:r>
            <a:endParaRPr lang="en-US" dirty="0">
              <a:latin typeface="Calibri" panose="020F0502020204030204"/>
              <a:cs typeface="Calibri"/>
            </a:endParaRPr>
          </a:p>
          <a:p>
            <a:pPr>
              <a:lnSpc>
                <a:spcPct val="200000"/>
              </a:lnSpc>
            </a:pPr>
            <a:r>
              <a:rPr lang="en-US" sz="2000" b="1" dirty="0">
                <a:latin typeface="Century Gothic"/>
              </a:rPr>
              <a:t>5.</a:t>
            </a:r>
            <a:r>
              <a:rPr lang="en-US" sz="700" dirty="0"/>
              <a:t> </a:t>
            </a:r>
            <a:r>
              <a:rPr lang="en-US" sz="2000" b="1" dirty="0">
                <a:latin typeface="Century Gothic"/>
              </a:rPr>
              <a:t>   ______________________________________________</a:t>
            </a:r>
            <a:endParaRPr lang="en-US" dirty="0">
              <a:latin typeface="Calibri"/>
              <a:cs typeface="Calibri"/>
            </a:endParaRPr>
          </a:p>
          <a:p>
            <a:pPr>
              <a:lnSpc>
                <a:spcPct val="200000"/>
              </a:lnSpc>
            </a:pPr>
            <a:r>
              <a:rPr lang="en-US" sz="2000" b="1" dirty="0">
                <a:latin typeface="Century Gothic"/>
              </a:rPr>
              <a:t>6.</a:t>
            </a:r>
            <a:r>
              <a:rPr lang="en-US" sz="700" dirty="0"/>
              <a:t> </a:t>
            </a:r>
            <a:r>
              <a:rPr lang="en-US" sz="2000" b="1" dirty="0">
                <a:latin typeface="Century Gothic"/>
              </a:rPr>
              <a:t>   ______________________________________________</a:t>
            </a:r>
            <a:endParaRPr lang="en-US" dirty="0">
              <a:latin typeface="Calibri" panose="020F0502020204030204"/>
              <a:cs typeface="Calibri"/>
            </a:endParaRPr>
          </a:p>
          <a:p>
            <a:pPr>
              <a:lnSpc>
                <a:spcPct val="200000"/>
              </a:lnSpc>
            </a:pPr>
            <a:r>
              <a:rPr lang="en-US" sz="2000" b="1" dirty="0">
                <a:latin typeface="Century Gothic"/>
              </a:rPr>
              <a:t>7.</a:t>
            </a:r>
            <a:r>
              <a:rPr lang="en-US" sz="700" dirty="0"/>
              <a:t> </a:t>
            </a:r>
            <a:r>
              <a:rPr lang="en-US" sz="2000" b="1" dirty="0">
                <a:latin typeface="Century Gothic"/>
              </a:rPr>
              <a:t>   ______________________________________________</a:t>
            </a:r>
            <a:endParaRPr lang="en-US" dirty="0">
              <a:latin typeface="Calibri"/>
              <a:cs typeface="Calibri"/>
            </a:endParaRPr>
          </a:p>
          <a:p>
            <a:pPr>
              <a:lnSpc>
                <a:spcPct val="200000"/>
              </a:lnSpc>
            </a:pPr>
            <a:r>
              <a:rPr lang="en-US" sz="2000" b="1" dirty="0">
                <a:latin typeface="Century Gothic"/>
              </a:rPr>
              <a:t>8.</a:t>
            </a:r>
            <a:r>
              <a:rPr lang="en-US" sz="700" dirty="0"/>
              <a:t> </a:t>
            </a:r>
            <a:r>
              <a:rPr lang="en-US" sz="2000" b="1" dirty="0">
                <a:latin typeface="Century Gothic"/>
              </a:rPr>
              <a:t>   ______________________________________________</a:t>
            </a:r>
            <a:endParaRPr lang="en-US" dirty="0">
              <a:latin typeface="Calibri" panose="020F0502020204030204"/>
              <a:cs typeface="Calibri"/>
            </a:endParaRPr>
          </a:p>
          <a:p>
            <a:pPr>
              <a:lnSpc>
                <a:spcPct val="200000"/>
              </a:lnSpc>
            </a:pPr>
            <a:r>
              <a:rPr lang="en-US" sz="2000" b="1" dirty="0">
                <a:latin typeface="Century Gothic"/>
              </a:rPr>
              <a:t>9.</a:t>
            </a:r>
            <a:r>
              <a:rPr lang="en-US" sz="700" dirty="0"/>
              <a:t> </a:t>
            </a:r>
            <a:r>
              <a:rPr lang="en-US" sz="2000" b="1" dirty="0">
                <a:latin typeface="Century Gothic"/>
              </a:rPr>
              <a:t>   ______________________________________________</a:t>
            </a:r>
            <a:endParaRPr lang="en-US" dirty="0">
              <a:latin typeface="Calibri"/>
              <a:cs typeface="Calibri"/>
            </a:endParaRPr>
          </a:p>
          <a:p>
            <a:pPr>
              <a:lnSpc>
                <a:spcPct val="200000"/>
              </a:lnSpc>
            </a:pPr>
            <a:r>
              <a:rPr lang="en-US" sz="2000" b="1" dirty="0">
                <a:latin typeface="Century Gothic"/>
              </a:rPr>
              <a:t>10.</a:t>
            </a:r>
            <a:r>
              <a:rPr lang="en-US" sz="700" dirty="0"/>
              <a:t>     </a:t>
            </a:r>
            <a:r>
              <a:rPr lang="en-US" sz="2000" b="1" dirty="0">
                <a:latin typeface="Century Gothic"/>
              </a:rPr>
              <a:t>______________________________________________</a:t>
            </a:r>
            <a:endParaRPr lang="en-US" dirty="0">
              <a:latin typeface="Calibri" panose="020F0502020204030204"/>
              <a:cs typeface="Calibri"/>
            </a:endParaRPr>
          </a:p>
          <a:p>
            <a:pPr>
              <a:lnSpc>
                <a:spcPct val="200000"/>
              </a:lnSpc>
            </a:pPr>
            <a:r>
              <a:rPr lang="en-US" sz="2000" b="1" dirty="0">
                <a:latin typeface="Century Gothic"/>
              </a:rPr>
              <a:t>11.  ______________________________________________</a:t>
            </a:r>
            <a:endParaRPr lang="en-US" dirty="0">
              <a:latin typeface="Calibri" panose="020F0502020204030204"/>
              <a:cs typeface="Calibri"/>
            </a:endParaRPr>
          </a:p>
          <a:p>
            <a:pPr>
              <a:lnSpc>
                <a:spcPct val="200000"/>
              </a:lnSpc>
            </a:pPr>
            <a:r>
              <a:rPr lang="en-US" sz="2000" b="1" dirty="0">
                <a:latin typeface="Century Gothic"/>
              </a:rPr>
              <a:t>12.  ______________________________________________</a:t>
            </a:r>
            <a:endParaRPr lang="en-US" dirty="0">
              <a:latin typeface="Calibri" panose="020F0502020204030204"/>
              <a:cs typeface="Calibri"/>
            </a:endParaRPr>
          </a:p>
          <a:p>
            <a:pPr>
              <a:lnSpc>
                <a:spcPct val="200000"/>
              </a:lnSpc>
            </a:pPr>
            <a:r>
              <a:rPr lang="en-US" sz="2000" b="1" dirty="0">
                <a:latin typeface="Century Gothic"/>
              </a:rPr>
              <a:t>13.  ______________________________________________</a:t>
            </a:r>
            <a:endParaRPr lang="en-US" dirty="0">
              <a:latin typeface="Calibri" panose="020F0502020204030204"/>
              <a:cs typeface="Calibri"/>
            </a:endParaRPr>
          </a:p>
          <a:p>
            <a:pPr>
              <a:lnSpc>
                <a:spcPct val="200000"/>
              </a:lnSpc>
            </a:pPr>
            <a:r>
              <a:rPr lang="en-US" sz="2000" b="1" dirty="0">
                <a:latin typeface="Century Gothic"/>
              </a:rPr>
              <a:t>14.</a:t>
            </a:r>
            <a:r>
              <a:rPr lang="en-US" sz="700" dirty="0"/>
              <a:t>     </a:t>
            </a:r>
            <a:r>
              <a:rPr lang="en-US" sz="2000" b="1" dirty="0">
                <a:latin typeface="Century Gothic"/>
              </a:rPr>
              <a:t>______________________________________________</a:t>
            </a:r>
          </a:p>
          <a:p>
            <a:pPr>
              <a:lnSpc>
                <a:spcPct val="200000"/>
              </a:lnSpc>
            </a:pPr>
            <a:endParaRPr lang="en-US" sz="2000" b="1" dirty="0">
              <a:latin typeface="Century Gothic"/>
              <a:cs typeface="Calibri"/>
            </a:endParaRPr>
          </a:p>
        </p:txBody>
      </p:sp>
      <p:sp>
        <p:nvSpPr>
          <p:cNvPr id="5" name="TextBox 4">
            <a:extLst>
              <a:ext uri="{FF2B5EF4-FFF2-40B4-BE49-F238E27FC236}">
                <a16:creationId xmlns:a16="http://schemas.microsoft.com/office/drawing/2014/main" id="{EC2D5010-48B8-287E-A202-925E3E8A380B}"/>
              </a:ext>
            </a:extLst>
          </p:cNvPr>
          <p:cNvSpPr txBox="1"/>
          <p:nvPr/>
        </p:nvSpPr>
        <p:spPr>
          <a:xfrm>
            <a:off x="2138082" y="9574306"/>
            <a:ext cx="3644153"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b="1" dirty="0">
                <a:latin typeface="Century Gothic"/>
              </a:rPr>
              <a:t>Use loud voice</a:t>
            </a:r>
            <a:r>
              <a:rPr lang="en-US" dirty="0">
                <a:latin typeface="Century Gothic"/>
              </a:rPr>
              <a:t> during the day!</a:t>
            </a:r>
            <a:endParaRPr lang="en-US" dirty="0"/>
          </a:p>
        </p:txBody>
      </p:sp>
      <p:sp>
        <p:nvSpPr>
          <p:cNvPr id="8" name="TextBox 7">
            <a:extLst>
              <a:ext uri="{FF2B5EF4-FFF2-40B4-BE49-F238E27FC236}">
                <a16:creationId xmlns:a16="http://schemas.microsoft.com/office/drawing/2014/main" id="{D5DBA7A4-5770-3381-F6E6-7737159A0A3D}"/>
              </a:ext>
            </a:extLst>
          </p:cNvPr>
          <p:cNvSpPr txBox="1"/>
          <p:nvPr/>
        </p:nvSpPr>
        <p:spPr>
          <a:xfrm>
            <a:off x="0" y="-40341"/>
            <a:ext cx="6965575" cy="101662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nSpc>
                <a:spcPct val="150000"/>
              </a:lnSpc>
            </a:pPr>
            <a:r>
              <a:rPr lang="en-US" sz="2400" b="1" dirty="0">
                <a:latin typeface="Century Gothic"/>
              </a:rPr>
              <a:t>Functional Phrases</a:t>
            </a:r>
            <a:endParaRPr lang="en-US" dirty="0">
              <a:latin typeface="Calibri" panose="020F0502020204030204"/>
              <a:cs typeface="Calibri" panose="020F0502020204030204"/>
            </a:endParaRPr>
          </a:p>
          <a:p>
            <a:pPr>
              <a:lnSpc>
                <a:spcPct val="150000"/>
              </a:lnSpc>
            </a:pPr>
            <a:r>
              <a:rPr lang="en-US" b="1" dirty="0">
                <a:latin typeface="Century Gothic"/>
              </a:rPr>
              <a:t>Practice </a:t>
            </a:r>
            <a:r>
              <a:rPr lang="en-US" dirty="0">
                <a:latin typeface="Century Gothic"/>
              </a:rPr>
              <a:t>saying phrases with</a:t>
            </a:r>
            <a:r>
              <a:rPr lang="en-US" b="1" dirty="0">
                <a:latin typeface="Century Gothic"/>
              </a:rPr>
              <a:t> loud voice. Repeat </a:t>
            </a:r>
            <a:r>
              <a:rPr lang="en-US" dirty="0">
                <a:latin typeface="Century Gothic"/>
              </a:rPr>
              <a:t>list </a:t>
            </a:r>
            <a:r>
              <a:rPr lang="en-US" b="1" dirty="0">
                <a:latin typeface="Century Gothic"/>
              </a:rPr>
              <a:t>__ times. </a:t>
            </a:r>
            <a:endParaRPr lang="en-US" dirty="0">
              <a:cs typeface="Calibri"/>
            </a:endParaRPr>
          </a:p>
        </p:txBody>
      </p:sp>
    </p:spTree>
    <p:extLst>
      <p:ext uri="{BB962C8B-B14F-4D97-AF65-F5344CB8AC3E}">
        <p14:creationId xmlns:p14="http://schemas.microsoft.com/office/powerpoint/2010/main" val="37895092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Picture 20" descr="Icon&#10;&#10;Description automatically generated">
            <a:extLst>
              <a:ext uri="{FF2B5EF4-FFF2-40B4-BE49-F238E27FC236}">
                <a16:creationId xmlns:a16="http://schemas.microsoft.com/office/drawing/2014/main" id="{3FB00D3F-3F9B-24E2-09EE-E52E6098200C}"/>
              </a:ext>
            </a:extLst>
          </p:cNvPr>
          <p:cNvPicPr>
            <a:picLocks noChangeAspect="1"/>
          </p:cNvPicPr>
          <p:nvPr/>
        </p:nvPicPr>
        <p:blipFill>
          <a:blip r:embed="rId2"/>
          <a:stretch>
            <a:fillRect/>
          </a:stretch>
        </p:blipFill>
        <p:spPr>
          <a:xfrm>
            <a:off x="6745302" y="36935"/>
            <a:ext cx="942257" cy="942975"/>
          </a:xfrm>
          <a:prstGeom prst="rect">
            <a:avLst/>
          </a:prstGeom>
        </p:spPr>
      </p:pic>
      <p:sp>
        <p:nvSpPr>
          <p:cNvPr id="6" name="TextBox 5">
            <a:extLst>
              <a:ext uri="{FF2B5EF4-FFF2-40B4-BE49-F238E27FC236}">
                <a16:creationId xmlns:a16="http://schemas.microsoft.com/office/drawing/2014/main" id="{D835422B-D565-722B-CA9F-1F864BDAAB5A}"/>
              </a:ext>
            </a:extLst>
          </p:cNvPr>
          <p:cNvSpPr txBox="1"/>
          <p:nvPr/>
        </p:nvSpPr>
        <p:spPr>
          <a:xfrm>
            <a:off x="695359" y="118241"/>
            <a:ext cx="567004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CA" sz="2800" b="1">
              <a:latin typeface="Century Gothic"/>
            </a:endParaRPr>
          </a:p>
        </p:txBody>
      </p:sp>
      <p:sp>
        <p:nvSpPr>
          <p:cNvPr id="4" name="TextBox 3">
            <a:extLst>
              <a:ext uri="{FF2B5EF4-FFF2-40B4-BE49-F238E27FC236}">
                <a16:creationId xmlns:a16="http://schemas.microsoft.com/office/drawing/2014/main" id="{B081557E-081E-A350-61EF-03428AAB9D7C}"/>
              </a:ext>
            </a:extLst>
          </p:cNvPr>
          <p:cNvSpPr txBox="1"/>
          <p:nvPr/>
        </p:nvSpPr>
        <p:spPr>
          <a:xfrm>
            <a:off x="349624" y="981635"/>
            <a:ext cx="7422776" cy="922765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nSpc>
                <a:spcPct val="200000"/>
              </a:lnSpc>
            </a:pPr>
            <a:r>
              <a:rPr lang="en-US" sz="2000" b="1" dirty="0">
                <a:latin typeface="Century Gothic"/>
              </a:rPr>
              <a:t>15.</a:t>
            </a:r>
            <a:r>
              <a:rPr lang="en-US" sz="700" dirty="0"/>
              <a:t> </a:t>
            </a:r>
            <a:r>
              <a:rPr lang="en-US" sz="2000" b="1" dirty="0">
                <a:latin typeface="Century Gothic"/>
              </a:rPr>
              <a:t>   ______________________________________________</a:t>
            </a:r>
            <a:endParaRPr lang="en-US" dirty="0">
              <a:latin typeface="Calibri" panose="020F0502020204030204"/>
              <a:cs typeface="Calibri" panose="020F0502020204030204"/>
            </a:endParaRPr>
          </a:p>
          <a:p>
            <a:pPr>
              <a:lnSpc>
                <a:spcPct val="200000"/>
              </a:lnSpc>
            </a:pPr>
            <a:r>
              <a:rPr lang="en-US" sz="2000" b="1" dirty="0">
                <a:latin typeface="Century Gothic"/>
              </a:rPr>
              <a:t>16.</a:t>
            </a:r>
            <a:r>
              <a:rPr lang="en-US" sz="700" dirty="0"/>
              <a:t> </a:t>
            </a:r>
            <a:r>
              <a:rPr lang="en-US" sz="2000" b="1" dirty="0">
                <a:latin typeface="Century Gothic"/>
              </a:rPr>
              <a:t>   ______________________________________________</a:t>
            </a:r>
            <a:endParaRPr lang="en-US" dirty="0">
              <a:latin typeface="Calibri" panose="020F0502020204030204"/>
              <a:cs typeface="Calibri"/>
            </a:endParaRPr>
          </a:p>
          <a:p>
            <a:pPr>
              <a:lnSpc>
                <a:spcPct val="200000"/>
              </a:lnSpc>
            </a:pPr>
            <a:r>
              <a:rPr lang="en-US" sz="2000" b="1" dirty="0">
                <a:latin typeface="Century Gothic"/>
              </a:rPr>
              <a:t>17.</a:t>
            </a:r>
            <a:r>
              <a:rPr lang="en-US" sz="700" dirty="0"/>
              <a:t> </a:t>
            </a:r>
            <a:r>
              <a:rPr lang="en-US" sz="2000" b="1" dirty="0">
                <a:latin typeface="Century Gothic"/>
              </a:rPr>
              <a:t>   ______________________________________________</a:t>
            </a:r>
            <a:endParaRPr lang="en-US" dirty="0">
              <a:latin typeface="Calibri" panose="020F0502020204030204"/>
              <a:cs typeface="Calibri"/>
            </a:endParaRPr>
          </a:p>
          <a:p>
            <a:pPr>
              <a:lnSpc>
                <a:spcPct val="200000"/>
              </a:lnSpc>
            </a:pPr>
            <a:r>
              <a:rPr lang="en-US" sz="2000" b="1" dirty="0">
                <a:latin typeface="Century Gothic"/>
              </a:rPr>
              <a:t>18.</a:t>
            </a:r>
            <a:r>
              <a:rPr lang="en-US" sz="700" dirty="0"/>
              <a:t> </a:t>
            </a:r>
            <a:r>
              <a:rPr lang="en-US" sz="2000" b="1" dirty="0">
                <a:latin typeface="Century Gothic"/>
              </a:rPr>
              <a:t>   ______________________________________________</a:t>
            </a:r>
            <a:endParaRPr lang="en-US" dirty="0">
              <a:latin typeface="Calibri" panose="020F0502020204030204"/>
              <a:cs typeface="Calibri"/>
            </a:endParaRPr>
          </a:p>
          <a:p>
            <a:pPr>
              <a:lnSpc>
                <a:spcPct val="200000"/>
              </a:lnSpc>
            </a:pPr>
            <a:r>
              <a:rPr lang="en-US" sz="2000" b="1" dirty="0">
                <a:latin typeface="Century Gothic"/>
              </a:rPr>
              <a:t>19.</a:t>
            </a:r>
            <a:r>
              <a:rPr lang="en-US" sz="700" dirty="0"/>
              <a:t> </a:t>
            </a:r>
            <a:r>
              <a:rPr lang="en-US" sz="2000" b="1" dirty="0">
                <a:latin typeface="Century Gothic"/>
              </a:rPr>
              <a:t>   ______________________________________________</a:t>
            </a:r>
            <a:endParaRPr lang="en-US" dirty="0">
              <a:latin typeface="Calibri"/>
              <a:cs typeface="Calibri"/>
            </a:endParaRPr>
          </a:p>
          <a:p>
            <a:pPr>
              <a:lnSpc>
                <a:spcPct val="200000"/>
              </a:lnSpc>
            </a:pPr>
            <a:r>
              <a:rPr lang="en-US" sz="2000" b="1" dirty="0">
                <a:latin typeface="Century Gothic"/>
              </a:rPr>
              <a:t>20.</a:t>
            </a:r>
            <a:r>
              <a:rPr lang="en-US" sz="700" dirty="0"/>
              <a:t> </a:t>
            </a:r>
            <a:r>
              <a:rPr lang="en-US" sz="2000" b="1" dirty="0">
                <a:latin typeface="Century Gothic"/>
              </a:rPr>
              <a:t>   ______________________________________________</a:t>
            </a:r>
            <a:endParaRPr lang="en-US" dirty="0">
              <a:latin typeface="Calibri" panose="020F0502020204030204"/>
              <a:cs typeface="Calibri"/>
            </a:endParaRPr>
          </a:p>
          <a:p>
            <a:pPr>
              <a:lnSpc>
                <a:spcPct val="200000"/>
              </a:lnSpc>
            </a:pPr>
            <a:r>
              <a:rPr lang="en-US" sz="2000" b="1" dirty="0">
                <a:latin typeface="Century Gothic"/>
              </a:rPr>
              <a:t>21.</a:t>
            </a:r>
            <a:r>
              <a:rPr lang="en-US" sz="700" dirty="0"/>
              <a:t> </a:t>
            </a:r>
            <a:r>
              <a:rPr lang="en-US" sz="2000" b="1" dirty="0">
                <a:latin typeface="Century Gothic"/>
              </a:rPr>
              <a:t>   ______________________________________________</a:t>
            </a:r>
            <a:endParaRPr lang="en-US" dirty="0">
              <a:latin typeface="Calibri"/>
              <a:cs typeface="Calibri"/>
            </a:endParaRPr>
          </a:p>
          <a:p>
            <a:pPr>
              <a:lnSpc>
                <a:spcPct val="200000"/>
              </a:lnSpc>
            </a:pPr>
            <a:r>
              <a:rPr lang="en-US" sz="2000" b="1" dirty="0">
                <a:latin typeface="Century Gothic"/>
              </a:rPr>
              <a:t>22.</a:t>
            </a:r>
            <a:r>
              <a:rPr lang="en-US" sz="700" dirty="0"/>
              <a:t> </a:t>
            </a:r>
            <a:r>
              <a:rPr lang="en-US" sz="2000" b="1" dirty="0">
                <a:latin typeface="Century Gothic"/>
              </a:rPr>
              <a:t>   ______________________________________________</a:t>
            </a:r>
            <a:endParaRPr lang="en-US" dirty="0">
              <a:latin typeface="Calibri" panose="020F0502020204030204"/>
              <a:cs typeface="Calibri"/>
            </a:endParaRPr>
          </a:p>
          <a:p>
            <a:pPr>
              <a:lnSpc>
                <a:spcPct val="200000"/>
              </a:lnSpc>
            </a:pPr>
            <a:r>
              <a:rPr lang="en-US" sz="2000" b="1" dirty="0">
                <a:latin typeface="Century Gothic"/>
              </a:rPr>
              <a:t>23.</a:t>
            </a:r>
            <a:r>
              <a:rPr lang="en-US" sz="700" dirty="0"/>
              <a:t> </a:t>
            </a:r>
            <a:r>
              <a:rPr lang="en-US" sz="2000" b="1" dirty="0">
                <a:latin typeface="Century Gothic"/>
              </a:rPr>
              <a:t>   ______________________________________________</a:t>
            </a:r>
            <a:endParaRPr lang="en-US" dirty="0">
              <a:latin typeface="Calibri"/>
              <a:cs typeface="Calibri"/>
            </a:endParaRPr>
          </a:p>
          <a:p>
            <a:pPr>
              <a:lnSpc>
                <a:spcPct val="200000"/>
              </a:lnSpc>
            </a:pPr>
            <a:r>
              <a:rPr lang="en-US" sz="2000" b="1" dirty="0">
                <a:latin typeface="Century Gothic"/>
              </a:rPr>
              <a:t>24.</a:t>
            </a:r>
            <a:r>
              <a:rPr lang="en-US" sz="700" dirty="0"/>
              <a:t>     </a:t>
            </a:r>
            <a:r>
              <a:rPr lang="en-US" sz="2000" b="1" dirty="0">
                <a:latin typeface="Century Gothic"/>
              </a:rPr>
              <a:t>______________________________________________</a:t>
            </a:r>
            <a:endParaRPr lang="en-US" dirty="0">
              <a:latin typeface="Calibri" panose="020F0502020204030204"/>
              <a:cs typeface="Calibri"/>
            </a:endParaRPr>
          </a:p>
          <a:p>
            <a:pPr>
              <a:lnSpc>
                <a:spcPct val="200000"/>
              </a:lnSpc>
            </a:pPr>
            <a:r>
              <a:rPr lang="en-US" sz="2000" b="1" dirty="0">
                <a:latin typeface="Century Gothic"/>
              </a:rPr>
              <a:t>25.  ______________________________________________</a:t>
            </a:r>
            <a:endParaRPr lang="en-US" dirty="0">
              <a:latin typeface="Calibri" panose="020F0502020204030204"/>
              <a:cs typeface="Calibri"/>
            </a:endParaRPr>
          </a:p>
          <a:p>
            <a:pPr>
              <a:lnSpc>
                <a:spcPct val="200000"/>
              </a:lnSpc>
            </a:pPr>
            <a:r>
              <a:rPr lang="en-US" sz="2000" b="1" dirty="0">
                <a:latin typeface="Century Gothic"/>
              </a:rPr>
              <a:t>26.  ______________________________________________</a:t>
            </a:r>
            <a:endParaRPr lang="en-US" dirty="0">
              <a:latin typeface="Calibri" panose="020F0502020204030204"/>
              <a:cs typeface="Calibri"/>
            </a:endParaRPr>
          </a:p>
          <a:p>
            <a:pPr>
              <a:lnSpc>
                <a:spcPct val="200000"/>
              </a:lnSpc>
            </a:pPr>
            <a:r>
              <a:rPr lang="en-US" sz="2000" b="1" dirty="0">
                <a:latin typeface="Century Gothic"/>
              </a:rPr>
              <a:t>27.  ______________________________________________</a:t>
            </a:r>
            <a:endParaRPr lang="en-US" dirty="0">
              <a:latin typeface="Calibri" panose="020F0502020204030204"/>
              <a:cs typeface="Calibri"/>
            </a:endParaRPr>
          </a:p>
          <a:p>
            <a:pPr>
              <a:lnSpc>
                <a:spcPct val="200000"/>
              </a:lnSpc>
            </a:pPr>
            <a:r>
              <a:rPr lang="en-US" sz="2000" b="1" dirty="0">
                <a:latin typeface="Century Gothic"/>
              </a:rPr>
              <a:t>28.</a:t>
            </a:r>
            <a:r>
              <a:rPr lang="en-US" sz="700" dirty="0"/>
              <a:t>     </a:t>
            </a:r>
            <a:r>
              <a:rPr lang="en-US" sz="2000" b="1" dirty="0">
                <a:latin typeface="Century Gothic"/>
              </a:rPr>
              <a:t>______________________________________________</a:t>
            </a:r>
          </a:p>
          <a:p>
            <a:pPr>
              <a:lnSpc>
                <a:spcPct val="200000"/>
              </a:lnSpc>
            </a:pPr>
            <a:endParaRPr lang="en-US" sz="2000" b="1" dirty="0">
              <a:latin typeface="Century Gothic"/>
              <a:cs typeface="Calibri"/>
            </a:endParaRPr>
          </a:p>
        </p:txBody>
      </p:sp>
      <p:sp>
        <p:nvSpPr>
          <p:cNvPr id="5" name="TextBox 4">
            <a:extLst>
              <a:ext uri="{FF2B5EF4-FFF2-40B4-BE49-F238E27FC236}">
                <a16:creationId xmlns:a16="http://schemas.microsoft.com/office/drawing/2014/main" id="{EC2D5010-48B8-287E-A202-925E3E8A380B}"/>
              </a:ext>
            </a:extLst>
          </p:cNvPr>
          <p:cNvSpPr txBox="1"/>
          <p:nvPr/>
        </p:nvSpPr>
        <p:spPr>
          <a:xfrm>
            <a:off x="2138082" y="9574306"/>
            <a:ext cx="3644153"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b="1" dirty="0">
                <a:latin typeface="Century Gothic"/>
              </a:rPr>
              <a:t>Use loud voice</a:t>
            </a:r>
            <a:r>
              <a:rPr lang="en-US" dirty="0">
                <a:latin typeface="Century Gothic"/>
              </a:rPr>
              <a:t> during the day!</a:t>
            </a:r>
            <a:endParaRPr lang="en-US" dirty="0"/>
          </a:p>
        </p:txBody>
      </p:sp>
      <p:sp>
        <p:nvSpPr>
          <p:cNvPr id="7" name="TextBox 6">
            <a:extLst>
              <a:ext uri="{FF2B5EF4-FFF2-40B4-BE49-F238E27FC236}">
                <a16:creationId xmlns:a16="http://schemas.microsoft.com/office/drawing/2014/main" id="{E1962890-F95C-F67C-7C65-4F9B1C6B761A}"/>
              </a:ext>
            </a:extLst>
          </p:cNvPr>
          <p:cNvSpPr txBox="1"/>
          <p:nvPr/>
        </p:nvSpPr>
        <p:spPr>
          <a:xfrm>
            <a:off x="0" y="-40341"/>
            <a:ext cx="6965575" cy="101662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nSpc>
                <a:spcPct val="150000"/>
              </a:lnSpc>
            </a:pPr>
            <a:r>
              <a:rPr lang="en-US" sz="2400" b="1" dirty="0">
                <a:latin typeface="Century Gothic"/>
              </a:rPr>
              <a:t>Functional Phrases</a:t>
            </a:r>
            <a:endParaRPr lang="en-US" dirty="0">
              <a:latin typeface="Calibri" panose="020F0502020204030204"/>
              <a:cs typeface="Calibri" panose="020F0502020204030204"/>
            </a:endParaRPr>
          </a:p>
          <a:p>
            <a:pPr>
              <a:lnSpc>
                <a:spcPct val="150000"/>
              </a:lnSpc>
            </a:pPr>
            <a:r>
              <a:rPr lang="en-US" b="1" dirty="0">
                <a:latin typeface="Century Gothic"/>
              </a:rPr>
              <a:t>Practice </a:t>
            </a:r>
            <a:r>
              <a:rPr lang="en-US" dirty="0">
                <a:latin typeface="Century Gothic"/>
              </a:rPr>
              <a:t>saying phrases with</a:t>
            </a:r>
            <a:r>
              <a:rPr lang="en-US" b="1" dirty="0">
                <a:latin typeface="Century Gothic"/>
              </a:rPr>
              <a:t> loud voice. Repeat </a:t>
            </a:r>
            <a:r>
              <a:rPr lang="en-US" dirty="0">
                <a:latin typeface="Century Gothic"/>
              </a:rPr>
              <a:t>list </a:t>
            </a:r>
            <a:r>
              <a:rPr lang="en-US" b="1" dirty="0">
                <a:latin typeface="Century Gothic"/>
              </a:rPr>
              <a:t>__ times. </a:t>
            </a:r>
            <a:endParaRPr lang="en-US" dirty="0">
              <a:cs typeface="Calibri"/>
            </a:endParaRPr>
          </a:p>
        </p:txBody>
      </p:sp>
    </p:spTree>
    <p:extLst>
      <p:ext uri="{BB962C8B-B14F-4D97-AF65-F5344CB8AC3E}">
        <p14:creationId xmlns:p14="http://schemas.microsoft.com/office/powerpoint/2010/main" val="7643730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Picture 20" descr="Icon&#10;&#10;Description automatically generated">
            <a:extLst>
              <a:ext uri="{FF2B5EF4-FFF2-40B4-BE49-F238E27FC236}">
                <a16:creationId xmlns:a16="http://schemas.microsoft.com/office/drawing/2014/main" id="{3FB00D3F-3F9B-24E2-09EE-E52E6098200C}"/>
              </a:ext>
            </a:extLst>
          </p:cNvPr>
          <p:cNvPicPr>
            <a:picLocks noChangeAspect="1"/>
          </p:cNvPicPr>
          <p:nvPr/>
        </p:nvPicPr>
        <p:blipFill>
          <a:blip r:embed="rId2"/>
          <a:stretch>
            <a:fillRect/>
          </a:stretch>
        </p:blipFill>
        <p:spPr>
          <a:xfrm>
            <a:off x="6745302" y="36935"/>
            <a:ext cx="942257" cy="942975"/>
          </a:xfrm>
          <a:prstGeom prst="rect">
            <a:avLst/>
          </a:prstGeom>
        </p:spPr>
      </p:pic>
      <p:sp>
        <p:nvSpPr>
          <p:cNvPr id="6" name="TextBox 5">
            <a:extLst>
              <a:ext uri="{FF2B5EF4-FFF2-40B4-BE49-F238E27FC236}">
                <a16:creationId xmlns:a16="http://schemas.microsoft.com/office/drawing/2014/main" id="{D835422B-D565-722B-CA9F-1F864BDAAB5A}"/>
              </a:ext>
            </a:extLst>
          </p:cNvPr>
          <p:cNvSpPr txBox="1"/>
          <p:nvPr/>
        </p:nvSpPr>
        <p:spPr>
          <a:xfrm>
            <a:off x="695359" y="118241"/>
            <a:ext cx="567004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CA" sz="2800" b="1">
              <a:latin typeface="Century Gothic"/>
            </a:endParaRPr>
          </a:p>
        </p:txBody>
      </p:sp>
      <p:sp>
        <p:nvSpPr>
          <p:cNvPr id="4" name="TextBox 3">
            <a:extLst>
              <a:ext uri="{FF2B5EF4-FFF2-40B4-BE49-F238E27FC236}">
                <a16:creationId xmlns:a16="http://schemas.microsoft.com/office/drawing/2014/main" id="{B081557E-081E-A350-61EF-03428AAB9D7C}"/>
              </a:ext>
            </a:extLst>
          </p:cNvPr>
          <p:cNvSpPr txBox="1"/>
          <p:nvPr/>
        </p:nvSpPr>
        <p:spPr>
          <a:xfrm>
            <a:off x="349624" y="981635"/>
            <a:ext cx="7422776" cy="922765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nSpc>
                <a:spcPct val="200000"/>
              </a:lnSpc>
            </a:pPr>
            <a:r>
              <a:rPr lang="en-US" sz="2000" b="1" dirty="0">
                <a:latin typeface="Century Gothic"/>
              </a:rPr>
              <a:t>1.</a:t>
            </a:r>
            <a:r>
              <a:rPr lang="en-US" sz="700" dirty="0"/>
              <a:t> </a:t>
            </a:r>
            <a:r>
              <a:rPr lang="en-US" sz="2000" b="1" dirty="0">
                <a:latin typeface="Century Gothic"/>
              </a:rPr>
              <a:t>   ______________________________________________</a:t>
            </a:r>
            <a:endParaRPr lang="en-US" dirty="0">
              <a:latin typeface="Calibri" panose="020F0502020204030204"/>
              <a:cs typeface="Calibri" panose="020F0502020204030204"/>
            </a:endParaRPr>
          </a:p>
          <a:p>
            <a:pPr>
              <a:lnSpc>
                <a:spcPct val="200000"/>
              </a:lnSpc>
            </a:pPr>
            <a:r>
              <a:rPr lang="en-US" sz="2000" b="1" dirty="0">
                <a:latin typeface="Century Gothic"/>
              </a:rPr>
              <a:t>2.</a:t>
            </a:r>
            <a:r>
              <a:rPr lang="en-US" sz="700" dirty="0"/>
              <a:t> </a:t>
            </a:r>
            <a:r>
              <a:rPr lang="en-US" sz="2000" b="1" dirty="0">
                <a:latin typeface="Century Gothic"/>
              </a:rPr>
              <a:t>   ______________________________________________</a:t>
            </a:r>
            <a:endParaRPr lang="en-US" dirty="0">
              <a:latin typeface="Calibri" panose="020F0502020204030204"/>
              <a:cs typeface="Calibri"/>
            </a:endParaRPr>
          </a:p>
          <a:p>
            <a:pPr>
              <a:lnSpc>
                <a:spcPct val="200000"/>
              </a:lnSpc>
            </a:pPr>
            <a:r>
              <a:rPr lang="en-US" sz="2000" b="1" dirty="0">
                <a:latin typeface="Century Gothic"/>
              </a:rPr>
              <a:t>3.</a:t>
            </a:r>
            <a:r>
              <a:rPr lang="en-US" sz="700" dirty="0"/>
              <a:t> </a:t>
            </a:r>
            <a:r>
              <a:rPr lang="en-US" sz="2000" b="1" dirty="0">
                <a:latin typeface="Century Gothic"/>
              </a:rPr>
              <a:t>   ______________________________________________</a:t>
            </a:r>
            <a:endParaRPr lang="en-US" dirty="0">
              <a:latin typeface="Calibri" panose="020F0502020204030204"/>
              <a:cs typeface="Calibri"/>
            </a:endParaRPr>
          </a:p>
          <a:p>
            <a:pPr>
              <a:lnSpc>
                <a:spcPct val="200000"/>
              </a:lnSpc>
            </a:pPr>
            <a:r>
              <a:rPr lang="en-US" sz="2000" b="1" dirty="0">
                <a:latin typeface="Century Gothic"/>
              </a:rPr>
              <a:t>4.</a:t>
            </a:r>
            <a:r>
              <a:rPr lang="en-US" sz="700" dirty="0"/>
              <a:t> </a:t>
            </a:r>
            <a:r>
              <a:rPr lang="en-US" sz="2000" b="1" dirty="0">
                <a:latin typeface="Century Gothic"/>
              </a:rPr>
              <a:t>   ______________________________________________</a:t>
            </a:r>
            <a:endParaRPr lang="en-US" dirty="0">
              <a:latin typeface="Calibri" panose="020F0502020204030204"/>
              <a:cs typeface="Calibri"/>
            </a:endParaRPr>
          </a:p>
          <a:p>
            <a:pPr>
              <a:lnSpc>
                <a:spcPct val="200000"/>
              </a:lnSpc>
            </a:pPr>
            <a:r>
              <a:rPr lang="en-US" sz="2000" b="1" dirty="0">
                <a:latin typeface="Century Gothic"/>
              </a:rPr>
              <a:t>5.</a:t>
            </a:r>
            <a:r>
              <a:rPr lang="en-US" sz="700" dirty="0"/>
              <a:t> </a:t>
            </a:r>
            <a:r>
              <a:rPr lang="en-US" sz="2000" b="1" dirty="0">
                <a:latin typeface="Century Gothic"/>
              </a:rPr>
              <a:t>   ______________________________________________</a:t>
            </a:r>
            <a:endParaRPr lang="en-US" dirty="0">
              <a:latin typeface="Calibri"/>
              <a:cs typeface="Calibri"/>
            </a:endParaRPr>
          </a:p>
          <a:p>
            <a:pPr>
              <a:lnSpc>
                <a:spcPct val="200000"/>
              </a:lnSpc>
            </a:pPr>
            <a:r>
              <a:rPr lang="en-US" sz="2000" b="1" dirty="0">
                <a:latin typeface="Century Gothic"/>
              </a:rPr>
              <a:t>6.</a:t>
            </a:r>
            <a:r>
              <a:rPr lang="en-US" sz="700" dirty="0"/>
              <a:t> </a:t>
            </a:r>
            <a:r>
              <a:rPr lang="en-US" sz="2000" b="1" dirty="0">
                <a:latin typeface="Century Gothic"/>
              </a:rPr>
              <a:t>   ______________________________________________</a:t>
            </a:r>
            <a:endParaRPr lang="en-US" dirty="0">
              <a:latin typeface="Calibri" panose="020F0502020204030204"/>
              <a:cs typeface="Calibri"/>
            </a:endParaRPr>
          </a:p>
          <a:p>
            <a:pPr>
              <a:lnSpc>
                <a:spcPct val="200000"/>
              </a:lnSpc>
            </a:pPr>
            <a:r>
              <a:rPr lang="en-US" sz="2000" b="1" dirty="0">
                <a:latin typeface="Century Gothic"/>
              </a:rPr>
              <a:t>7.</a:t>
            </a:r>
            <a:r>
              <a:rPr lang="en-US" sz="700" dirty="0"/>
              <a:t> </a:t>
            </a:r>
            <a:r>
              <a:rPr lang="en-US" sz="2000" b="1" dirty="0">
                <a:latin typeface="Century Gothic"/>
              </a:rPr>
              <a:t>   ______________________________________________</a:t>
            </a:r>
            <a:endParaRPr lang="en-US" dirty="0">
              <a:latin typeface="Calibri"/>
              <a:cs typeface="Calibri"/>
            </a:endParaRPr>
          </a:p>
          <a:p>
            <a:pPr>
              <a:lnSpc>
                <a:spcPct val="200000"/>
              </a:lnSpc>
            </a:pPr>
            <a:r>
              <a:rPr lang="en-US" sz="2000" b="1" dirty="0">
                <a:latin typeface="Century Gothic"/>
              </a:rPr>
              <a:t>8.</a:t>
            </a:r>
            <a:r>
              <a:rPr lang="en-US" sz="700" dirty="0"/>
              <a:t> </a:t>
            </a:r>
            <a:r>
              <a:rPr lang="en-US" sz="2000" b="1" dirty="0">
                <a:latin typeface="Century Gothic"/>
              </a:rPr>
              <a:t>   ______________________________________________</a:t>
            </a:r>
            <a:endParaRPr lang="en-US" dirty="0">
              <a:latin typeface="Calibri" panose="020F0502020204030204"/>
              <a:cs typeface="Calibri"/>
            </a:endParaRPr>
          </a:p>
          <a:p>
            <a:pPr>
              <a:lnSpc>
                <a:spcPct val="200000"/>
              </a:lnSpc>
            </a:pPr>
            <a:r>
              <a:rPr lang="en-US" sz="2000" b="1" dirty="0">
                <a:latin typeface="Century Gothic"/>
              </a:rPr>
              <a:t>9.</a:t>
            </a:r>
            <a:r>
              <a:rPr lang="en-US" sz="700" dirty="0"/>
              <a:t> </a:t>
            </a:r>
            <a:r>
              <a:rPr lang="en-US" sz="2000" b="1" dirty="0">
                <a:latin typeface="Century Gothic"/>
              </a:rPr>
              <a:t>   ______________________________________________</a:t>
            </a:r>
            <a:endParaRPr lang="en-US" dirty="0">
              <a:latin typeface="Calibri"/>
              <a:cs typeface="Calibri"/>
            </a:endParaRPr>
          </a:p>
          <a:p>
            <a:pPr>
              <a:lnSpc>
                <a:spcPct val="200000"/>
              </a:lnSpc>
            </a:pPr>
            <a:r>
              <a:rPr lang="en-US" sz="2000" b="1" dirty="0">
                <a:latin typeface="Century Gothic"/>
              </a:rPr>
              <a:t>10.</a:t>
            </a:r>
            <a:r>
              <a:rPr lang="en-US" sz="700" dirty="0"/>
              <a:t>     </a:t>
            </a:r>
            <a:r>
              <a:rPr lang="en-US" sz="2000" b="1" dirty="0">
                <a:latin typeface="Century Gothic"/>
              </a:rPr>
              <a:t>______________________________________________</a:t>
            </a:r>
            <a:endParaRPr lang="en-US" dirty="0">
              <a:latin typeface="Calibri" panose="020F0502020204030204"/>
              <a:cs typeface="Calibri"/>
            </a:endParaRPr>
          </a:p>
          <a:p>
            <a:pPr>
              <a:lnSpc>
                <a:spcPct val="200000"/>
              </a:lnSpc>
            </a:pPr>
            <a:r>
              <a:rPr lang="en-US" sz="2000" b="1" dirty="0">
                <a:latin typeface="Century Gothic"/>
              </a:rPr>
              <a:t>11.  ______________________________________________</a:t>
            </a:r>
            <a:endParaRPr lang="en-US" dirty="0">
              <a:latin typeface="Calibri" panose="020F0502020204030204"/>
              <a:cs typeface="Calibri"/>
            </a:endParaRPr>
          </a:p>
          <a:p>
            <a:pPr>
              <a:lnSpc>
                <a:spcPct val="200000"/>
              </a:lnSpc>
            </a:pPr>
            <a:r>
              <a:rPr lang="en-US" sz="2000" b="1" dirty="0">
                <a:latin typeface="Century Gothic"/>
              </a:rPr>
              <a:t>12.  ______________________________________________</a:t>
            </a:r>
            <a:endParaRPr lang="en-US" dirty="0">
              <a:latin typeface="Calibri" panose="020F0502020204030204"/>
              <a:cs typeface="Calibri"/>
            </a:endParaRPr>
          </a:p>
          <a:p>
            <a:pPr>
              <a:lnSpc>
                <a:spcPct val="200000"/>
              </a:lnSpc>
            </a:pPr>
            <a:r>
              <a:rPr lang="en-US" sz="2000" b="1" dirty="0">
                <a:latin typeface="Century Gothic"/>
              </a:rPr>
              <a:t>13.  ______________________________________________</a:t>
            </a:r>
            <a:endParaRPr lang="en-US" dirty="0">
              <a:latin typeface="Calibri" panose="020F0502020204030204"/>
              <a:cs typeface="Calibri"/>
            </a:endParaRPr>
          </a:p>
          <a:p>
            <a:pPr>
              <a:lnSpc>
                <a:spcPct val="200000"/>
              </a:lnSpc>
            </a:pPr>
            <a:r>
              <a:rPr lang="en-US" sz="2000" b="1" dirty="0">
                <a:latin typeface="Century Gothic"/>
              </a:rPr>
              <a:t>14.</a:t>
            </a:r>
            <a:r>
              <a:rPr lang="en-US" sz="700" dirty="0"/>
              <a:t>     </a:t>
            </a:r>
            <a:r>
              <a:rPr lang="en-US" sz="2000" b="1" dirty="0">
                <a:latin typeface="Century Gothic"/>
              </a:rPr>
              <a:t>______________________________________________</a:t>
            </a:r>
          </a:p>
          <a:p>
            <a:pPr>
              <a:lnSpc>
                <a:spcPct val="200000"/>
              </a:lnSpc>
            </a:pPr>
            <a:endParaRPr lang="en-US" sz="2000" b="1" dirty="0">
              <a:latin typeface="Century Gothic"/>
              <a:cs typeface="Calibri"/>
            </a:endParaRPr>
          </a:p>
        </p:txBody>
      </p:sp>
      <p:sp>
        <p:nvSpPr>
          <p:cNvPr id="8" name="TextBox 7">
            <a:extLst>
              <a:ext uri="{FF2B5EF4-FFF2-40B4-BE49-F238E27FC236}">
                <a16:creationId xmlns:a16="http://schemas.microsoft.com/office/drawing/2014/main" id="{BA101869-581F-6A33-B9CD-2C918438FDDF}"/>
              </a:ext>
            </a:extLst>
          </p:cNvPr>
          <p:cNvSpPr txBox="1"/>
          <p:nvPr/>
        </p:nvSpPr>
        <p:spPr>
          <a:xfrm>
            <a:off x="-40341" y="0"/>
            <a:ext cx="7113493" cy="99610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nSpc>
                <a:spcPct val="150000"/>
              </a:lnSpc>
            </a:pPr>
            <a:r>
              <a:rPr lang="en-US" sz="2400" b="1" dirty="0">
                <a:latin typeface="Century Gothic"/>
              </a:rPr>
              <a:t>Phrases </a:t>
            </a:r>
            <a:r>
              <a:rPr lang="en-US" sz="2400" b="1" dirty="0" err="1">
                <a:latin typeface="Century Gothic"/>
              </a:rPr>
              <a:t>Fonctionnelles</a:t>
            </a:r>
            <a:endParaRPr lang="en-US" dirty="0" err="1">
              <a:latin typeface="Calibri" panose="020F0502020204030204"/>
              <a:cs typeface="Calibri" panose="020F0502020204030204"/>
            </a:endParaRPr>
          </a:p>
          <a:p>
            <a:pPr>
              <a:lnSpc>
                <a:spcPct val="150000"/>
              </a:lnSpc>
            </a:pPr>
            <a:r>
              <a:rPr lang="en-US" sz="1700" b="1" dirty="0" err="1">
                <a:latin typeface="Century Gothic"/>
              </a:rPr>
              <a:t>Pratiquez</a:t>
            </a:r>
            <a:r>
              <a:rPr lang="en-US" sz="1700" b="1" dirty="0">
                <a:latin typeface="Century Gothic"/>
              </a:rPr>
              <a:t> </a:t>
            </a:r>
            <a:r>
              <a:rPr lang="en-US" sz="1700" dirty="0">
                <a:latin typeface="Century Gothic"/>
              </a:rPr>
              <a:t>les phrases avec </a:t>
            </a:r>
            <a:r>
              <a:rPr lang="en-US" sz="1700" dirty="0" err="1">
                <a:latin typeface="Century Gothic"/>
              </a:rPr>
              <a:t>une</a:t>
            </a:r>
            <a:r>
              <a:rPr lang="en-US" sz="1700" dirty="0">
                <a:latin typeface="Century Gothic"/>
              </a:rPr>
              <a:t> </a:t>
            </a:r>
            <a:r>
              <a:rPr lang="en-US" sz="1700" b="1" dirty="0" err="1">
                <a:latin typeface="Century Gothic"/>
              </a:rPr>
              <a:t>voix</a:t>
            </a:r>
            <a:r>
              <a:rPr lang="en-US" sz="1700" b="1" dirty="0">
                <a:latin typeface="Century Gothic"/>
              </a:rPr>
              <a:t> forte</a:t>
            </a:r>
            <a:r>
              <a:rPr lang="en-US" sz="1700" dirty="0">
                <a:latin typeface="Century Gothic"/>
              </a:rPr>
              <a:t>. </a:t>
            </a:r>
            <a:r>
              <a:rPr lang="en-US" sz="1700" b="1" dirty="0" err="1">
                <a:latin typeface="Century Gothic"/>
              </a:rPr>
              <a:t>Répétez</a:t>
            </a:r>
            <a:r>
              <a:rPr lang="en-US" sz="1700" b="1" dirty="0">
                <a:latin typeface="Century Gothic"/>
              </a:rPr>
              <a:t> </a:t>
            </a:r>
            <a:r>
              <a:rPr lang="en-US" sz="1700" dirty="0">
                <a:latin typeface="Century Gothic"/>
              </a:rPr>
              <a:t>la </a:t>
            </a:r>
            <a:r>
              <a:rPr lang="en-US" sz="1700" dirty="0" err="1">
                <a:latin typeface="Century Gothic"/>
              </a:rPr>
              <a:t>liste</a:t>
            </a:r>
            <a:r>
              <a:rPr lang="en-US" sz="1700" dirty="0">
                <a:latin typeface="Century Gothic"/>
              </a:rPr>
              <a:t> </a:t>
            </a:r>
            <a:r>
              <a:rPr lang="en-US" sz="1700" b="1" dirty="0">
                <a:latin typeface="Century Gothic"/>
              </a:rPr>
              <a:t>_ </a:t>
            </a:r>
            <a:r>
              <a:rPr lang="en-US" sz="1700" b="1" dirty="0" err="1">
                <a:latin typeface="Century Gothic"/>
              </a:rPr>
              <a:t>fois</a:t>
            </a:r>
            <a:r>
              <a:rPr lang="en-US" sz="1700" b="1" dirty="0">
                <a:latin typeface="Century Gothic"/>
              </a:rPr>
              <a:t>. </a:t>
            </a:r>
            <a:endParaRPr lang="en-US" sz="1700" dirty="0">
              <a:cs typeface="Calibri"/>
            </a:endParaRPr>
          </a:p>
        </p:txBody>
      </p:sp>
      <p:sp>
        <p:nvSpPr>
          <p:cNvPr id="9" name="TextBox 8">
            <a:extLst>
              <a:ext uri="{FF2B5EF4-FFF2-40B4-BE49-F238E27FC236}">
                <a16:creationId xmlns:a16="http://schemas.microsoft.com/office/drawing/2014/main" id="{BE4976C8-B0CA-1DCE-6CAB-94FC1A1A385C}"/>
              </a:ext>
            </a:extLst>
          </p:cNvPr>
          <p:cNvSpPr txBox="1"/>
          <p:nvPr/>
        </p:nvSpPr>
        <p:spPr>
          <a:xfrm>
            <a:off x="1479176" y="9560859"/>
            <a:ext cx="4814047"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b="1" dirty="0" err="1">
                <a:latin typeface="Century Gothic"/>
              </a:rPr>
              <a:t>Utilisez</a:t>
            </a:r>
            <a:r>
              <a:rPr lang="en-US" b="1" dirty="0">
                <a:latin typeface="Century Gothic"/>
              </a:rPr>
              <a:t> la </a:t>
            </a:r>
            <a:r>
              <a:rPr lang="en-US" b="1" dirty="0" err="1">
                <a:latin typeface="Century Gothic"/>
              </a:rPr>
              <a:t>voix</a:t>
            </a:r>
            <a:r>
              <a:rPr lang="en-US" b="1" dirty="0">
                <a:latin typeface="Century Gothic"/>
              </a:rPr>
              <a:t> forte</a:t>
            </a:r>
            <a:r>
              <a:rPr lang="en-US" dirty="0">
                <a:latin typeface="Century Gothic"/>
              </a:rPr>
              <a:t> pendant la </a:t>
            </a:r>
            <a:r>
              <a:rPr lang="en-US" dirty="0" err="1">
                <a:latin typeface="Century Gothic"/>
              </a:rPr>
              <a:t>journée</a:t>
            </a:r>
            <a:r>
              <a:rPr lang="en-US" dirty="0">
                <a:latin typeface="Century Gothic"/>
              </a:rPr>
              <a:t>!</a:t>
            </a:r>
            <a:endParaRPr lang="en-US" dirty="0"/>
          </a:p>
        </p:txBody>
      </p:sp>
    </p:spTree>
    <p:extLst>
      <p:ext uri="{BB962C8B-B14F-4D97-AF65-F5344CB8AC3E}">
        <p14:creationId xmlns:p14="http://schemas.microsoft.com/office/powerpoint/2010/main" val="28681734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Picture 20" descr="Icon&#10;&#10;Description automatically generated">
            <a:extLst>
              <a:ext uri="{FF2B5EF4-FFF2-40B4-BE49-F238E27FC236}">
                <a16:creationId xmlns:a16="http://schemas.microsoft.com/office/drawing/2014/main" id="{3FB00D3F-3F9B-24E2-09EE-E52E6098200C}"/>
              </a:ext>
            </a:extLst>
          </p:cNvPr>
          <p:cNvPicPr>
            <a:picLocks noChangeAspect="1"/>
          </p:cNvPicPr>
          <p:nvPr/>
        </p:nvPicPr>
        <p:blipFill>
          <a:blip r:embed="rId2"/>
          <a:stretch>
            <a:fillRect/>
          </a:stretch>
        </p:blipFill>
        <p:spPr>
          <a:xfrm>
            <a:off x="6745302" y="36935"/>
            <a:ext cx="942257" cy="942975"/>
          </a:xfrm>
          <a:prstGeom prst="rect">
            <a:avLst/>
          </a:prstGeom>
        </p:spPr>
      </p:pic>
      <p:sp>
        <p:nvSpPr>
          <p:cNvPr id="6" name="TextBox 5">
            <a:extLst>
              <a:ext uri="{FF2B5EF4-FFF2-40B4-BE49-F238E27FC236}">
                <a16:creationId xmlns:a16="http://schemas.microsoft.com/office/drawing/2014/main" id="{D835422B-D565-722B-CA9F-1F864BDAAB5A}"/>
              </a:ext>
            </a:extLst>
          </p:cNvPr>
          <p:cNvSpPr txBox="1"/>
          <p:nvPr/>
        </p:nvSpPr>
        <p:spPr>
          <a:xfrm>
            <a:off x="695359" y="118241"/>
            <a:ext cx="567004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CA" sz="2800" b="1">
              <a:latin typeface="Century Gothic"/>
            </a:endParaRPr>
          </a:p>
        </p:txBody>
      </p:sp>
      <p:sp>
        <p:nvSpPr>
          <p:cNvPr id="4" name="TextBox 3">
            <a:extLst>
              <a:ext uri="{FF2B5EF4-FFF2-40B4-BE49-F238E27FC236}">
                <a16:creationId xmlns:a16="http://schemas.microsoft.com/office/drawing/2014/main" id="{B081557E-081E-A350-61EF-03428AAB9D7C}"/>
              </a:ext>
            </a:extLst>
          </p:cNvPr>
          <p:cNvSpPr txBox="1"/>
          <p:nvPr/>
        </p:nvSpPr>
        <p:spPr>
          <a:xfrm>
            <a:off x="349624" y="981635"/>
            <a:ext cx="7422776" cy="922765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nSpc>
                <a:spcPct val="200000"/>
              </a:lnSpc>
            </a:pPr>
            <a:r>
              <a:rPr lang="en-US" sz="2000" b="1" dirty="0">
                <a:latin typeface="Century Gothic"/>
              </a:rPr>
              <a:t>15.</a:t>
            </a:r>
            <a:r>
              <a:rPr lang="en-US" sz="700" dirty="0"/>
              <a:t> </a:t>
            </a:r>
            <a:r>
              <a:rPr lang="en-US" sz="2000" b="1" dirty="0">
                <a:latin typeface="Century Gothic"/>
              </a:rPr>
              <a:t>   ______________________________________________</a:t>
            </a:r>
            <a:endParaRPr lang="en-US" dirty="0">
              <a:latin typeface="Calibri" panose="020F0502020204030204"/>
              <a:cs typeface="Calibri" panose="020F0502020204030204"/>
            </a:endParaRPr>
          </a:p>
          <a:p>
            <a:pPr>
              <a:lnSpc>
                <a:spcPct val="200000"/>
              </a:lnSpc>
            </a:pPr>
            <a:r>
              <a:rPr lang="en-US" sz="2000" b="1" dirty="0">
                <a:latin typeface="Century Gothic"/>
              </a:rPr>
              <a:t>16.</a:t>
            </a:r>
            <a:r>
              <a:rPr lang="en-US" sz="700" dirty="0"/>
              <a:t> </a:t>
            </a:r>
            <a:r>
              <a:rPr lang="en-US" sz="2000" b="1" dirty="0">
                <a:latin typeface="Century Gothic"/>
              </a:rPr>
              <a:t>   ______________________________________________</a:t>
            </a:r>
            <a:endParaRPr lang="en-US" dirty="0">
              <a:latin typeface="Calibri" panose="020F0502020204030204"/>
              <a:cs typeface="Calibri"/>
            </a:endParaRPr>
          </a:p>
          <a:p>
            <a:pPr>
              <a:lnSpc>
                <a:spcPct val="200000"/>
              </a:lnSpc>
            </a:pPr>
            <a:r>
              <a:rPr lang="en-US" sz="2000" b="1" dirty="0">
                <a:latin typeface="Century Gothic"/>
              </a:rPr>
              <a:t>17.</a:t>
            </a:r>
            <a:r>
              <a:rPr lang="en-US" sz="700" dirty="0"/>
              <a:t> </a:t>
            </a:r>
            <a:r>
              <a:rPr lang="en-US" sz="2000" b="1" dirty="0">
                <a:latin typeface="Century Gothic"/>
              </a:rPr>
              <a:t>   ______________________________________________</a:t>
            </a:r>
            <a:endParaRPr lang="en-US" dirty="0">
              <a:latin typeface="Calibri" panose="020F0502020204030204"/>
              <a:cs typeface="Calibri"/>
            </a:endParaRPr>
          </a:p>
          <a:p>
            <a:pPr>
              <a:lnSpc>
                <a:spcPct val="200000"/>
              </a:lnSpc>
            </a:pPr>
            <a:r>
              <a:rPr lang="en-US" sz="2000" b="1" dirty="0">
                <a:latin typeface="Century Gothic"/>
              </a:rPr>
              <a:t>18.</a:t>
            </a:r>
            <a:r>
              <a:rPr lang="en-US" sz="700" dirty="0"/>
              <a:t> </a:t>
            </a:r>
            <a:r>
              <a:rPr lang="en-US" sz="2000" b="1" dirty="0">
                <a:latin typeface="Century Gothic"/>
              </a:rPr>
              <a:t>   ______________________________________________</a:t>
            </a:r>
            <a:endParaRPr lang="en-US" dirty="0">
              <a:latin typeface="Calibri" panose="020F0502020204030204"/>
              <a:cs typeface="Calibri"/>
            </a:endParaRPr>
          </a:p>
          <a:p>
            <a:pPr>
              <a:lnSpc>
                <a:spcPct val="200000"/>
              </a:lnSpc>
            </a:pPr>
            <a:r>
              <a:rPr lang="en-US" sz="2000" b="1" dirty="0">
                <a:latin typeface="Century Gothic"/>
              </a:rPr>
              <a:t>19.</a:t>
            </a:r>
            <a:r>
              <a:rPr lang="en-US" sz="700" dirty="0"/>
              <a:t> </a:t>
            </a:r>
            <a:r>
              <a:rPr lang="en-US" sz="2000" b="1" dirty="0">
                <a:latin typeface="Century Gothic"/>
              </a:rPr>
              <a:t>   ______________________________________________</a:t>
            </a:r>
            <a:endParaRPr lang="en-US" dirty="0">
              <a:latin typeface="Calibri"/>
              <a:cs typeface="Calibri"/>
            </a:endParaRPr>
          </a:p>
          <a:p>
            <a:pPr>
              <a:lnSpc>
                <a:spcPct val="200000"/>
              </a:lnSpc>
            </a:pPr>
            <a:r>
              <a:rPr lang="en-US" sz="2000" b="1" dirty="0">
                <a:latin typeface="Century Gothic"/>
              </a:rPr>
              <a:t>20.</a:t>
            </a:r>
            <a:r>
              <a:rPr lang="en-US" sz="700" dirty="0"/>
              <a:t> </a:t>
            </a:r>
            <a:r>
              <a:rPr lang="en-US" sz="2000" b="1" dirty="0">
                <a:latin typeface="Century Gothic"/>
              </a:rPr>
              <a:t>   ______________________________________________</a:t>
            </a:r>
            <a:endParaRPr lang="en-US" dirty="0">
              <a:latin typeface="Calibri" panose="020F0502020204030204"/>
              <a:cs typeface="Calibri"/>
            </a:endParaRPr>
          </a:p>
          <a:p>
            <a:pPr>
              <a:lnSpc>
                <a:spcPct val="200000"/>
              </a:lnSpc>
            </a:pPr>
            <a:r>
              <a:rPr lang="en-US" sz="2000" b="1" dirty="0">
                <a:latin typeface="Century Gothic"/>
              </a:rPr>
              <a:t>21.</a:t>
            </a:r>
            <a:r>
              <a:rPr lang="en-US" sz="700" dirty="0"/>
              <a:t> </a:t>
            </a:r>
            <a:r>
              <a:rPr lang="en-US" sz="2000" b="1" dirty="0">
                <a:latin typeface="Century Gothic"/>
              </a:rPr>
              <a:t>   ______________________________________________</a:t>
            </a:r>
            <a:endParaRPr lang="en-US" dirty="0">
              <a:latin typeface="Calibri"/>
              <a:cs typeface="Calibri"/>
            </a:endParaRPr>
          </a:p>
          <a:p>
            <a:pPr>
              <a:lnSpc>
                <a:spcPct val="200000"/>
              </a:lnSpc>
            </a:pPr>
            <a:r>
              <a:rPr lang="en-US" sz="2000" b="1" dirty="0">
                <a:latin typeface="Century Gothic"/>
              </a:rPr>
              <a:t>22.</a:t>
            </a:r>
            <a:r>
              <a:rPr lang="en-US" sz="700" dirty="0"/>
              <a:t> </a:t>
            </a:r>
            <a:r>
              <a:rPr lang="en-US" sz="2000" b="1" dirty="0">
                <a:latin typeface="Century Gothic"/>
              </a:rPr>
              <a:t>   ______________________________________________</a:t>
            </a:r>
            <a:endParaRPr lang="en-US" dirty="0">
              <a:latin typeface="Calibri" panose="020F0502020204030204"/>
              <a:cs typeface="Calibri"/>
            </a:endParaRPr>
          </a:p>
          <a:p>
            <a:pPr>
              <a:lnSpc>
                <a:spcPct val="200000"/>
              </a:lnSpc>
            </a:pPr>
            <a:r>
              <a:rPr lang="en-US" sz="2000" b="1" dirty="0">
                <a:latin typeface="Century Gothic"/>
              </a:rPr>
              <a:t>23.</a:t>
            </a:r>
            <a:r>
              <a:rPr lang="en-US" sz="700" dirty="0"/>
              <a:t> </a:t>
            </a:r>
            <a:r>
              <a:rPr lang="en-US" sz="2000" b="1" dirty="0">
                <a:latin typeface="Century Gothic"/>
              </a:rPr>
              <a:t>   ______________________________________________</a:t>
            </a:r>
            <a:endParaRPr lang="en-US" dirty="0">
              <a:latin typeface="Calibri"/>
              <a:cs typeface="Calibri"/>
            </a:endParaRPr>
          </a:p>
          <a:p>
            <a:pPr>
              <a:lnSpc>
                <a:spcPct val="200000"/>
              </a:lnSpc>
            </a:pPr>
            <a:r>
              <a:rPr lang="en-US" sz="2000" b="1" dirty="0">
                <a:latin typeface="Century Gothic"/>
              </a:rPr>
              <a:t>24.</a:t>
            </a:r>
            <a:r>
              <a:rPr lang="en-US" sz="700" dirty="0"/>
              <a:t>     </a:t>
            </a:r>
            <a:r>
              <a:rPr lang="en-US" sz="2000" b="1" dirty="0">
                <a:latin typeface="Century Gothic"/>
              </a:rPr>
              <a:t>______________________________________________</a:t>
            </a:r>
            <a:endParaRPr lang="en-US" dirty="0">
              <a:latin typeface="Calibri" panose="020F0502020204030204"/>
              <a:cs typeface="Calibri"/>
            </a:endParaRPr>
          </a:p>
          <a:p>
            <a:pPr>
              <a:lnSpc>
                <a:spcPct val="200000"/>
              </a:lnSpc>
            </a:pPr>
            <a:r>
              <a:rPr lang="en-US" sz="2000" b="1" dirty="0">
                <a:latin typeface="Century Gothic"/>
              </a:rPr>
              <a:t>25.  ______________________________________________</a:t>
            </a:r>
            <a:endParaRPr lang="en-US" dirty="0">
              <a:latin typeface="Calibri" panose="020F0502020204030204"/>
              <a:cs typeface="Calibri"/>
            </a:endParaRPr>
          </a:p>
          <a:p>
            <a:pPr>
              <a:lnSpc>
                <a:spcPct val="200000"/>
              </a:lnSpc>
            </a:pPr>
            <a:r>
              <a:rPr lang="en-US" sz="2000" b="1" dirty="0">
                <a:latin typeface="Century Gothic"/>
              </a:rPr>
              <a:t>26.  ______________________________________________</a:t>
            </a:r>
            <a:endParaRPr lang="en-US" dirty="0">
              <a:latin typeface="Calibri" panose="020F0502020204030204"/>
              <a:cs typeface="Calibri"/>
            </a:endParaRPr>
          </a:p>
          <a:p>
            <a:pPr>
              <a:lnSpc>
                <a:spcPct val="200000"/>
              </a:lnSpc>
            </a:pPr>
            <a:r>
              <a:rPr lang="en-US" sz="2000" b="1" dirty="0">
                <a:latin typeface="Century Gothic"/>
              </a:rPr>
              <a:t>27.  ______________________________________________</a:t>
            </a:r>
            <a:endParaRPr lang="en-US" dirty="0">
              <a:latin typeface="Calibri" panose="020F0502020204030204"/>
              <a:cs typeface="Calibri"/>
            </a:endParaRPr>
          </a:p>
          <a:p>
            <a:pPr>
              <a:lnSpc>
                <a:spcPct val="200000"/>
              </a:lnSpc>
            </a:pPr>
            <a:r>
              <a:rPr lang="en-US" sz="2000" b="1" dirty="0">
                <a:latin typeface="Century Gothic"/>
              </a:rPr>
              <a:t>28.</a:t>
            </a:r>
            <a:r>
              <a:rPr lang="en-US" sz="700" dirty="0"/>
              <a:t>     </a:t>
            </a:r>
            <a:r>
              <a:rPr lang="en-US" sz="2000" b="1" dirty="0">
                <a:latin typeface="Century Gothic"/>
              </a:rPr>
              <a:t>______________________________________________</a:t>
            </a:r>
          </a:p>
          <a:p>
            <a:pPr>
              <a:lnSpc>
                <a:spcPct val="200000"/>
              </a:lnSpc>
            </a:pPr>
            <a:endParaRPr lang="en-US" sz="2000" b="1" dirty="0">
              <a:latin typeface="Century Gothic"/>
              <a:cs typeface="Calibri"/>
            </a:endParaRPr>
          </a:p>
        </p:txBody>
      </p:sp>
      <p:sp>
        <p:nvSpPr>
          <p:cNvPr id="7" name="TextBox 6">
            <a:extLst>
              <a:ext uri="{FF2B5EF4-FFF2-40B4-BE49-F238E27FC236}">
                <a16:creationId xmlns:a16="http://schemas.microsoft.com/office/drawing/2014/main" id="{FA936352-6958-83CE-E14E-4918AB9AF8ED}"/>
              </a:ext>
            </a:extLst>
          </p:cNvPr>
          <p:cNvSpPr txBox="1"/>
          <p:nvPr/>
        </p:nvSpPr>
        <p:spPr>
          <a:xfrm>
            <a:off x="1479176" y="9560859"/>
            <a:ext cx="4814047"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b="1" dirty="0" err="1">
                <a:latin typeface="Century Gothic"/>
              </a:rPr>
              <a:t>Utilisez</a:t>
            </a:r>
            <a:r>
              <a:rPr lang="en-US" b="1" dirty="0">
                <a:latin typeface="Century Gothic"/>
              </a:rPr>
              <a:t> la </a:t>
            </a:r>
            <a:r>
              <a:rPr lang="en-US" b="1" dirty="0" err="1">
                <a:latin typeface="Century Gothic"/>
              </a:rPr>
              <a:t>voix</a:t>
            </a:r>
            <a:r>
              <a:rPr lang="en-US" b="1" dirty="0">
                <a:latin typeface="Century Gothic"/>
              </a:rPr>
              <a:t> forte</a:t>
            </a:r>
            <a:r>
              <a:rPr lang="en-US" dirty="0">
                <a:latin typeface="Century Gothic"/>
              </a:rPr>
              <a:t> pendant la </a:t>
            </a:r>
            <a:r>
              <a:rPr lang="en-US" dirty="0" err="1">
                <a:latin typeface="Century Gothic"/>
              </a:rPr>
              <a:t>journée</a:t>
            </a:r>
            <a:r>
              <a:rPr lang="en-US" dirty="0">
                <a:latin typeface="Century Gothic"/>
              </a:rPr>
              <a:t>!</a:t>
            </a:r>
            <a:endParaRPr lang="en-US" dirty="0"/>
          </a:p>
        </p:txBody>
      </p:sp>
      <p:sp>
        <p:nvSpPr>
          <p:cNvPr id="9" name="TextBox 8">
            <a:extLst>
              <a:ext uri="{FF2B5EF4-FFF2-40B4-BE49-F238E27FC236}">
                <a16:creationId xmlns:a16="http://schemas.microsoft.com/office/drawing/2014/main" id="{B50C72DA-02D3-B597-FAB6-7F89C8D333D8}"/>
              </a:ext>
            </a:extLst>
          </p:cNvPr>
          <p:cNvSpPr txBox="1"/>
          <p:nvPr/>
        </p:nvSpPr>
        <p:spPr>
          <a:xfrm>
            <a:off x="-40341" y="0"/>
            <a:ext cx="7113493" cy="99610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nSpc>
                <a:spcPct val="150000"/>
              </a:lnSpc>
            </a:pPr>
            <a:r>
              <a:rPr lang="en-US" sz="2400" b="1" dirty="0">
                <a:latin typeface="Century Gothic"/>
              </a:rPr>
              <a:t>Phrases </a:t>
            </a:r>
            <a:r>
              <a:rPr lang="en-US" sz="2400" b="1" dirty="0" err="1">
                <a:latin typeface="Century Gothic"/>
              </a:rPr>
              <a:t>Fonctionnelles</a:t>
            </a:r>
            <a:endParaRPr lang="en-US" dirty="0" err="1">
              <a:latin typeface="Calibri" panose="020F0502020204030204"/>
              <a:cs typeface="Calibri" panose="020F0502020204030204"/>
            </a:endParaRPr>
          </a:p>
          <a:p>
            <a:pPr>
              <a:lnSpc>
                <a:spcPct val="150000"/>
              </a:lnSpc>
            </a:pPr>
            <a:r>
              <a:rPr lang="en-US" sz="1700" b="1" dirty="0" err="1">
                <a:latin typeface="Century Gothic"/>
              </a:rPr>
              <a:t>Pratiquez</a:t>
            </a:r>
            <a:r>
              <a:rPr lang="en-US" sz="1700" b="1" dirty="0">
                <a:latin typeface="Century Gothic"/>
              </a:rPr>
              <a:t> </a:t>
            </a:r>
            <a:r>
              <a:rPr lang="en-US" sz="1700" dirty="0">
                <a:latin typeface="Century Gothic"/>
              </a:rPr>
              <a:t>les phrases avec </a:t>
            </a:r>
            <a:r>
              <a:rPr lang="en-US" sz="1700" dirty="0" err="1">
                <a:latin typeface="Century Gothic"/>
              </a:rPr>
              <a:t>une</a:t>
            </a:r>
            <a:r>
              <a:rPr lang="en-US" sz="1700" dirty="0">
                <a:latin typeface="Century Gothic"/>
              </a:rPr>
              <a:t> </a:t>
            </a:r>
            <a:r>
              <a:rPr lang="en-US" sz="1700" b="1" dirty="0" err="1">
                <a:latin typeface="Century Gothic"/>
              </a:rPr>
              <a:t>voix</a:t>
            </a:r>
            <a:r>
              <a:rPr lang="en-US" sz="1700" b="1" dirty="0">
                <a:latin typeface="Century Gothic"/>
              </a:rPr>
              <a:t> forte</a:t>
            </a:r>
            <a:r>
              <a:rPr lang="en-US" sz="1700" dirty="0">
                <a:latin typeface="Century Gothic"/>
              </a:rPr>
              <a:t>. </a:t>
            </a:r>
            <a:r>
              <a:rPr lang="en-US" sz="1700" b="1" dirty="0" err="1">
                <a:latin typeface="Century Gothic"/>
              </a:rPr>
              <a:t>Répétez</a:t>
            </a:r>
            <a:r>
              <a:rPr lang="en-US" sz="1700" b="1" dirty="0">
                <a:latin typeface="Century Gothic"/>
              </a:rPr>
              <a:t> </a:t>
            </a:r>
            <a:r>
              <a:rPr lang="en-US" sz="1700" dirty="0">
                <a:latin typeface="Century Gothic"/>
              </a:rPr>
              <a:t>la </a:t>
            </a:r>
            <a:r>
              <a:rPr lang="en-US" sz="1700" dirty="0" err="1">
                <a:latin typeface="Century Gothic"/>
              </a:rPr>
              <a:t>liste</a:t>
            </a:r>
            <a:r>
              <a:rPr lang="en-US" sz="1700" dirty="0">
                <a:latin typeface="Century Gothic"/>
              </a:rPr>
              <a:t> </a:t>
            </a:r>
            <a:r>
              <a:rPr lang="en-US" sz="1700" b="1" dirty="0">
                <a:latin typeface="Century Gothic"/>
              </a:rPr>
              <a:t>_ </a:t>
            </a:r>
            <a:r>
              <a:rPr lang="en-US" sz="1700" b="1" dirty="0" err="1">
                <a:latin typeface="Century Gothic"/>
              </a:rPr>
              <a:t>fois</a:t>
            </a:r>
            <a:r>
              <a:rPr lang="en-US" sz="1700" b="1" dirty="0">
                <a:latin typeface="Century Gothic"/>
              </a:rPr>
              <a:t>. </a:t>
            </a:r>
            <a:endParaRPr lang="en-US" sz="1700" dirty="0">
              <a:cs typeface="Calibri"/>
            </a:endParaRPr>
          </a:p>
        </p:txBody>
      </p:sp>
    </p:spTree>
    <p:extLst>
      <p:ext uri="{BB962C8B-B14F-4D97-AF65-F5344CB8AC3E}">
        <p14:creationId xmlns:p14="http://schemas.microsoft.com/office/powerpoint/2010/main" val="313391293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e3ca3bed-316c-421b-8e24-12d7f5410c83">
      <Terms xmlns="http://schemas.microsoft.com/office/infopath/2007/PartnerControls"/>
    </lcf76f155ced4ddcb4097134ff3c332f>
    <TaxCatchAll xmlns="a1a37ba0-c12d-405a-a4db-f04e89ca3326"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83FA68CA69CDC4E9D44D98DF8DF06AC" ma:contentTypeVersion="16" ma:contentTypeDescription="Create a new document." ma:contentTypeScope="" ma:versionID="acb73bd8c37b30d13ffb425f5a170283">
  <xsd:schema xmlns:xsd="http://www.w3.org/2001/XMLSchema" xmlns:xs="http://www.w3.org/2001/XMLSchema" xmlns:p="http://schemas.microsoft.com/office/2006/metadata/properties" xmlns:ns2="e3ca3bed-316c-421b-8e24-12d7f5410c83" xmlns:ns3="a1a37ba0-c12d-405a-a4db-f04e89ca3326" targetNamespace="http://schemas.microsoft.com/office/2006/metadata/properties" ma:root="true" ma:fieldsID="b025d5f57ab2483dfc9935b753b5ccb3" ns2:_="" ns3:_="">
    <xsd:import namespace="e3ca3bed-316c-421b-8e24-12d7f5410c83"/>
    <xsd:import namespace="a1a37ba0-c12d-405a-a4db-f04e89ca3326"/>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MediaServiceAutoTags" minOccurs="0"/>
                <xsd:element ref="ns2:MediaServiceGenerationTime" minOccurs="0"/>
                <xsd:element ref="ns2:MediaServiceEventHashCode" minOccurs="0"/>
                <xsd:element ref="ns2:MediaServiceOCR"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SearchPropertie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3ca3bed-316c-421b-8e24-12d7f5410c8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f218295f-687b-4006-a255-510d9d5ee80a"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Location" ma:index="23"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1a37ba0-c12d-405a-a4db-f04e89ca3326"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c396ee6a-2d07-4bdd-9159-46dd514f42a8}" ma:internalName="TaxCatchAll" ma:showField="CatchAllData" ma:web="a1a37ba0-c12d-405a-a4db-f04e89ca332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0874EF2-133C-4240-89ED-8C1395E7DB03}">
  <ds:schemaRefs>
    <ds:schemaRef ds:uri="http://schemas.microsoft.com/office/2006/metadata/properties"/>
    <ds:schemaRef ds:uri="http://schemas.microsoft.com/office/infopath/2007/PartnerControls"/>
    <ds:schemaRef ds:uri="e3ca3bed-316c-421b-8e24-12d7f5410c83"/>
    <ds:schemaRef ds:uri="a1a37ba0-c12d-405a-a4db-f04e89ca3326"/>
  </ds:schemaRefs>
</ds:datastoreItem>
</file>

<file path=customXml/itemProps2.xml><?xml version="1.0" encoding="utf-8"?>
<ds:datastoreItem xmlns:ds="http://schemas.openxmlformats.org/officeDocument/2006/customXml" ds:itemID="{C37346B8-01CA-4012-91C8-9597A5DF790A}">
  <ds:schemaRefs>
    <ds:schemaRef ds:uri="http://schemas.microsoft.com/sharepoint/v3/contenttype/forms"/>
  </ds:schemaRefs>
</ds:datastoreItem>
</file>

<file path=customXml/itemProps3.xml><?xml version="1.0" encoding="utf-8"?>
<ds:datastoreItem xmlns:ds="http://schemas.openxmlformats.org/officeDocument/2006/customXml" ds:itemID="{D1F6B625-8EA0-4A78-81EB-D164CA872A6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3ca3bed-316c-421b-8e24-12d7f5410c83"/>
    <ds:schemaRef ds:uri="a1a37ba0-c12d-405a-a4db-f04e89ca33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352</Words>
  <Application>Microsoft Office PowerPoint</Application>
  <PresentationFormat>Custom</PresentationFormat>
  <Paragraphs>72</Paragraphs>
  <Slides>5</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5</vt:i4>
      </vt:variant>
    </vt:vector>
  </HeadingPairs>
  <TitlesOfParts>
    <vt:vector size="11"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Laura Dunn</cp:lastModifiedBy>
  <cp:revision>175</cp:revision>
  <dcterms:created xsi:type="dcterms:W3CDTF">2023-02-10T20:27:58Z</dcterms:created>
  <dcterms:modified xsi:type="dcterms:W3CDTF">2024-12-02T19:43:08Z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0x010100B83FA68CA69CDC4E9D44D98DF8DF06AC</vt:lpwstr>
  </property>
  <property fmtid="{D5CDD505-2E9C-101B-9397-08002B2CF9AE}" pid="3" name="MediaServiceImageTags">
    <vt:lpwstr/>
  </property>
</Properties>
</file>