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6" r:id="rId6"/>
    <p:sldId id="256" r:id="rId7"/>
    <p:sldId id="266" r:id="rId8"/>
    <p:sldId id="259" r:id="rId9"/>
    <p:sldId id="267" r:id="rId10"/>
    <p:sldId id="263" r:id="rId11"/>
    <p:sldId id="268" r:id="rId12"/>
    <p:sldId id="257" r:id="rId13"/>
    <p:sldId id="270" r:id="rId14"/>
    <p:sldId id="280" r:id="rId15"/>
    <p:sldId id="269" r:id="rId16"/>
    <p:sldId id="273" r:id="rId17"/>
    <p:sldId id="261" r:id="rId18"/>
    <p:sldId id="262" r:id="rId19"/>
    <p:sldId id="264" r:id="rId20"/>
    <p:sldId id="265" r:id="rId21"/>
    <p:sldId id="288" r:id="rId22"/>
    <p:sldId id="287" r:id="rId23"/>
    <p:sldId id="286" r:id="rId24"/>
    <p:sldId id="285" r:id="rId25"/>
    <p:sldId id="284" r:id="rId26"/>
    <p:sldId id="283" r:id="rId27"/>
    <p:sldId id="282" r:id="rId28"/>
    <p:sldId id="281" r:id="rId29"/>
    <p:sldId id="289" r:id="rId30"/>
    <p:sldId id="279" r:id="rId31"/>
    <p:sldId id="278" r:id="rId32"/>
    <p:sldId id="277" r:id="rId33"/>
    <p:sldId id="276" r:id="rId34"/>
    <p:sldId id="275" r:id="rId35"/>
    <p:sldId id="274" r:id="rId36"/>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E7B59B-9303-430C-9575-6411A94926F3}" v="1" dt="2024-12-02T19:41:16.91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4" d="100"/>
          <a:sy n="54" d="100"/>
        </p:scale>
        <p:origin x="19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42" Type="http://schemas.microsoft.com/office/2015/10/relationships/revisionInfo" Target="revisionInfo.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FF7AF790-9013-80EB-C7C7-FD233FC4CB82}"/>
    <pc:docChg chg="modSld">
      <pc:chgData name="Laura Dunn" userId="S::laudunn@toh.ca::a1b48991-b855-4e9d-9b46-097d553f086f" providerId="AD" clId="Web-{FF7AF790-9013-80EB-C7C7-FD233FC4CB82}" dt="2024-02-15T18:54:47.087" v="4" actId="1076"/>
      <pc:docMkLst>
        <pc:docMk/>
      </pc:docMkLst>
      <pc:sldChg chg="modSp">
        <pc:chgData name="Laura Dunn" userId="S::laudunn@toh.ca::a1b48991-b855-4e9d-9b46-097d553f086f" providerId="AD" clId="Web-{FF7AF790-9013-80EB-C7C7-FD233FC4CB82}" dt="2024-02-15T18:54:47.087" v="4" actId="1076"/>
        <pc:sldMkLst>
          <pc:docMk/>
          <pc:sldMk cId="1545407312" sldId="290"/>
        </pc:sldMkLst>
        <pc:spChg chg="mod">
          <ac:chgData name="Laura Dunn" userId="S::laudunn@toh.ca::a1b48991-b855-4e9d-9b46-097d553f086f" providerId="AD" clId="Web-{FF7AF790-9013-80EB-C7C7-FD233FC4CB82}" dt="2024-02-15T18:54:47.087" v="4" actId="1076"/>
          <ac:spMkLst>
            <pc:docMk/>
            <pc:sldMk cId="1545407312" sldId="290"/>
            <ac:spMk id="6" creationId="{48C03107-F171-6CDE-1B89-FF5EE9942648}"/>
          </ac:spMkLst>
        </pc:spChg>
      </pc:sldChg>
    </pc:docChg>
  </pc:docChgLst>
  <pc:docChgLst>
    <pc:chgData name="Laura Dunn" userId="S::laudunn@toh.ca::a1b48991-b855-4e9d-9b46-097d553f086f" providerId="AD" clId="Web-{EAF76BF6-F0DC-2CAD-E5E7-1EC177CE1B93}"/>
    <pc:docChg chg="modSld">
      <pc:chgData name="Laura Dunn" userId="S::laudunn@toh.ca::a1b48991-b855-4e9d-9b46-097d553f086f" providerId="AD" clId="Web-{EAF76BF6-F0DC-2CAD-E5E7-1EC177CE1B93}" dt="2024-02-16T15:01:51.526" v="1" actId="1076"/>
      <pc:docMkLst>
        <pc:docMk/>
      </pc:docMkLst>
      <pc:sldChg chg="modSp">
        <pc:chgData name="Laura Dunn" userId="S::laudunn@toh.ca::a1b48991-b855-4e9d-9b46-097d553f086f" providerId="AD" clId="Web-{EAF76BF6-F0DC-2CAD-E5E7-1EC177CE1B93}" dt="2024-02-16T15:01:51.526" v="1" actId="1076"/>
        <pc:sldMkLst>
          <pc:docMk/>
          <pc:sldMk cId="1545407312" sldId="290"/>
        </pc:sldMkLst>
        <pc:spChg chg="mod">
          <ac:chgData name="Laura Dunn" userId="S::laudunn@toh.ca::a1b48991-b855-4e9d-9b46-097d553f086f" providerId="AD" clId="Web-{EAF76BF6-F0DC-2CAD-E5E7-1EC177CE1B93}" dt="2024-02-16T15:01:51.526" v="1" actId="1076"/>
          <ac:spMkLst>
            <pc:docMk/>
            <pc:sldMk cId="1545407312" sldId="290"/>
            <ac:spMk id="6" creationId="{48C03107-F171-6CDE-1B89-FF5EE9942648}"/>
          </ac:spMkLst>
        </pc:spChg>
      </pc:sldChg>
    </pc:docChg>
  </pc:docChgLst>
  <pc:docChgLst>
    <pc:chgData name="Laura Dunn" userId="S::laudunn@toh.ca::a1b48991-b855-4e9d-9b46-097d553f086f" providerId="AD" clId="Web-{9575BFE8-72C1-4F04-032D-4502943E9D8B}"/>
    <pc:docChg chg="modSld">
      <pc:chgData name="Laura Dunn" userId="S::laudunn@toh.ca::a1b48991-b855-4e9d-9b46-097d553f086f" providerId="AD" clId="Web-{9575BFE8-72C1-4F04-032D-4502943E9D8B}" dt="2024-02-16T15:25:38.392" v="1" actId="1076"/>
      <pc:docMkLst>
        <pc:docMk/>
      </pc:docMkLst>
      <pc:sldChg chg="modSp">
        <pc:chgData name="Laura Dunn" userId="S::laudunn@toh.ca::a1b48991-b855-4e9d-9b46-097d553f086f" providerId="AD" clId="Web-{9575BFE8-72C1-4F04-032D-4502943E9D8B}" dt="2024-02-16T15:25:38.392" v="1" actId="1076"/>
        <pc:sldMkLst>
          <pc:docMk/>
          <pc:sldMk cId="1545407312" sldId="290"/>
        </pc:sldMkLst>
        <pc:spChg chg="mod">
          <ac:chgData name="Laura Dunn" userId="S::laudunn@toh.ca::a1b48991-b855-4e9d-9b46-097d553f086f" providerId="AD" clId="Web-{9575BFE8-72C1-4F04-032D-4502943E9D8B}" dt="2024-02-16T15:25:38.392" v="1" actId="1076"/>
          <ac:spMkLst>
            <pc:docMk/>
            <pc:sldMk cId="1545407312" sldId="290"/>
            <ac:spMk id="6" creationId="{48C03107-F171-6CDE-1B89-FF5EE9942648}"/>
          </ac:spMkLst>
        </pc:spChg>
      </pc:sldChg>
    </pc:docChg>
  </pc:docChgLst>
  <pc:docChgLst>
    <pc:chgData name="Laura Dunn" userId="S::laudunn@toh.ca::a1b48991-b855-4e9d-9b46-097d553f086f" providerId="AD" clId="Web-{79C5C393-17C8-8ED8-B221-0D3CA533A784}"/>
    <pc:docChg chg="addSld modSld sldOrd">
      <pc:chgData name="Laura Dunn" userId="S::laudunn@toh.ca::a1b48991-b855-4e9d-9b46-097d553f086f" providerId="AD" clId="Web-{79C5C393-17C8-8ED8-B221-0D3CA533A784}" dt="2024-02-15T18:40:46.148" v="63" actId="14100"/>
      <pc:docMkLst>
        <pc:docMk/>
      </pc:docMkLst>
      <pc:sldChg chg="addSp delSp modSp new ord">
        <pc:chgData name="Laura Dunn" userId="S::laudunn@toh.ca::a1b48991-b855-4e9d-9b46-097d553f086f" providerId="AD" clId="Web-{79C5C393-17C8-8ED8-B221-0D3CA533A784}" dt="2024-02-15T18:40:46.148" v="63" actId="14100"/>
        <pc:sldMkLst>
          <pc:docMk/>
          <pc:sldMk cId="1545407312" sldId="290"/>
        </pc:sldMkLst>
        <pc:spChg chg="del">
          <ac:chgData name="Laura Dunn" userId="S::laudunn@toh.ca::a1b48991-b855-4e9d-9b46-097d553f086f" providerId="AD" clId="Web-{79C5C393-17C8-8ED8-B221-0D3CA533A784}" dt="2024-02-15T18:37:07.868" v="3"/>
          <ac:spMkLst>
            <pc:docMk/>
            <pc:sldMk cId="1545407312" sldId="290"/>
            <ac:spMk id="2" creationId="{C4147832-B0E3-3ABC-6852-0742C67BC42F}"/>
          </ac:spMkLst>
        </pc:spChg>
        <pc:spChg chg="del">
          <ac:chgData name="Laura Dunn" userId="S::laudunn@toh.ca::a1b48991-b855-4e9d-9b46-097d553f086f" providerId="AD" clId="Web-{79C5C393-17C8-8ED8-B221-0D3CA533A784}" dt="2024-02-15T18:37:04.602" v="2"/>
          <ac:spMkLst>
            <pc:docMk/>
            <pc:sldMk cId="1545407312" sldId="290"/>
            <ac:spMk id="3" creationId="{9760E301-C7DF-19E8-188C-F0CD3EE90466}"/>
          </ac:spMkLst>
        </pc:spChg>
        <pc:spChg chg="add mod">
          <ac:chgData name="Laura Dunn" userId="S::laudunn@toh.ca::a1b48991-b855-4e9d-9b46-097d553f086f" providerId="AD" clId="Web-{79C5C393-17C8-8ED8-B221-0D3CA533A784}" dt="2024-02-15T18:39:25.617" v="54" actId="1076"/>
          <ac:spMkLst>
            <pc:docMk/>
            <pc:sldMk cId="1545407312" sldId="290"/>
            <ac:spMk id="5" creationId="{0142B7EF-DE18-2488-990E-1F0209BBED50}"/>
          </ac:spMkLst>
        </pc:spChg>
        <pc:spChg chg="add mod">
          <ac:chgData name="Laura Dunn" userId="S::laudunn@toh.ca::a1b48991-b855-4e9d-9b46-097d553f086f" providerId="AD" clId="Web-{79C5C393-17C8-8ED8-B221-0D3CA533A784}" dt="2024-02-15T18:40:24.336" v="60" actId="14100"/>
          <ac:spMkLst>
            <pc:docMk/>
            <pc:sldMk cId="1545407312" sldId="290"/>
            <ac:spMk id="6" creationId="{48C03107-F171-6CDE-1B89-FF5EE9942648}"/>
          </ac:spMkLst>
        </pc:spChg>
        <pc:picChg chg="add mod ord">
          <ac:chgData name="Laura Dunn" userId="S::laudunn@toh.ca::a1b48991-b855-4e9d-9b46-097d553f086f" providerId="AD" clId="Web-{79C5C393-17C8-8ED8-B221-0D3CA533A784}" dt="2024-02-15T18:40:46.148" v="63" actId="14100"/>
          <ac:picMkLst>
            <pc:docMk/>
            <pc:sldMk cId="1545407312" sldId="290"/>
            <ac:picMk id="4" creationId="{8FC0897D-FBBA-17E1-32D4-7E0D6C340542}"/>
          </ac:picMkLst>
        </pc:picChg>
      </pc:sldChg>
    </pc:docChg>
  </pc:docChgLst>
  <pc:docChgLst>
    <pc:chgData name="Laura Dunn" userId="a1b48991-b855-4e9d-9b46-097d553f086f" providerId="ADAL" clId="{F1E7B59B-9303-430C-9575-6411A94926F3}"/>
    <pc:docChg chg="addSld delSld modSld">
      <pc:chgData name="Laura Dunn" userId="a1b48991-b855-4e9d-9b46-097d553f086f" providerId="ADAL" clId="{F1E7B59B-9303-430C-9575-6411A94926F3}" dt="2024-12-02T19:41:18.843" v="1" actId="47"/>
      <pc:docMkLst>
        <pc:docMk/>
      </pc:docMkLst>
      <pc:sldChg chg="del">
        <pc:chgData name="Laura Dunn" userId="a1b48991-b855-4e9d-9b46-097d553f086f" providerId="ADAL" clId="{F1E7B59B-9303-430C-9575-6411A94926F3}" dt="2024-12-02T19:41:18.843" v="1" actId="47"/>
        <pc:sldMkLst>
          <pc:docMk/>
          <pc:sldMk cId="1545407312" sldId="290"/>
        </pc:sldMkLst>
      </pc:sldChg>
      <pc:sldChg chg="add">
        <pc:chgData name="Laura Dunn" userId="a1b48991-b855-4e9d-9b46-097d553f086f" providerId="ADAL" clId="{F1E7B59B-9303-430C-9575-6411A94926F3}" dt="2024-12-02T19:41:16.910" v="0"/>
        <pc:sldMkLst>
          <pc:docMk/>
          <pc:sldMk cId="404696796" sldId="32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364"/>
            </a:lvl1pPr>
          </a:lstStyle>
          <a:p>
            <a:r>
              <a:rPr lang="en-US" dirty="0"/>
              <a:t>Click to edit Master title style</a:t>
            </a:r>
          </a:p>
        </p:txBody>
      </p:sp>
      <p:sp>
        <p:nvSpPr>
          <p:cNvPr id="3" name="Subtitle 2"/>
          <p:cNvSpPr>
            <a:spLocks noGrp="1"/>
          </p:cNvSpPr>
          <p:nvPr>
            <p:ph type="subTitle" idx="1"/>
          </p:nvPr>
        </p:nvSpPr>
        <p:spPr>
          <a:xfrm>
            <a:off x="914400" y="5282989"/>
            <a:ext cx="5486400" cy="2428451"/>
          </a:xfrm>
        </p:spPr>
        <p:txBody>
          <a:bodyPr/>
          <a:lstStyle>
            <a:lvl1pPr marL="0" indent="0" algn="ctr">
              <a:buNone/>
              <a:defRPr sz="1746"/>
            </a:lvl1pPr>
            <a:lvl2pPr marL="332522" indent="0" algn="ctr">
              <a:buNone/>
              <a:defRPr sz="1455"/>
            </a:lvl2pPr>
            <a:lvl3pPr marL="665043" indent="0" algn="ctr">
              <a:buNone/>
              <a:defRPr sz="1309"/>
            </a:lvl3pPr>
            <a:lvl4pPr marL="997565" indent="0" algn="ctr">
              <a:buNone/>
              <a:defRPr sz="1164"/>
            </a:lvl4pPr>
            <a:lvl5pPr marL="1330086" indent="0" algn="ctr">
              <a:buNone/>
              <a:defRPr sz="1164"/>
            </a:lvl5pPr>
            <a:lvl6pPr marL="1662608" indent="0" algn="ctr">
              <a:buNone/>
              <a:defRPr sz="1164"/>
            </a:lvl6pPr>
            <a:lvl7pPr marL="1995129" indent="0" algn="ctr">
              <a:buNone/>
              <a:defRPr sz="1164"/>
            </a:lvl7pPr>
            <a:lvl8pPr marL="2327651" indent="0" algn="ctr">
              <a:buNone/>
              <a:defRPr sz="1164"/>
            </a:lvl8pPr>
            <a:lvl9pPr marL="2660172" indent="0" algn="ctr">
              <a:buNone/>
              <a:defRPr sz="1164"/>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56378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7849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35517"/>
            <a:ext cx="1577340" cy="8524029"/>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09951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646133"/>
            <a:ext cx="6217920" cy="3501813"/>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1" y="5282989"/>
            <a:ext cx="5486400" cy="2428451"/>
          </a:xfrm>
        </p:spPr>
        <p:txBody>
          <a:bodyPr/>
          <a:lstStyle>
            <a:lvl1pPr marL="0" indent="0" algn="ctr">
              <a:buNone/>
              <a:defRPr sz="1920"/>
            </a:lvl1pPr>
            <a:lvl2pPr marL="365728" indent="0" algn="ctr">
              <a:buNone/>
              <a:defRPr sz="1600"/>
            </a:lvl2pPr>
            <a:lvl3pPr marL="731456" indent="0" algn="ctr">
              <a:buNone/>
              <a:defRPr sz="1440"/>
            </a:lvl3pPr>
            <a:lvl4pPr marL="1097184" indent="0" algn="ctr">
              <a:buNone/>
              <a:defRPr sz="1280"/>
            </a:lvl4pPr>
            <a:lvl5pPr marL="1462912" indent="0" algn="ctr">
              <a:buNone/>
              <a:defRPr sz="1280"/>
            </a:lvl5pPr>
            <a:lvl6pPr marL="1828640" indent="0" algn="ctr">
              <a:buNone/>
              <a:defRPr sz="1280"/>
            </a:lvl6pPr>
            <a:lvl7pPr marL="2194368" indent="0" algn="ctr">
              <a:buNone/>
              <a:defRPr sz="1280"/>
            </a:lvl7pPr>
            <a:lvl8pPr marL="2560095" indent="0" algn="ctr">
              <a:buNone/>
              <a:defRPr sz="1280"/>
            </a:lvl8pPr>
            <a:lvl9pPr marL="2925823"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299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39872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1" y="2507619"/>
            <a:ext cx="6309360" cy="4184014"/>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1" y="6731215"/>
            <a:ext cx="6309360" cy="2200274"/>
          </a:xfrm>
        </p:spPr>
        <p:txBody>
          <a:bodyPr/>
          <a:lstStyle>
            <a:lvl1pPr marL="0" indent="0">
              <a:buNone/>
              <a:defRPr sz="1920">
                <a:solidFill>
                  <a:schemeClr val="tx1"/>
                </a:solidFill>
              </a:defRPr>
            </a:lvl1pPr>
            <a:lvl2pPr marL="365728" indent="0">
              <a:buNone/>
              <a:defRPr sz="1600">
                <a:solidFill>
                  <a:schemeClr val="tx1">
                    <a:tint val="75000"/>
                  </a:schemeClr>
                </a:solidFill>
              </a:defRPr>
            </a:lvl2pPr>
            <a:lvl3pPr marL="731456" indent="0">
              <a:buNone/>
              <a:defRPr sz="1440">
                <a:solidFill>
                  <a:schemeClr val="tx1">
                    <a:tint val="75000"/>
                  </a:schemeClr>
                </a:solidFill>
              </a:defRPr>
            </a:lvl3pPr>
            <a:lvl4pPr marL="1097184" indent="0">
              <a:buNone/>
              <a:defRPr sz="1280">
                <a:solidFill>
                  <a:schemeClr val="tx1">
                    <a:tint val="75000"/>
                  </a:schemeClr>
                </a:solidFill>
              </a:defRPr>
            </a:lvl4pPr>
            <a:lvl5pPr marL="1462912" indent="0">
              <a:buNone/>
              <a:defRPr sz="1280">
                <a:solidFill>
                  <a:schemeClr val="tx1">
                    <a:tint val="75000"/>
                  </a:schemeClr>
                </a:solidFill>
              </a:defRPr>
            </a:lvl5pPr>
            <a:lvl6pPr marL="1828640" indent="0">
              <a:buNone/>
              <a:defRPr sz="1280">
                <a:solidFill>
                  <a:schemeClr val="tx1">
                    <a:tint val="75000"/>
                  </a:schemeClr>
                </a:solidFill>
              </a:defRPr>
            </a:lvl6pPr>
            <a:lvl7pPr marL="2194368" indent="0">
              <a:buNone/>
              <a:defRPr sz="1280">
                <a:solidFill>
                  <a:schemeClr val="tx1">
                    <a:tint val="75000"/>
                  </a:schemeClr>
                </a:solidFill>
              </a:defRPr>
            </a:lvl7pPr>
            <a:lvl8pPr marL="2560095" indent="0">
              <a:buNone/>
              <a:defRPr sz="1280">
                <a:solidFill>
                  <a:schemeClr val="tx1">
                    <a:tint val="75000"/>
                  </a:schemeClr>
                </a:solidFill>
              </a:defRPr>
            </a:lvl8pPr>
            <a:lvl9pPr marL="2925823"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267019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677584"/>
            <a:ext cx="310896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429622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1" y="2465706"/>
            <a:ext cx="3109913" cy="1208404"/>
          </a:xfrm>
        </p:spPr>
        <p:txBody>
          <a:bodyPr anchor="b"/>
          <a:lstStyle>
            <a:lvl1pPr marL="0" indent="0">
              <a:buNone/>
              <a:defRPr sz="1920" b="1"/>
            </a:lvl1pPr>
            <a:lvl2pPr marL="365728" indent="0">
              <a:buNone/>
              <a:defRPr sz="1600" b="1"/>
            </a:lvl2pPr>
            <a:lvl3pPr marL="731456" indent="0">
              <a:buNone/>
              <a:defRPr sz="1440" b="1"/>
            </a:lvl3pPr>
            <a:lvl4pPr marL="1097184" indent="0">
              <a:buNone/>
              <a:defRPr sz="1280" b="1"/>
            </a:lvl4pPr>
            <a:lvl5pPr marL="1462912" indent="0">
              <a:buNone/>
              <a:defRPr sz="1280" b="1"/>
            </a:lvl5pPr>
            <a:lvl6pPr marL="1828640" indent="0">
              <a:buNone/>
              <a:defRPr sz="1280" b="1"/>
            </a:lvl6pPr>
            <a:lvl7pPr marL="2194368" indent="0">
              <a:buNone/>
              <a:defRPr sz="1280" b="1"/>
            </a:lvl7pPr>
            <a:lvl8pPr marL="2560095" indent="0">
              <a:buNone/>
              <a:defRPr sz="1280" b="1"/>
            </a:lvl8pPr>
            <a:lvl9pPr marL="2925823"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1" y="3674110"/>
            <a:ext cx="310991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804847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590091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239141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448226"/>
            <a:ext cx="3703320" cy="7147983"/>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740778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435435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560"/>
            </a:lvl1pPr>
            <a:lvl2pPr marL="365728" indent="0">
              <a:buNone/>
              <a:defRPr sz="2240"/>
            </a:lvl2pPr>
            <a:lvl3pPr marL="731456" indent="0">
              <a:buNone/>
              <a:defRPr sz="1920"/>
            </a:lvl3pPr>
            <a:lvl4pPr marL="1097184" indent="0">
              <a:buNone/>
              <a:defRPr sz="1600"/>
            </a:lvl4pPr>
            <a:lvl5pPr marL="1462912" indent="0">
              <a:buNone/>
              <a:defRPr sz="1600"/>
            </a:lvl5pPr>
            <a:lvl6pPr marL="1828640" indent="0">
              <a:buNone/>
              <a:defRPr sz="1600"/>
            </a:lvl6pPr>
            <a:lvl7pPr marL="2194368" indent="0">
              <a:buNone/>
              <a:defRPr sz="1600"/>
            </a:lvl7pPr>
            <a:lvl8pPr marL="2560095" indent="0">
              <a:buNone/>
              <a:defRPr sz="1600"/>
            </a:lvl8pPr>
            <a:lvl9pPr marL="2925823"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3017521"/>
            <a:ext cx="2359342" cy="5590329"/>
          </a:xfrm>
        </p:spPr>
        <p:txBody>
          <a:bodyPr/>
          <a:lstStyle>
            <a:lvl1pPr marL="0" indent="0">
              <a:buNone/>
              <a:defRPr sz="1280"/>
            </a:lvl1pPr>
            <a:lvl2pPr marL="365728" indent="0">
              <a:buNone/>
              <a:defRPr sz="1120"/>
            </a:lvl2pPr>
            <a:lvl3pPr marL="731456" indent="0">
              <a:buNone/>
              <a:defRPr sz="960"/>
            </a:lvl3pPr>
            <a:lvl4pPr marL="1097184" indent="0">
              <a:buNone/>
              <a:defRPr sz="800"/>
            </a:lvl4pPr>
            <a:lvl5pPr marL="1462912" indent="0">
              <a:buNone/>
              <a:defRPr sz="800"/>
            </a:lvl5pPr>
            <a:lvl6pPr marL="1828640" indent="0">
              <a:buNone/>
              <a:defRPr sz="800"/>
            </a:lvl6pPr>
            <a:lvl7pPr marL="2194368" indent="0">
              <a:buNone/>
              <a:defRPr sz="800"/>
            </a:lvl7pPr>
            <a:lvl8pPr marL="2560095" indent="0">
              <a:buNone/>
              <a:defRPr sz="800"/>
            </a:lvl8pPr>
            <a:lvl9pPr marL="2925823"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17608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308468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1" y="535517"/>
            <a:ext cx="1577340"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35517"/>
            <a:ext cx="4640580"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227545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507618"/>
            <a:ext cx="6309360" cy="4184014"/>
          </a:xfrm>
        </p:spPr>
        <p:txBody>
          <a:bodyPr anchor="b"/>
          <a:lstStyle>
            <a:lvl1pPr>
              <a:defRPr sz="4364"/>
            </a:lvl1pPr>
          </a:lstStyle>
          <a:p>
            <a:r>
              <a:rPr lang="en-US" dirty="0"/>
              <a:t>Click to edit Master title style</a:t>
            </a:r>
          </a:p>
        </p:txBody>
      </p:sp>
      <p:sp>
        <p:nvSpPr>
          <p:cNvPr id="3" name="Text Placeholder 2"/>
          <p:cNvSpPr>
            <a:spLocks noGrp="1"/>
          </p:cNvSpPr>
          <p:nvPr>
            <p:ph type="body" idx="1"/>
          </p:nvPr>
        </p:nvSpPr>
        <p:spPr>
          <a:xfrm>
            <a:off x="499110" y="6731215"/>
            <a:ext cx="6309360" cy="2200274"/>
          </a:xfrm>
        </p:spPr>
        <p:txBody>
          <a:bodyPr/>
          <a:lstStyle>
            <a:lvl1pPr marL="0" indent="0">
              <a:buNone/>
              <a:defRPr sz="1746">
                <a:solidFill>
                  <a:schemeClr val="tx1"/>
                </a:solidFill>
              </a:defRPr>
            </a:lvl1pPr>
            <a:lvl2pPr marL="332522" indent="0">
              <a:buNone/>
              <a:defRPr sz="1455">
                <a:solidFill>
                  <a:schemeClr val="tx1">
                    <a:tint val="75000"/>
                  </a:schemeClr>
                </a:solidFill>
              </a:defRPr>
            </a:lvl2pPr>
            <a:lvl3pPr marL="665043" indent="0">
              <a:buNone/>
              <a:defRPr sz="1309">
                <a:solidFill>
                  <a:schemeClr val="tx1">
                    <a:tint val="75000"/>
                  </a:schemeClr>
                </a:solidFill>
              </a:defRPr>
            </a:lvl3pPr>
            <a:lvl4pPr marL="997565" indent="0">
              <a:buNone/>
              <a:defRPr sz="1164">
                <a:solidFill>
                  <a:schemeClr val="tx1">
                    <a:tint val="75000"/>
                  </a:schemeClr>
                </a:solidFill>
              </a:defRPr>
            </a:lvl4pPr>
            <a:lvl5pPr marL="1330086" indent="0">
              <a:buNone/>
              <a:defRPr sz="1164">
                <a:solidFill>
                  <a:schemeClr val="tx1">
                    <a:tint val="75000"/>
                  </a:schemeClr>
                </a:solidFill>
              </a:defRPr>
            </a:lvl5pPr>
            <a:lvl6pPr marL="1662608" indent="0">
              <a:buNone/>
              <a:defRPr sz="1164">
                <a:solidFill>
                  <a:schemeClr val="tx1">
                    <a:tint val="75000"/>
                  </a:schemeClr>
                </a:solidFill>
              </a:defRPr>
            </a:lvl6pPr>
            <a:lvl7pPr marL="1995129" indent="0">
              <a:buNone/>
              <a:defRPr sz="1164">
                <a:solidFill>
                  <a:schemeClr val="tx1">
                    <a:tint val="75000"/>
                  </a:schemeClr>
                </a:solidFill>
              </a:defRPr>
            </a:lvl7pPr>
            <a:lvl8pPr marL="2327651" indent="0">
              <a:buNone/>
              <a:defRPr sz="1164">
                <a:solidFill>
                  <a:schemeClr val="tx1">
                    <a:tint val="75000"/>
                  </a:schemeClr>
                </a:solidFill>
              </a:defRPr>
            </a:lvl8pPr>
            <a:lvl9pPr marL="2660172" indent="0">
              <a:buNone/>
              <a:defRPr sz="1164">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635669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502920" y="2677584"/>
            <a:ext cx="3108960" cy="63819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703320" y="2677584"/>
            <a:ext cx="3108960" cy="63819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79958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35519"/>
            <a:ext cx="6309360" cy="1944159"/>
          </a:xfrm>
        </p:spPr>
        <p:txBody>
          <a:bodyPr/>
          <a:lstStyle/>
          <a:p>
            <a:r>
              <a:rPr lang="en-US" dirty="0"/>
              <a:t>Click to edit Master title style</a:t>
            </a:r>
          </a:p>
        </p:txBody>
      </p:sp>
      <p:sp>
        <p:nvSpPr>
          <p:cNvPr id="3" name="Text Placeholder 2"/>
          <p:cNvSpPr>
            <a:spLocks noGrp="1"/>
          </p:cNvSpPr>
          <p:nvPr>
            <p:ph type="body" idx="1"/>
          </p:nvPr>
        </p:nvSpPr>
        <p:spPr>
          <a:xfrm>
            <a:off x="503874" y="2465706"/>
            <a:ext cx="3094672"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dirty="0"/>
              <a:t>Click to edit Master text styles</a:t>
            </a:r>
          </a:p>
        </p:txBody>
      </p:sp>
      <p:sp>
        <p:nvSpPr>
          <p:cNvPr id="4" name="Content Placeholder 3"/>
          <p:cNvSpPr>
            <a:spLocks noGrp="1"/>
          </p:cNvSpPr>
          <p:nvPr>
            <p:ph sz="half" idx="2"/>
          </p:nvPr>
        </p:nvSpPr>
        <p:spPr>
          <a:xfrm>
            <a:off x="503874" y="3674110"/>
            <a:ext cx="3094672" cy="54040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703320" y="2465706"/>
            <a:ext cx="3109913" cy="1208404"/>
          </a:xfrm>
        </p:spPr>
        <p:txBody>
          <a:bodyPr anchor="b"/>
          <a:lstStyle>
            <a:lvl1pPr marL="0" indent="0">
              <a:buNone/>
              <a:defRPr sz="1746" b="1"/>
            </a:lvl1pPr>
            <a:lvl2pPr marL="332522" indent="0">
              <a:buNone/>
              <a:defRPr sz="1455" b="1"/>
            </a:lvl2pPr>
            <a:lvl3pPr marL="665043" indent="0">
              <a:buNone/>
              <a:defRPr sz="1309" b="1"/>
            </a:lvl3pPr>
            <a:lvl4pPr marL="997565" indent="0">
              <a:buNone/>
              <a:defRPr sz="1164" b="1"/>
            </a:lvl4pPr>
            <a:lvl5pPr marL="1330086" indent="0">
              <a:buNone/>
              <a:defRPr sz="1164" b="1"/>
            </a:lvl5pPr>
            <a:lvl6pPr marL="1662608" indent="0">
              <a:buNone/>
              <a:defRPr sz="1164" b="1"/>
            </a:lvl6pPr>
            <a:lvl7pPr marL="1995129" indent="0">
              <a:buNone/>
              <a:defRPr sz="1164" b="1"/>
            </a:lvl7pPr>
            <a:lvl8pPr marL="2327651" indent="0">
              <a:buNone/>
              <a:defRPr sz="1164" b="1"/>
            </a:lvl8pPr>
            <a:lvl9pPr marL="2660172" indent="0">
              <a:buNone/>
              <a:defRPr sz="1164" b="1"/>
            </a:lvl9pPr>
          </a:lstStyle>
          <a:p>
            <a:pPr lvl="0"/>
            <a:r>
              <a:rPr lang="en-US" dirty="0"/>
              <a:t>Click to edit Master text styles</a:t>
            </a:r>
          </a:p>
        </p:txBody>
      </p:sp>
      <p:sp>
        <p:nvSpPr>
          <p:cNvPr id="6" name="Content Placeholder 5"/>
          <p:cNvSpPr>
            <a:spLocks noGrp="1"/>
          </p:cNvSpPr>
          <p:nvPr>
            <p:ph sz="quarter" idx="4"/>
          </p:nvPr>
        </p:nvSpPr>
        <p:spPr>
          <a:xfrm>
            <a:off x="3703320" y="3674110"/>
            <a:ext cx="3109913" cy="54040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24779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035941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23870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dirty="0"/>
              <a:t>Click to edit Master title style</a:t>
            </a:r>
          </a:p>
        </p:txBody>
      </p:sp>
      <p:sp>
        <p:nvSpPr>
          <p:cNvPr id="3" name="Content Placeholder 2"/>
          <p:cNvSpPr>
            <a:spLocks noGrp="1"/>
          </p:cNvSpPr>
          <p:nvPr>
            <p:ph idx="1"/>
          </p:nvPr>
        </p:nvSpPr>
        <p:spPr>
          <a:xfrm>
            <a:off x="3109913" y="1448226"/>
            <a:ext cx="3703320" cy="7147983"/>
          </a:xfrm>
        </p:spPr>
        <p:txBody>
          <a:bodyPr/>
          <a:lstStyle>
            <a:lvl1pPr>
              <a:defRPr sz="2327"/>
            </a:lvl1pPr>
            <a:lvl2pPr>
              <a:defRPr sz="2036"/>
            </a:lvl2pPr>
            <a:lvl3pPr>
              <a:defRPr sz="1746"/>
            </a:lvl3pPr>
            <a:lvl4pPr>
              <a:defRPr sz="1455"/>
            </a:lvl4pPr>
            <a:lvl5pPr>
              <a:defRPr sz="1455"/>
            </a:lvl5pPr>
            <a:lvl6pPr>
              <a:defRPr sz="1455"/>
            </a:lvl6pPr>
            <a:lvl7pPr>
              <a:defRPr sz="1455"/>
            </a:lvl7pPr>
            <a:lvl8pPr>
              <a:defRPr sz="1455"/>
            </a:lvl8pPr>
            <a:lvl9pPr>
              <a:defRPr sz="145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88366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70560"/>
            <a:ext cx="2359342" cy="2346960"/>
          </a:xfrm>
        </p:spPr>
        <p:txBody>
          <a:bodyPr anchor="b"/>
          <a:lstStyle>
            <a:lvl1pPr>
              <a:defRPr sz="2327"/>
            </a:lvl1pPr>
          </a:lstStyle>
          <a:p>
            <a:r>
              <a:rPr lang="en-US" dirty="0"/>
              <a:t>Click to edit Master title style</a:t>
            </a:r>
          </a:p>
        </p:txBody>
      </p:sp>
      <p:sp>
        <p:nvSpPr>
          <p:cNvPr id="3" name="Picture Placeholder 2"/>
          <p:cNvSpPr>
            <a:spLocks noGrp="1" noChangeAspect="1"/>
          </p:cNvSpPr>
          <p:nvPr>
            <p:ph type="pic" idx="1"/>
          </p:nvPr>
        </p:nvSpPr>
        <p:spPr>
          <a:xfrm>
            <a:off x="3109913" y="1448226"/>
            <a:ext cx="3703320" cy="7147983"/>
          </a:xfrm>
        </p:spPr>
        <p:txBody>
          <a:bodyPr anchor="t"/>
          <a:lstStyle>
            <a:lvl1pPr marL="0" indent="0">
              <a:buNone/>
              <a:defRPr sz="2327"/>
            </a:lvl1pPr>
            <a:lvl2pPr marL="332522" indent="0">
              <a:buNone/>
              <a:defRPr sz="2036"/>
            </a:lvl2pPr>
            <a:lvl3pPr marL="665043" indent="0">
              <a:buNone/>
              <a:defRPr sz="1746"/>
            </a:lvl3pPr>
            <a:lvl4pPr marL="997565" indent="0">
              <a:buNone/>
              <a:defRPr sz="1455"/>
            </a:lvl4pPr>
            <a:lvl5pPr marL="1330086" indent="0">
              <a:buNone/>
              <a:defRPr sz="1455"/>
            </a:lvl5pPr>
            <a:lvl6pPr marL="1662608" indent="0">
              <a:buNone/>
              <a:defRPr sz="1455"/>
            </a:lvl6pPr>
            <a:lvl7pPr marL="1995129" indent="0">
              <a:buNone/>
              <a:defRPr sz="1455"/>
            </a:lvl7pPr>
            <a:lvl8pPr marL="2327651" indent="0">
              <a:buNone/>
              <a:defRPr sz="1455"/>
            </a:lvl8pPr>
            <a:lvl9pPr marL="2660172" indent="0">
              <a:buNone/>
              <a:defRPr sz="1455"/>
            </a:lvl9pPr>
          </a:lstStyle>
          <a:p>
            <a:endParaRPr lang="en-US" dirty="0"/>
          </a:p>
        </p:txBody>
      </p:sp>
      <p:sp>
        <p:nvSpPr>
          <p:cNvPr id="4" name="Text Placeholder 3"/>
          <p:cNvSpPr>
            <a:spLocks noGrp="1"/>
          </p:cNvSpPr>
          <p:nvPr>
            <p:ph type="body" sz="half" idx="2"/>
          </p:nvPr>
        </p:nvSpPr>
        <p:spPr>
          <a:xfrm>
            <a:off x="503873" y="3017520"/>
            <a:ext cx="2359342" cy="5590329"/>
          </a:xfrm>
        </p:spPr>
        <p:txBody>
          <a:bodyPr/>
          <a:lstStyle>
            <a:lvl1pPr marL="0" indent="0">
              <a:buNone/>
              <a:defRPr sz="1164"/>
            </a:lvl1pPr>
            <a:lvl2pPr marL="332522" indent="0">
              <a:buNone/>
              <a:defRPr sz="1018"/>
            </a:lvl2pPr>
            <a:lvl3pPr marL="665043" indent="0">
              <a:buNone/>
              <a:defRPr sz="873"/>
            </a:lvl3pPr>
            <a:lvl4pPr marL="997565" indent="0">
              <a:buNone/>
              <a:defRPr sz="727"/>
            </a:lvl4pPr>
            <a:lvl5pPr marL="1330086" indent="0">
              <a:buNone/>
              <a:defRPr sz="727"/>
            </a:lvl5pPr>
            <a:lvl6pPr marL="1662608" indent="0">
              <a:buNone/>
              <a:defRPr sz="727"/>
            </a:lvl6pPr>
            <a:lvl7pPr marL="1995129" indent="0">
              <a:buNone/>
              <a:defRPr sz="727"/>
            </a:lvl7pPr>
            <a:lvl8pPr marL="2327651" indent="0">
              <a:buNone/>
              <a:defRPr sz="727"/>
            </a:lvl8pPr>
            <a:lvl9pPr marL="2660172" indent="0">
              <a:buNone/>
              <a:defRPr sz="727"/>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0938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35519"/>
            <a:ext cx="6309360"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873">
                <a:solidFill>
                  <a:schemeClr val="tx1">
                    <a:tint val="75000"/>
                  </a:schemeClr>
                </a:solidFill>
              </a:defRPr>
            </a:lvl1pPr>
          </a:lstStyle>
          <a:p>
            <a:fld id="{C764DE79-268F-4C1A-8933-263129D2AF90}" type="datetimeFigureOut">
              <a:rPr lang="en-US" dirty="0"/>
              <a:t>12/2/2024</a:t>
            </a:fld>
            <a:endParaRPr lang="en-US" dirty="0"/>
          </a:p>
        </p:txBody>
      </p:sp>
      <p:sp>
        <p:nvSpPr>
          <p:cNvPr id="5" name="Footer Placeholder 4"/>
          <p:cNvSpPr>
            <a:spLocks noGrp="1"/>
          </p:cNvSpPr>
          <p:nvPr>
            <p:ph type="ftr" sz="quarter" idx="3"/>
          </p:nvPr>
        </p:nvSpPr>
        <p:spPr>
          <a:xfrm>
            <a:off x="2423160" y="9322649"/>
            <a:ext cx="2468880" cy="535517"/>
          </a:xfrm>
          <a:prstGeom prst="rect">
            <a:avLst/>
          </a:prstGeom>
        </p:spPr>
        <p:txBody>
          <a:bodyPr vert="horz" lIns="91440" tIns="45720" rIns="91440" bIns="45720" rtlCol="0" anchor="ctr"/>
          <a:lstStyle>
            <a:lvl1pPr algn="ctr">
              <a:defRPr sz="873">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166360" y="9322649"/>
            <a:ext cx="1645920" cy="535517"/>
          </a:xfrm>
          <a:prstGeom prst="rect">
            <a:avLst/>
          </a:prstGeom>
        </p:spPr>
        <p:txBody>
          <a:bodyPr vert="horz" lIns="91440" tIns="45720" rIns="91440" bIns="45720" rtlCol="0" anchor="ctr"/>
          <a:lstStyle>
            <a:lvl1pPr algn="r">
              <a:defRPr sz="873">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1610318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1" y="535519"/>
            <a:ext cx="630936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1" y="2677584"/>
            <a:ext cx="630936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9322649"/>
            <a:ext cx="1645920" cy="535517"/>
          </a:xfrm>
          <a:prstGeom prst="rect">
            <a:avLst/>
          </a:prstGeom>
        </p:spPr>
        <p:txBody>
          <a:bodyPr vert="horz" lIns="91440" tIns="45720" rIns="91440" bIns="45720" rtlCol="0" anchor="ctr"/>
          <a:lstStyle>
            <a:lvl1pPr algn="l">
              <a:defRPr sz="96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423161" y="9322649"/>
            <a:ext cx="2468880" cy="535517"/>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166361" y="9322649"/>
            <a:ext cx="1645920" cy="535517"/>
          </a:xfrm>
          <a:prstGeom prst="rect">
            <a:avLst/>
          </a:prstGeom>
        </p:spPr>
        <p:txBody>
          <a:bodyPr vert="horz" lIns="91440" tIns="45720" rIns="91440" bIns="45720" rtlCol="0" anchor="ctr"/>
          <a:lstStyle>
            <a:lvl1pPr algn="r">
              <a:defRPr sz="96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34194934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31456"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64" indent="-182864" algn="l" defTabSz="731456"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592" indent="-182864" algn="l" defTabSz="731456"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320" indent="-182864" algn="l" defTabSz="731456"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04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776"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504"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232"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2960"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688" indent="-182864" algn="l" defTabSz="731456"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456" rtl="0" eaLnBrk="1" latinLnBrk="0" hangingPunct="1">
        <a:defRPr sz="1440" kern="1200">
          <a:solidFill>
            <a:schemeClr val="tx1"/>
          </a:solidFill>
          <a:latin typeface="+mn-lt"/>
          <a:ea typeface="+mn-ea"/>
          <a:cs typeface="+mn-cs"/>
        </a:defRPr>
      </a:lvl1pPr>
      <a:lvl2pPr marL="365728" algn="l" defTabSz="731456" rtl="0" eaLnBrk="1" latinLnBrk="0" hangingPunct="1">
        <a:defRPr sz="1440" kern="1200">
          <a:solidFill>
            <a:schemeClr val="tx1"/>
          </a:solidFill>
          <a:latin typeface="+mn-lt"/>
          <a:ea typeface="+mn-ea"/>
          <a:cs typeface="+mn-cs"/>
        </a:defRPr>
      </a:lvl2pPr>
      <a:lvl3pPr marL="731456" algn="l" defTabSz="731456" rtl="0" eaLnBrk="1" latinLnBrk="0" hangingPunct="1">
        <a:defRPr sz="1440" kern="1200">
          <a:solidFill>
            <a:schemeClr val="tx1"/>
          </a:solidFill>
          <a:latin typeface="+mn-lt"/>
          <a:ea typeface="+mn-ea"/>
          <a:cs typeface="+mn-cs"/>
        </a:defRPr>
      </a:lvl3pPr>
      <a:lvl4pPr marL="1097184" algn="l" defTabSz="731456" rtl="0" eaLnBrk="1" latinLnBrk="0" hangingPunct="1">
        <a:defRPr sz="1440" kern="1200">
          <a:solidFill>
            <a:schemeClr val="tx1"/>
          </a:solidFill>
          <a:latin typeface="+mn-lt"/>
          <a:ea typeface="+mn-ea"/>
          <a:cs typeface="+mn-cs"/>
        </a:defRPr>
      </a:lvl4pPr>
      <a:lvl5pPr marL="1462912" algn="l" defTabSz="731456" rtl="0" eaLnBrk="1" latinLnBrk="0" hangingPunct="1">
        <a:defRPr sz="1440" kern="1200">
          <a:solidFill>
            <a:schemeClr val="tx1"/>
          </a:solidFill>
          <a:latin typeface="+mn-lt"/>
          <a:ea typeface="+mn-ea"/>
          <a:cs typeface="+mn-cs"/>
        </a:defRPr>
      </a:lvl5pPr>
      <a:lvl6pPr marL="1828640" algn="l" defTabSz="731456" rtl="0" eaLnBrk="1" latinLnBrk="0" hangingPunct="1">
        <a:defRPr sz="1440" kern="1200">
          <a:solidFill>
            <a:schemeClr val="tx1"/>
          </a:solidFill>
          <a:latin typeface="+mn-lt"/>
          <a:ea typeface="+mn-ea"/>
          <a:cs typeface="+mn-cs"/>
        </a:defRPr>
      </a:lvl6pPr>
      <a:lvl7pPr marL="2194368" algn="l" defTabSz="731456" rtl="0" eaLnBrk="1" latinLnBrk="0" hangingPunct="1">
        <a:defRPr sz="1440" kern="1200">
          <a:solidFill>
            <a:schemeClr val="tx1"/>
          </a:solidFill>
          <a:latin typeface="+mn-lt"/>
          <a:ea typeface="+mn-ea"/>
          <a:cs typeface="+mn-cs"/>
        </a:defRPr>
      </a:lvl7pPr>
      <a:lvl8pPr marL="2560095" algn="l" defTabSz="731456" rtl="0" eaLnBrk="1" latinLnBrk="0" hangingPunct="1">
        <a:defRPr sz="1440" kern="1200">
          <a:solidFill>
            <a:schemeClr val="tx1"/>
          </a:solidFill>
          <a:latin typeface="+mn-lt"/>
          <a:ea typeface="+mn-ea"/>
          <a:cs typeface="+mn-cs"/>
        </a:defRPr>
      </a:lvl8pPr>
      <a:lvl9pPr marL="2925823" algn="l" defTabSz="731456"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2.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4.jpeg"/><Relationship Id="rId7" Type="http://schemas.openxmlformats.org/officeDocument/2006/relationships/image" Target="../media/image25.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15.png"/><Relationship Id="rId4" Type="http://schemas.openxmlformats.org/officeDocument/2006/relationships/image" Target="../media/image14.pn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4.jpe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14.png"/><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3" Type="http://schemas.openxmlformats.org/officeDocument/2006/relationships/hyperlink" Target="https://owcs.ca/" TargetMode="External"/><Relationship Id="rId7"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22.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4.jpeg"/><Relationship Id="rId7" Type="http://schemas.openxmlformats.org/officeDocument/2006/relationships/image" Target="../media/image25.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1.png"/></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28.png"/><Relationship Id="rId4" Type="http://schemas.openxmlformats.org/officeDocument/2006/relationships/image" Target="../media/image27.png"/></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3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34.png"/><Relationship Id="rId5" Type="http://schemas.openxmlformats.org/officeDocument/2006/relationships/image" Target="../media/image33.png"/><Relationship Id="rId4" Type="http://schemas.openxmlformats.org/officeDocument/2006/relationships/image" Target="../media/image32.png"/></Relationships>
</file>

<file path=ppt/slides/_rels/slide3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15.png"/><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6.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hyperlink" Target="https://owcs.ca/" TargetMode="External"/><Relationship Id="rId7" Type="http://schemas.openxmlformats.org/officeDocument/2006/relationships/image" Target="../media/image4.jpe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36222" y="7306357"/>
            <a:ext cx="5842755" cy="1481366"/>
          </a:xfrm>
          <a:prstGeom prst="rect">
            <a:avLst/>
          </a:prstGeom>
          <a:noFill/>
        </p:spPr>
        <p:txBody>
          <a:bodyPr rot="0" spcFirstLastPara="0" vertOverflow="overflow" horzOverflow="overflow" vert="horz" wrap="square" lIns="84643" tIns="42322" rIns="84643" bIns="42322" numCol="1" spcCol="0" rtlCol="0" fromWordArt="0" anchor="t" anchorCtr="0" forceAA="0" compatLnSpc="1">
            <a:prstTxWarp prst="textNoShape">
              <a:avLst/>
            </a:prstTxWarp>
            <a:spAutoFit/>
          </a:bodyPr>
          <a:lstStyle/>
          <a:p>
            <a:pPr defTabSz="846398">
              <a:defRPr/>
            </a:pPr>
            <a:r>
              <a:rPr lang="en-US" sz="1296"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736221" y="4089005"/>
            <a:ext cx="5842755" cy="2310761"/>
          </a:xfrm>
          <a:prstGeom prst="rect">
            <a:avLst/>
          </a:prstGeom>
          <a:noFill/>
        </p:spPr>
        <p:txBody>
          <a:bodyPr wrap="square">
            <a:spAutoFit/>
          </a:bodyPr>
          <a:lstStyle/>
          <a:p>
            <a:pPr algn="ctr" defTabSz="422270"/>
            <a:r>
              <a:rPr lang="en-CA" sz="4987" dirty="0">
                <a:solidFill>
                  <a:prstClr val="black"/>
                </a:solidFill>
                <a:latin typeface="Calibri" panose="020F0502020204030204"/>
                <a:ea typeface="+mn-lt"/>
                <a:cs typeface="Calibri" panose="020F0502020204030204"/>
              </a:rPr>
              <a:t>Energy Conservation Strategies</a:t>
            </a:r>
            <a:endParaRPr lang="en-CA" sz="4987" dirty="0">
              <a:solidFill>
                <a:prstClr val="black"/>
              </a:solidFill>
              <a:latin typeface="Calibri" panose="020F0502020204030204"/>
              <a:cs typeface="Calibri" panose="020F0502020204030204"/>
            </a:endParaRPr>
          </a:p>
          <a:p>
            <a:pPr algn="ctr" defTabSz="846398">
              <a:defRPr/>
            </a:pPr>
            <a:endParaRPr lang="en-US" sz="2221" b="1" dirty="0">
              <a:solidFill>
                <a:srgbClr val="E7E6E6">
                  <a:lumMod val="10000"/>
                </a:srgbClr>
              </a:solidFill>
              <a:latin typeface="Calibri"/>
              <a:ea typeface="+mn-lt"/>
              <a:cs typeface="Calibri" panose="020F0502020204030204"/>
            </a:endParaRPr>
          </a:p>
          <a:p>
            <a:pPr algn="ctr" defTabSz="846398">
              <a:defRPr/>
            </a:pPr>
            <a:r>
              <a:rPr lang="en-US" sz="2221" b="1" dirty="0">
                <a:solidFill>
                  <a:srgbClr val="E7E6E6">
                    <a:lumMod val="10000"/>
                  </a:srgbClr>
                </a:solidFill>
                <a:latin typeface="Calibri"/>
                <a:ea typeface="+mn-lt"/>
                <a:cs typeface="Calibri" panose="020F0502020204030204"/>
              </a:rPr>
              <a:t>Aphasia-friendly toolkit Feb 2024 </a:t>
            </a:r>
            <a:endParaRPr lang="en-US" sz="2221"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945289" y="1450441"/>
            <a:ext cx="2633688" cy="957704"/>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6221" y="1313667"/>
            <a:ext cx="2633688" cy="1211497"/>
          </a:xfrm>
          <a:prstGeom prst="rect">
            <a:avLst/>
          </a:prstGeom>
        </p:spPr>
      </p:pic>
    </p:spTree>
    <p:extLst>
      <p:ext uri="{BB962C8B-B14F-4D97-AF65-F5344CB8AC3E}">
        <p14:creationId xmlns:p14="http://schemas.microsoft.com/office/powerpoint/2010/main" val="404696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3B819-4FBA-687F-894C-F503D27D4D2A}"/>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CE18FBF9-1909-2826-CDEB-F85E7524DB15}"/>
              </a:ext>
            </a:extLst>
          </p:cNvPr>
          <p:cNvSpPr txBox="1"/>
          <p:nvPr/>
        </p:nvSpPr>
        <p:spPr>
          <a:xfrm>
            <a:off x="167660" y="1019715"/>
            <a:ext cx="6967741" cy="27748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b="1" dirty="0">
                <a:latin typeface="Century Gothic"/>
                <a:cs typeface="Calibri"/>
              </a:rPr>
              <a:t>Weekly schedule REVIEW</a:t>
            </a:r>
            <a:r>
              <a:rPr lang="en-US" dirty="0">
                <a:latin typeface="Century Gothic"/>
                <a:cs typeface="Calibri"/>
              </a:rPr>
              <a:t>:</a:t>
            </a:r>
            <a:endParaRPr lang="en-US" sz="1400" dirty="0">
              <a:latin typeface="Calibri" panose="020F0502020204030204"/>
              <a:cs typeface="Calibri"/>
            </a:endParaRPr>
          </a:p>
          <a:p>
            <a:pPr lvl="1">
              <a:lnSpc>
                <a:spcPct val="200000"/>
              </a:lnSpc>
              <a:buFont typeface="Courier New"/>
              <a:buChar char="o"/>
            </a:pPr>
            <a:r>
              <a:rPr lang="en-US" dirty="0">
                <a:latin typeface="Century Gothic"/>
                <a:cs typeface="Calibri"/>
              </a:rPr>
              <a:t> Are </a:t>
            </a:r>
            <a:r>
              <a:rPr lang="en-US" b="1" dirty="0">
                <a:latin typeface="Century Gothic"/>
                <a:cs typeface="Calibri"/>
              </a:rPr>
              <a:t>too many heavy tasks</a:t>
            </a:r>
            <a:r>
              <a:rPr lang="en-US" dirty="0">
                <a:latin typeface="Century Gothic"/>
                <a:cs typeface="Calibri"/>
              </a:rPr>
              <a:t> together?</a:t>
            </a:r>
          </a:p>
          <a:p>
            <a:pPr lvl="1">
              <a:lnSpc>
                <a:spcPct val="200000"/>
              </a:lnSpc>
              <a:buFont typeface="Courier New"/>
              <a:buChar char="o"/>
            </a:pPr>
            <a:r>
              <a:rPr lang="en-US" dirty="0">
                <a:latin typeface="Century Gothic"/>
                <a:cs typeface="Calibri"/>
              </a:rPr>
              <a:t> Are there</a:t>
            </a:r>
            <a:r>
              <a:rPr lang="en-US" b="1" dirty="0">
                <a:latin typeface="Century Gothic"/>
                <a:cs typeface="Calibri"/>
              </a:rPr>
              <a:t> fun activities</a:t>
            </a:r>
            <a:r>
              <a:rPr lang="en-US" dirty="0">
                <a:latin typeface="Century Gothic"/>
                <a:cs typeface="Calibri"/>
              </a:rPr>
              <a:t>?</a:t>
            </a:r>
          </a:p>
          <a:p>
            <a:pPr lvl="1">
              <a:lnSpc>
                <a:spcPct val="200000"/>
              </a:lnSpc>
              <a:buFont typeface="Courier New"/>
              <a:buChar char="o"/>
            </a:pPr>
            <a:r>
              <a:rPr lang="en-US" dirty="0">
                <a:latin typeface="Century Gothic"/>
                <a:cs typeface="Calibri"/>
              </a:rPr>
              <a:t> Is it </a:t>
            </a:r>
            <a:r>
              <a:rPr lang="en-US" b="1" dirty="0">
                <a:latin typeface="Century Gothic"/>
                <a:cs typeface="Calibri"/>
              </a:rPr>
              <a:t>flexible/adaptable</a:t>
            </a:r>
            <a:r>
              <a:rPr lang="en-US" dirty="0">
                <a:latin typeface="Century Gothic"/>
                <a:cs typeface="Calibri"/>
              </a:rPr>
              <a:t>?</a:t>
            </a:r>
          </a:p>
          <a:p>
            <a:pPr lvl="1">
              <a:lnSpc>
                <a:spcPct val="200000"/>
              </a:lnSpc>
              <a:buFont typeface="Courier New"/>
              <a:buChar char="o"/>
            </a:pPr>
            <a:r>
              <a:rPr lang="en-US" dirty="0">
                <a:latin typeface="Century Gothic"/>
                <a:cs typeface="Calibri"/>
              </a:rPr>
              <a:t> Will I </a:t>
            </a:r>
            <a:r>
              <a:rPr lang="en-US" b="1" dirty="0">
                <a:latin typeface="Century Gothic"/>
                <a:cs typeface="Calibri"/>
              </a:rPr>
              <a:t>conserve energy</a:t>
            </a:r>
            <a:r>
              <a:rPr lang="en-US" dirty="0">
                <a:latin typeface="Century Gothic"/>
                <a:cs typeface="Calibri"/>
              </a:rPr>
              <a:t>?</a:t>
            </a:r>
          </a:p>
        </p:txBody>
      </p:sp>
      <p:pic>
        <p:nvPicPr>
          <p:cNvPr id="4" name="Picture 2" descr="A picture containing text, sign&#10;&#10;Description automatically generated">
            <a:extLst>
              <a:ext uri="{FF2B5EF4-FFF2-40B4-BE49-F238E27FC236}">
                <a16:creationId xmlns:a16="http://schemas.microsoft.com/office/drawing/2014/main" id="{9AE9F7A0-43E4-51DE-7984-E125D8C9B7BB}"/>
              </a:ext>
            </a:extLst>
          </p:cNvPr>
          <p:cNvPicPr>
            <a:picLocks noChangeAspect="1"/>
          </p:cNvPicPr>
          <p:nvPr/>
        </p:nvPicPr>
        <p:blipFill>
          <a:blip r:embed="rId2"/>
          <a:stretch>
            <a:fillRect/>
          </a:stretch>
        </p:blipFill>
        <p:spPr>
          <a:xfrm>
            <a:off x="6486023" y="61160"/>
            <a:ext cx="824164" cy="824164"/>
          </a:xfrm>
          <a:prstGeom prst="rect">
            <a:avLst/>
          </a:prstGeom>
        </p:spPr>
      </p:pic>
      <p:pic>
        <p:nvPicPr>
          <p:cNvPr id="6" name="Picture 8">
            <a:extLst>
              <a:ext uri="{FF2B5EF4-FFF2-40B4-BE49-F238E27FC236}">
                <a16:creationId xmlns:a16="http://schemas.microsoft.com/office/drawing/2014/main" id="{6458ADA5-1671-5A05-9EA0-196A7D372994}"/>
              </a:ext>
            </a:extLst>
          </p:cNvPr>
          <p:cNvPicPr>
            <a:picLocks noChangeAspect="1"/>
          </p:cNvPicPr>
          <p:nvPr/>
        </p:nvPicPr>
        <p:blipFill>
          <a:blip r:embed="rId3"/>
          <a:stretch>
            <a:fillRect/>
          </a:stretch>
        </p:blipFill>
        <p:spPr>
          <a:xfrm>
            <a:off x="866623" y="63374"/>
            <a:ext cx="545239" cy="519406"/>
          </a:xfrm>
          <a:prstGeom prst="rect">
            <a:avLst/>
          </a:prstGeom>
        </p:spPr>
      </p:pic>
      <p:sp>
        <p:nvSpPr>
          <p:cNvPr id="9" name="TextBox 8">
            <a:extLst>
              <a:ext uri="{FF2B5EF4-FFF2-40B4-BE49-F238E27FC236}">
                <a16:creationId xmlns:a16="http://schemas.microsoft.com/office/drawing/2014/main" id="{E19D648E-C5CF-7225-C9BB-9050DB80E483}"/>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Plan</a:t>
            </a:r>
          </a:p>
        </p:txBody>
      </p:sp>
      <p:sp>
        <p:nvSpPr>
          <p:cNvPr id="5" name="TextBox 5">
            <a:extLst>
              <a:ext uri="{FF2B5EF4-FFF2-40B4-BE49-F238E27FC236}">
                <a16:creationId xmlns:a16="http://schemas.microsoft.com/office/drawing/2014/main" id="{798B2FEE-CA29-F057-5C6F-985AE17A5E65}"/>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3375937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2E446-C06B-46AA-0114-CCBC00FF6C4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292C5A1-E75F-BB48-74EF-15B130CA6031}"/>
              </a:ext>
            </a:extLst>
          </p:cNvPr>
          <p:cNvSpPr txBox="1"/>
          <p:nvPr/>
        </p:nvSpPr>
        <p:spPr>
          <a:xfrm>
            <a:off x="179923" y="955320"/>
            <a:ext cx="6957865" cy="91507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latin typeface="Century Gothic"/>
                <a:cs typeface="Calibri"/>
              </a:rPr>
              <a:t>Pacing </a:t>
            </a:r>
            <a:r>
              <a:rPr lang="en-US" sz="2000" dirty="0">
                <a:latin typeface="Century Gothic"/>
                <a:cs typeface="Calibri"/>
              </a:rPr>
              <a:t>means to </a:t>
            </a:r>
            <a:r>
              <a:rPr lang="en-US" sz="2000" b="1" dirty="0">
                <a:latin typeface="Century Gothic"/>
                <a:cs typeface="Calibri"/>
              </a:rPr>
              <a:t>go slow </a:t>
            </a:r>
            <a:r>
              <a:rPr lang="en-US" sz="2000" dirty="0">
                <a:latin typeface="Century Gothic"/>
                <a:cs typeface="Calibri"/>
              </a:rPr>
              <a:t>to </a:t>
            </a:r>
            <a:r>
              <a:rPr lang="en-US" sz="2000" b="1" dirty="0">
                <a:latin typeface="Century Gothic"/>
                <a:cs typeface="Calibri"/>
              </a:rPr>
              <a:t>save energy</a:t>
            </a:r>
            <a:r>
              <a:rPr lang="en-US" sz="2000" dirty="0">
                <a:latin typeface="Century Gothic"/>
                <a:cs typeface="Calibri"/>
              </a:rPr>
              <a:t> for </a:t>
            </a:r>
            <a:r>
              <a:rPr lang="en-US" sz="2000" b="1" dirty="0">
                <a:latin typeface="Century Gothic"/>
                <a:cs typeface="Calibri"/>
              </a:rPr>
              <a:t>later</a:t>
            </a:r>
            <a:r>
              <a:rPr lang="en-US" sz="2000" dirty="0">
                <a:latin typeface="Century Gothic"/>
                <a:cs typeface="Calibri"/>
              </a:rPr>
              <a:t>. </a:t>
            </a:r>
            <a:endParaRPr lang="en-US" sz="2000">
              <a:latin typeface="Century Gothic"/>
            </a:endParaRPr>
          </a:p>
          <a:p>
            <a:endParaRPr lang="en-US" sz="2000" dirty="0">
              <a:latin typeface="Century Gothic"/>
              <a:cs typeface="Calibri"/>
            </a:endParaRPr>
          </a:p>
          <a:p>
            <a:endParaRPr lang="en-US" sz="2000" dirty="0">
              <a:latin typeface="Century Gothic"/>
              <a:cs typeface="Calibri"/>
            </a:endParaRPr>
          </a:p>
          <a:p>
            <a:endParaRPr lang="en-US" sz="2000" b="1" dirty="0">
              <a:latin typeface="Century Gothic"/>
              <a:cs typeface="Calibri"/>
            </a:endParaRPr>
          </a:p>
          <a:p>
            <a:endParaRPr lang="en-US" sz="2000" b="1" dirty="0">
              <a:latin typeface="Century Gothic"/>
              <a:cs typeface="Calibri"/>
            </a:endParaRPr>
          </a:p>
          <a:p>
            <a:r>
              <a:rPr lang="en-US" sz="2000" b="1" dirty="0">
                <a:latin typeface="Century Gothic"/>
                <a:cs typeface="Calibri"/>
              </a:rPr>
              <a:t>1. Rest before </a:t>
            </a:r>
            <a:r>
              <a:rPr lang="en-US" sz="2000" dirty="0">
                <a:latin typeface="Century Gothic"/>
                <a:cs typeface="Calibri"/>
              </a:rPr>
              <a:t>you become </a:t>
            </a:r>
            <a:r>
              <a:rPr lang="en-US" sz="2000" b="1" dirty="0">
                <a:latin typeface="Century Gothic"/>
                <a:cs typeface="Calibri"/>
              </a:rPr>
              <a:t>too tired. </a:t>
            </a:r>
            <a:endParaRPr lang="en-US" sz="2000" dirty="0">
              <a:latin typeface="Century Gothic"/>
              <a:cs typeface="Calibri"/>
            </a:endParaRPr>
          </a:p>
          <a:p>
            <a:pPr>
              <a:lnSpc>
                <a:spcPct val="300000"/>
              </a:lnSpc>
            </a:pPr>
            <a:endParaRPr lang="en-US" sz="2000" b="1" dirty="0">
              <a:latin typeface="Century Gothic"/>
              <a:cs typeface="Calibri"/>
            </a:endParaRPr>
          </a:p>
          <a:p>
            <a:pPr>
              <a:lnSpc>
                <a:spcPct val="300000"/>
              </a:lnSpc>
            </a:pPr>
            <a:endParaRPr lang="en-US" sz="2000" b="1" dirty="0">
              <a:latin typeface="Century Gothic"/>
              <a:cs typeface="Calibri"/>
            </a:endParaRPr>
          </a:p>
          <a:p>
            <a:pPr>
              <a:lnSpc>
                <a:spcPct val="300000"/>
              </a:lnSpc>
            </a:pPr>
            <a:r>
              <a:rPr lang="en-US" sz="2000" b="1" dirty="0">
                <a:latin typeface="Century Gothic"/>
                <a:cs typeface="Calibri"/>
              </a:rPr>
              <a:t>2. Simplify tasks</a:t>
            </a:r>
            <a:r>
              <a:rPr lang="en-US" sz="2000" dirty="0">
                <a:latin typeface="Century Gothic"/>
                <a:cs typeface="Calibri"/>
              </a:rPr>
              <a:t> into </a:t>
            </a:r>
            <a:r>
              <a:rPr lang="en-US" sz="2000" b="1" dirty="0">
                <a:latin typeface="Century Gothic"/>
                <a:cs typeface="Calibri"/>
              </a:rPr>
              <a:t>smaller parts</a:t>
            </a:r>
            <a:r>
              <a:rPr lang="en-US" sz="2000" dirty="0">
                <a:latin typeface="Century Gothic"/>
                <a:cs typeface="Calibri"/>
              </a:rPr>
              <a:t>. </a:t>
            </a:r>
            <a:endParaRPr lang="en-US" sz="2000">
              <a:latin typeface="Century Gothic"/>
              <a:cs typeface="Cavolini"/>
            </a:endParaRPr>
          </a:p>
          <a:p>
            <a:pPr>
              <a:lnSpc>
                <a:spcPct val="300000"/>
              </a:lnSpc>
            </a:pPr>
            <a:r>
              <a:rPr lang="en-US" sz="2000" dirty="0">
                <a:latin typeface="Century Gothic"/>
                <a:cs typeface="Calibri"/>
              </a:rPr>
              <a:t>Do one part at a time. </a:t>
            </a:r>
            <a:endParaRPr lang="en-US" sz="2000">
              <a:latin typeface="Century Gothic"/>
              <a:cs typeface="Cavolini"/>
            </a:endParaRPr>
          </a:p>
          <a:p>
            <a:pPr>
              <a:lnSpc>
                <a:spcPct val="300000"/>
              </a:lnSpc>
            </a:pPr>
            <a:endParaRPr lang="en-US" sz="2000" b="1" dirty="0">
              <a:latin typeface="Century Gothic"/>
              <a:cs typeface="Calibri"/>
            </a:endParaRPr>
          </a:p>
          <a:p>
            <a:pPr>
              <a:lnSpc>
                <a:spcPct val="300000"/>
              </a:lnSpc>
            </a:pPr>
            <a:endParaRPr lang="en-US" sz="2000" b="1" dirty="0">
              <a:latin typeface="Century Gothic"/>
              <a:cs typeface="Calibri"/>
            </a:endParaRPr>
          </a:p>
          <a:p>
            <a:pPr>
              <a:lnSpc>
                <a:spcPct val="300000"/>
              </a:lnSpc>
            </a:pPr>
            <a:r>
              <a:rPr lang="en-US" sz="2000" b="1" dirty="0">
                <a:latin typeface="Century Gothic"/>
                <a:cs typeface="Calibri"/>
              </a:rPr>
              <a:t>3. Be flexible</a:t>
            </a:r>
            <a:r>
              <a:rPr lang="en-US" sz="2000" dirty="0">
                <a:latin typeface="Century Gothic"/>
                <a:cs typeface="Calibri"/>
              </a:rPr>
              <a:t>. You may need to </a:t>
            </a:r>
            <a:r>
              <a:rPr lang="en-US" sz="2000" b="1" dirty="0">
                <a:latin typeface="Century Gothic"/>
                <a:cs typeface="Calibri"/>
              </a:rPr>
              <a:t>do things</a:t>
            </a:r>
            <a:r>
              <a:rPr lang="en-US" sz="2000" dirty="0">
                <a:latin typeface="Century Gothic"/>
                <a:cs typeface="Calibri"/>
              </a:rPr>
              <a:t> a </a:t>
            </a:r>
            <a:r>
              <a:rPr lang="en-US" sz="2000" b="1" dirty="0">
                <a:latin typeface="Century Gothic"/>
                <a:cs typeface="Calibri"/>
              </a:rPr>
              <a:t>new way</a:t>
            </a:r>
            <a:r>
              <a:rPr lang="en-US" sz="2000" dirty="0">
                <a:latin typeface="Century Gothic"/>
                <a:cs typeface="Calibri"/>
              </a:rPr>
              <a:t>.</a:t>
            </a:r>
            <a:endParaRPr lang="en-US" sz="2000">
              <a:latin typeface="Century Gothic"/>
              <a:cs typeface="Cavolini"/>
            </a:endParaRPr>
          </a:p>
          <a:p>
            <a:pPr>
              <a:lnSpc>
                <a:spcPct val="300000"/>
              </a:lnSpc>
            </a:pPr>
            <a:endParaRPr lang="en-US" sz="2000" b="1" dirty="0">
              <a:latin typeface="Century Gothic"/>
              <a:cs typeface="Calibri"/>
            </a:endParaRPr>
          </a:p>
        </p:txBody>
      </p:sp>
      <p:sp>
        <p:nvSpPr>
          <p:cNvPr id="6" name="TextBox 5">
            <a:extLst>
              <a:ext uri="{FF2B5EF4-FFF2-40B4-BE49-F238E27FC236}">
                <a16:creationId xmlns:a16="http://schemas.microsoft.com/office/drawing/2014/main" id="{F7F73F27-DA8F-7E80-F9D4-ADFDBE49B56A}"/>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Pace</a:t>
            </a:r>
            <a:endParaRPr lang="en-US" sz="2400" b="1">
              <a:latin typeface="Century Gothic"/>
            </a:endParaRPr>
          </a:p>
        </p:txBody>
      </p:sp>
      <p:pic>
        <p:nvPicPr>
          <p:cNvPr id="8" name="Picture 10">
            <a:extLst>
              <a:ext uri="{FF2B5EF4-FFF2-40B4-BE49-F238E27FC236}">
                <a16:creationId xmlns:a16="http://schemas.microsoft.com/office/drawing/2014/main" id="{8A5F6B17-4585-C8AC-6EE9-C9667E9905EC}"/>
              </a:ext>
            </a:extLst>
          </p:cNvPr>
          <p:cNvPicPr>
            <a:picLocks noChangeAspect="1"/>
          </p:cNvPicPr>
          <p:nvPr/>
        </p:nvPicPr>
        <p:blipFill>
          <a:blip r:embed="rId2"/>
          <a:stretch>
            <a:fillRect/>
          </a:stretch>
        </p:blipFill>
        <p:spPr>
          <a:xfrm>
            <a:off x="930282" y="-4648"/>
            <a:ext cx="557629" cy="58075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FBBDD882-FD74-B8DA-BF5C-9B6EB23E57F0}"/>
              </a:ext>
            </a:extLst>
          </p:cNvPr>
          <p:cNvPicPr>
            <a:picLocks noChangeAspect="1"/>
          </p:cNvPicPr>
          <p:nvPr/>
        </p:nvPicPr>
        <p:blipFill>
          <a:blip r:embed="rId3"/>
          <a:stretch>
            <a:fillRect/>
          </a:stretch>
        </p:blipFill>
        <p:spPr>
          <a:xfrm>
            <a:off x="6486023" y="61160"/>
            <a:ext cx="824164" cy="824164"/>
          </a:xfrm>
          <a:prstGeom prst="rect">
            <a:avLst/>
          </a:prstGeom>
        </p:spPr>
      </p:pic>
      <p:pic>
        <p:nvPicPr>
          <p:cNvPr id="12" name="Picture 12">
            <a:extLst>
              <a:ext uri="{FF2B5EF4-FFF2-40B4-BE49-F238E27FC236}">
                <a16:creationId xmlns:a16="http://schemas.microsoft.com/office/drawing/2014/main" id="{CEEDCA1D-BE63-42A9-E6CE-3C525BB8EE46}"/>
              </a:ext>
            </a:extLst>
          </p:cNvPr>
          <p:cNvPicPr>
            <a:picLocks noChangeAspect="1"/>
          </p:cNvPicPr>
          <p:nvPr/>
        </p:nvPicPr>
        <p:blipFill>
          <a:blip r:embed="rId4"/>
          <a:stretch>
            <a:fillRect/>
          </a:stretch>
        </p:blipFill>
        <p:spPr>
          <a:xfrm>
            <a:off x="5727304" y="7941540"/>
            <a:ext cx="799335" cy="810282"/>
          </a:xfrm>
          <a:prstGeom prst="rect">
            <a:avLst/>
          </a:prstGeom>
        </p:spPr>
      </p:pic>
      <p:pic>
        <p:nvPicPr>
          <p:cNvPr id="13" name="Picture 13">
            <a:extLst>
              <a:ext uri="{FF2B5EF4-FFF2-40B4-BE49-F238E27FC236}">
                <a16:creationId xmlns:a16="http://schemas.microsoft.com/office/drawing/2014/main" id="{47565844-6519-A9DF-8DDD-B0AED40830F5}"/>
              </a:ext>
            </a:extLst>
          </p:cNvPr>
          <p:cNvPicPr>
            <a:picLocks noChangeAspect="1"/>
          </p:cNvPicPr>
          <p:nvPr/>
        </p:nvPicPr>
        <p:blipFill>
          <a:blip r:embed="rId5"/>
          <a:stretch>
            <a:fillRect/>
          </a:stretch>
        </p:blipFill>
        <p:spPr>
          <a:xfrm>
            <a:off x="4394901" y="4985295"/>
            <a:ext cx="1081106" cy="1102929"/>
          </a:xfrm>
          <a:prstGeom prst="rect">
            <a:avLst/>
          </a:prstGeom>
        </p:spPr>
      </p:pic>
      <p:pic>
        <p:nvPicPr>
          <p:cNvPr id="14" name="Picture 3">
            <a:extLst>
              <a:ext uri="{FF2B5EF4-FFF2-40B4-BE49-F238E27FC236}">
                <a16:creationId xmlns:a16="http://schemas.microsoft.com/office/drawing/2014/main" id="{EF789FBB-B1CC-BD1B-029D-C120781A082C}"/>
              </a:ext>
            </a:extLst>
          </p:cNvPr>
          <p:cNvPicPr>
            <a:picLocks noChangeAspect="1"/>
          </p:cNvPicPr>
          <p:nvPr/>
        </p:nvPicPr>
        <p:blipFill>
          <a:blip r:embed="rId6"/>
          <a:stretch>
            <a:fillRect/>
          </a:stretch>
        </p:blipFill>
        <p:spPr>
          <a:xfrm>
            <a:off x="929353" y="1860800"/>
            <a:ext cx="636777" cy="647701"/>
          </a:xfrm>
          <a:prstGeom prst="rect">
            <a:avLst/>
          </a:prstGeom>
        </p:spPr>
      </p:pic>
      <p:pic>
        <p:nvPicPr>
          <p:cNvPr id="15" name="Picture 15">
            <a:extLst>
              <a:ext uri="{FF2B5EF4-FFF2-40B4-BE49-F238E27FC236}">
                <a16:creationId xmlns:a16="http://schemas.microsoft.com/office/drawing/2014/main" id="{207791F3-F54B-1E0F-1D54-9231E90A6C69}"/>
              </a:ext>
            </a:extLst>
          </p:cNvPr>
          <p:cNvPicPr>
            <a:picLocks noChangeAspect="1"/>
          </p:cNvPicPr>
          <p:nvPr/>
        </p:nvPicPr>
        <p:blipFill>
          <a:blip r:embed="rId7"/>
          <a:stretch>
            <a:fillRect/>
          </a:stretch>
        </p:blipFill>
        <p:spPr>
          <a:xfrm>
            <a:off x="4002155" y="1885279"/>
            <a:ext cx="799335" cy="810283"/>
          </a:xfrm>
          <a:prstGeom prst="rect">
            <a:avLst/>
          </a:prstGeom>
        </p:spPr>
      </p:pic>
      <p:sp>
        <p:nvSpPr>
          <p:cNvPr id="7" name="TextBox 5">
            <a:extLst>
              <a:ext uri="{FF2B5EF4-FFF2-40B4-BE49-F238E27FC236}">
                <a16:creationId xmlns:a16="http://schemas.microsoft.com/office/drawing/2014/main" id="{A3C0FBCF-F97F-916B-CD5F-A0432857EDAE}"/>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462951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4A662-D5CB-9DAD-8CE1-E0EE2A58E50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8B453B6-BC03-C4F8-4BD3-AE8DDBFF5805}"/>
              </a:ext>
            </a:extLst>
          </p:cNvPr>
          <p:cNvSpPr txBox="1"/>
          <p:nvPr/>
        </p:nvSpPr>
        <p:spPr>
          <a:xfrm>
            <a:off x="247406" y="1090332"/>
            <a:ext cx="6957865" cy="900188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latin typeface="Century Gothic"/>
                <a:cs typeface="Calibri"/>
              </a:rPr>
              <a:t>Pacing </a:t>
            </a:r>
            <a:r>
              <a:rPr lang="en-US" sz="2000" dirty="0">
                <a:latin typeface="Century Gothic"/>
                <a:cs typeface="Calibri"/>
              </a:rPr>
              <a:t>means to </a:t>
            </a:r>
            <a:r>
              <a:rPr lang="en-US" sz="2000" b="1" dirty="0">
                <a:latin typeface="Century Gothic"/>
                <a:cs typeface="Calibri"/>
              </a:rPr>
              <a:t>go slow </a:t>
            </a:r>
            <a:r>
              <a:rPr lang="en-US" sz="2000" dirty="0">
                <a:latin typeface="Century Gothic"/>
                <a:cs typeface="Calibri"/>
              </a:rPr>
              <a:t>to </a:t>
            </a:r>
            <a:r>
              <a:rPr lang="en-US" sz="2000" b="1" dirty="0">
                <a:latin typeface="Century Gothic"/>
                <a:cs typeface="Calibri"/>
              </a:rPr>
              <a:t>save energy</a:t>
            </a:r>
            <a:r>
              <a:rPr lang="en-US" sz="2000" dirty="0">
                <a:latin typeface="Century Gothic"/>
                <a:cs typeface="Calibri"/>
              </a:rPr>
              <a:t> for </a:t>
            </a:r>
            <a:r>
              <a:rPr lang="en-US" sz="2000" b="1" dirty="0">
                <a:latin typeface="Century Gothic"/>
                <a:cs typeface="Calibri"/>
              </a:rPr>
              <a:t>later</a:t>
            </a:r>
            <a:r>
              <a:rPr lang="en-US" sz="2000" dirty="0">
                <a:latin typeface="Century Gothic"/>
                <a:cs typeface="Calibri"/>
              </a:rPr>
              <a:t>. </a:t>
            </a:r>
            <a:endParaRPr lang="en-US" sz="2000">
              <a:latin typeface="Century Gothic"/>
            </a:endParaRPr>
          </a:p>
          <a:p>
            <a:endParaRPr lang="en-US" sz="2000" dirty="0">
              <a:latin typeface="Century Gothic"/>
              <a:cs typeface="Calibri"/>
            </a:endParaRPr>
          </a:p>
          <a:p>
            <a:endParaRPr lang="en-US" sz="2000" dirty="0">
              <a:latin typeface="Century Gothic"/>
              <a:cs typeface="Calibri"/>
            </a:endParaRPr>
          </a:p>
          <a:p>
            <a:endParaRPr lang="en-US" sz="2000" dirty="0">
              <a:latin typeface="Century Gothic"/>
              <a:cs typeface="Calibri"/>
            </a:endParaRPr>
          </a:p>
          <a:p>
            <a:pPr>
              <a:lnSpc>
                <a:spcPct val="300000"/>
              </a:lnSpc>
            </a:pPr>
            <a:r>
              <a:rPr lang="en-US" sz="2000" b="1" dirty="0">
                <a:latin typeface="Century Gothic"/>
                <a:cs typeface="Calibri"/>
              </a:rPr>
              <a:t>4. Go slow </a:t>
            </a:r>
            <a:r>
              <a:rPr lang="en-US" sz="2000" dirty="0">
                <a:latin typeface="Century Gothic"/>
                <a:cs typeface="Calibri"/>
              </a:rPr>
              <a:t>and </a:t>
            </a:r>
            <a:r>
              <a:rPr lang="en-US" sz="2000" b="1" dirty="0">
                <a:latin typeface="Century Gothic"/>
                <a:cs typeface="Calibri"/>
              </a:rPr>
              <a:t>steady</a:t>
            </a:r>
            <a:r>
              <a:rPr lang="en-US" sz="2000" dirty="0">
                <a:latin typeface="Century Gothic"/>
                <a:cs typeface="Calibri"/>
              </a:rPr>
              <a:t>. </a:t>
            </a:r>
            <a:endParaRPr lang="en-US" sz="2000">
              <a:latin typeface="Century Gothic"/>
              <a:cs typeface="Cavolini"/>
            </a:endParaRPr>
          </a:p>
          <a:p>
            <a:pPr>
              <a:lnSpc>
                <a:spcPct val="300000"/>
              </a:lnSpc>
            </a:pPr>
            <a:endParaRPr lang="en-US" sz="2000" b="1" dirty="0">
              <a:latin typeface="Century Gothic"/>
              <a:cs typeface="Calibri"/>
            </a:endParaRPr>
          </a:p>
          <a:p>
            <a:pPr>
              <a:lnSpc>
                <a:spcPct val="300000"/>
              </a:lnSpc>
            </a:pPr>
            <a:endParaRPr lang="en-US" sz="2000" b="1" dirty="0">
              <a:latin typeface="Century Gothic"/>
              <a:cs typeface="Calibri"/>
            </a:endParaRPr>
          </a:p>
          <a:p>
            <a:pPr>
              <a:lnSpc>
                <a:spcPct val="300000"/>
              </a:lnSpc>
            </a:pPr>
            <a:r>
              <a:rPr lang="en-US" sz="2000" b="1" dirty="0">
                <a:latin typeface="Century Gothic"/>
                <a:cs typeface="Calibri"/>
              </a:rPr>
              <a:t>5. Respect pain</a:t>
            </a:r>
            <a:r>
              <a:rPr lang="en-US" sz="2000" dirty="0">
                <a:latin typeface="Century Gothic"/>
                <a:cs typeface="Calibri"/>
              </a:rPr>
              <a:t> as a </a:t>
            </a:r>
            <a:r>
              <a:rPr lang="en-US" sz="2000" b="1" dirty="0">
                <a:latin typeface="Century Gothic"/>
                <a:cs typeface="Calibri"/>
              </a:rPr>
              <a:t>warning sign</a:t>
            </a:r>
            <a:r>
              <a:rPr lang="en-US" sz="2000" dirty="0">
                <a:latin typeface="Century Gothic"/>
                <a:cs typeface="Calibri"/>
              </a:rPr>
              <a:t>. </a:t>
            </a:r>
            <a:endParaRPr lang="en-US" sz="2000" dirty="0">
              <a:latin typeface="Century Gothic"/>
              <a:cs typeface="Cavolini"/>
            </a:endParaRPr>
          </a:p>
          <a:p>
            <a:pPr>
              <a:lnSpc>
                <a:spcPct val="300000"/>
              </a:lnSpc>
            </a:pPr>
            <a:r>
              <a:rPr lang="en-US" sz="2000" dirty="0">
                <a:latin typeface="Century Gothic"/>
                <a:cs typeface="Calibri"/>
              </a:rPr>
              <a:t>When you feel pain, </a:t>
            </a:r>
            <a:r>
              <a:rPr lang="en-US" sz="2000" b="1" dirty="0">
                <a:latin typeface="Century Gothic"/>
                <a:cs typeface="Calibri"/>
              </a:rPr>
              <a:t>stop</a:t>
            </a:r>
            <a:r>
              <a:rPr lang="en-US" sz="2000" dirty="0">
                <a:latin typeface="Century Gothic"/>
                <a:cs typeface="Calibri"/>
              </a:rPr>
              <a:t> and </a:t>
            </a:r>
            <a:r>
              <a:rPr lang="en-US" sz="2000" b="1" dirty="0">
                <a:latin typeface="Century Gothic"/>
                <a:cs typeface="Calibri"/>
              </a:rPr>
              <a:t>rest</a:t>
            </a:r>
            <a:r>
              <a:rPr lang="en-US" sz="2000" dirty="0">
                <a:latin typeface="Century Gothic"/>
                <a:cs typeface="Calibri"/>
              </a:rPr>
              <a:t>.</a:t>
            </a:r>
            <a:endParaRPr lang="en-US" sz="2000">
              <a:latin typeface="Century Gothic"/>
              <a:cs typeface="Cavolini"/>
            </a:endParaRPr>
          </a:p>
          <a:p>
            <a:pPr>
              <a:lnSpc>
                <a:spcPct val="300000"/>
              </a:lnSpc>
            </a:pPr>
            <a:endParaRPr lang="en-US" sz="2000" b="1" dirty="0">
              <a:latin typeface="Century Gothic"/>
              <a:cs typeface="Calibri"/>
            </a:endParaRPr>
          </a:p>
          <a:p>
            <a:pPr>
              <a:lnSpc>
                <a:spcPct val="300000"/>
              </a:lnSpc>
            </a:pPr>
            <a:endParaRPr lang="en-US" sz="2000" b="1" dirty="0">
              <a:latin typeface="Century Gothic"/>
              <a:cs typeface="Calibri"/>
            </a:endParaRPr>
          </a:p>
          <a:p>
            <a:pPr>
              <a:lnSpc>
                <a:spcPct val="300000"/>
              </a:lnSpc>
            </a:pPr>
            <a:r>
              <a:rPr lang="en-US" sz="2000" b="1" dirty="0">
                <a:latin typeface="Century Gothic"/>
                <a:cs typeface="Calibri"/>
              </a:rPr>
              <a:t>6. Balance activity</a:t>
            </a:r>
            <a:r>
              <a:rPr lang="en-US" sz="2000" dirty="0">
                <a:latin typeface="Century Gothic"/>
                <a:cs typeface="Calibri"/>
              </a:rPr>
              <a:t> at work. </a:t>
            </a:r>
            <a:r>
              <a:rPr lang="en-US" sz="2000" b="1" dirty="0">
                <a:latin typeface="Century Gothic"/>
                <a:cs typeface="Calibri"/>
              </a:rPr>
              <a:t>Rest and move</a:t>
            </a:r>
            <a:r>
              <a:rPr lang="en-US" sz="2000" dirty="0">
                <a:latin typeface="Century Gothic"/>
                <a:cs typeface="Calibri"/>
              </a:rPr>
              <a:t> each day. </a:t>
            </a:r>
            <a:endParaRPr lang="en-US" sz="2000">
              <a:latin typeface="Century Gothic"/>
            </a:endParaRPr>
          </a:p>
          <a:p>
            <a:pPr lvl="1">
              <a:lnSpc>
                <a:spcPct val="150000"/>
              </a:lnSpc>
            </a:pPr>
            <a:endParaRPr lang="en-US" sz="1400" dirty="0">
              <a:latin typeface="Cavolini"/>
              <a:cs typeface="Calibri"/>
            </a:endParaRPr>
          </a:p>
        </p:txBody>
      </p:sp>
      <p:sp>
        <p:nvSpPr>
          <p:cNvPr id="6" name="TextBox 5">
            <a:extLst>
              <a:ext uri="{FF2B5EF4-FFF2-40B4-BE49-F238E27FC236}">
                <a16:creationId xmlns:a16="http://schemas.microsoft.com/office/drawing/2014/main" id="{067A5AC7-D39A-CB1D-724F-6A3483A24F02}"/>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Pace</a:t>
            </a:r>
            <a:endParaRPr lang="en-US" sz="2400" b="1">
              <a:latin typeface="Century Gothic"/>
            </a:endParaRPr>
          </a:p>
        </p:txBody>
      </p:sp>
      <p:pic>
        <p:nvPicPr>
          <p:cNvPr id="8" name="Picture 10">
            <a:extLst>
              <a:ext uri="{FF2B5EF4-FFF2-40B4-BE49-F238E27FC236}">
                <a16:creationId xmlns:a16="http://schemas.microsoft.com/office/drawing/2014/main" id="{70FBDC39-ED10-FAB9-24F3-D84F6E006467}"/>
              </a:ext>
            </a:extLst>
          </p:cNvPr>
          <p:cNvPicPr>
            <a:picLocks noChangeAspect="1"/>
          </p:cNvPicPr>
          <p:nvPr/>
        </p:nvPicPr>
        <p:blipFill>
          <a:blip r:embed="rId2"/>
          <a:stretch>
            <a:fillRect/>
          </a:stretch>
        </p:blipFill>
        <p:spPr>
          <a:xfrm>
            <a:off x="930282" y="-4648"/>
            <a:ext cx="557629" cy="58075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40A394C6-420A-7AAD-22FD-D933FD49F76B}"/>
              </a:ext>
            </a:extLst>
          </p:cNvPr>
          <p:cNvPicPr>
            <a:picLocks noChangeAspect="1"/>
          </p:cNvPicPr>
          <p:nvPr/>
        </p:nvPicPr>
        <p:blipFill>
          <a:blip r:embed="rId3"/>
          <a:stretch>
            <a:fillRect/>
          </a:stretch>
        </p:blipFill>
        <p:spPr>
          <a:xfrm>
            <a:off x="6486023" y="61160"/>
            <a:ext cx="824164" cy="824164"/>
          </a:xfrm>
          <a:prstGeom prst="rect">
            <a:avLst/>
          </a:prstGeom>
        </p:spPr>
      </p:pic>
      <p:pic>
        <p:nvPicPr>
          <p:cNvPr id="2" name="Picture 3">
            <a:extLst>
              <a:ext uri="{FF2B5EF4-FFF2-40B4-BE49-F238E27FC236}">
                <a16:creationId xmlns:a16="http://schemas.microsoft.com/office/drawing/2014/main" id="{8C121A24-B0D6-357E-4531-BD229C8B0F81}"/>
              </a:ext>
            </a:extLst>
          </p:cNvPr>
          <p:cNvPicPr>
            <a:picLocks noChangeAspect="1"/>
          </p:cNvPicPr>
          <p:nvPr/>
        </p:nvPicPr>
        <p:blipFill>
          <a:blip r:embed="rId4"/>
          <a:stretch>
            <a:fillRect/>
          </a:stretch>
        </p:blipFill>
        <p:spPr>
          <a:xfrm>
            <a:off x="3657880" y="8560421"/>
            <a:ext cx="636777" cy="680217"/>
          </a:xfrm>
          <a:prstGeom prst="rect">
            <a:avLst/>
          </a:prstGeom>
        </p:spPr>
      </p:pic>
      <p:pic>
        <p:nvPicPr>
          <p:cNvPr id="4" name="Picture 6">
            <a:extLst>
              <a:ext uri="{FF2B5EF4-FFF2-40B4-BE49-F238E27FC236}">
                <a16:creationId xmlns:a16="http://schemas.microsoft.com/office/drawing/2014/main" id="{085DECE1-4E85-CD18-5161-771AE7403675}"/>
              </a:ext>
            </a:extLst>
          </p:cNvPr>
          <p:cNvPicPr>
            <a:picLocks noChangeAspect="1"/>
          </p:cNvPicPr>
          <p:nvPr/>
        </p:nvPicPr>
        <p:blipFill>
          <a:blip r:embed="rId5"/>
          <a:stretch>
            <a:fillRect/>
          </a:stretch>
        </p:blipFill>
        <p:spPr>
          <a:xfrm>
            <a:off x="4743274" y="8712033"/>
            <a:ext cx="636776" cy="615185"/>
          </a:xfrm>
          <a:prstGeom prst="rect">
            <a:avLst/>
          </a:prstGeom>
        </p:spPr>
      </p:pic>
      <p:pic>
        <p:nvPicPr>
          <p:cNvPr id="7" name="Picture 8">
            <a:extLst>
              <a:ext uri="{FF2B5EF4-FFF2-40B4-BE49-F238E27FC236}">
                <a16:creationId xmlns:a16="http://schemas.microsoft.com/office/drawing/2014/main" id="{D9A8752C-F5B1-15F2-4EDF-A34443D75022}"/>
              </a:ext>
            </a:extLst>
          </p:cNvPr>
          <p:cNvPicPr>
            <a:picLocks noChangeAspect="1"/>
          </p:cNvPicPr>
          <p:nvPr/>
        </p:nvPicPr>
        <p:blipFill>
          <a:blip r:embed="rId6"/>
          <a:stretch>
            <a:fillRect/>
          </a:stretch>
        </p:blipFill>
        <p:spPr>
          <a:xfrm>
            <a:off x="4579418" y="5329815"/>
            <a:ext cx="712637" cy="701894"/>
          </a:xfrm>
          <a:prstGeom prst="rect">
            <a:avLst/>
          </a:prstGeom>
        </p:spPr>
      </p:pic>
      <p:pic>
        <p:nvPicPr>
          <p:cNvPr id="9" name="Picture 3">
            <a:extLst>
              <a:ext uri="{FF2B5EF4-FFF2-40B4-BE49-F238E27FC236}">
                <a16:creationId xmlns:a16="http://schemas.microsoft.com/office/drawing/2014/main" id="{F7EC319F-4992-D307-8003-9F8F276DD615}"/>
              </a:ext>
            </a:extLst>
          </p:cNvPr>
          <p:cNvPicPr>
            <a:picLocks noChangeAspect="1"/>
          </p:cNvPicPr>
          <p:nvPr/>
        </p:nvPicPr>
        <p:blipFill>
          <a:blip r:embed="rId4"/>
          <a:stretch>
            <a:fillRect/>
          </a:stretch>
        </p:blipFill>
        <p:spPr>
          <a:xfrm>
            <a:off x="5388522" y="6212529"/>
            <a:ext cx="777662" cy="777766"/>
          </a:xfrm>
          <a:prstGeom prst="rect">
            <a:avLst/>
          </a:prstGeom>
        </p:spPr>
      </p:pic>
      <p:pic>
        <p:nvPicPr>
          <p:cNvPr id="10" name="Picture 10">
            <a:extLst>
              <a:ext uri="{FF2B5EF4-FFF2-40B4-BE49-F238E27FC236}">
                <a16:creationId xmlns:a16="http://schemas.microsoft.com/office/drawing/2014/main" id="{0BC608BB-3578-CE87-ADD2-047FEF30DDCF}"/>
              </a:ext>
            </a:extLst>
          </p:cNvPr>
          <p:cNvPicPr>
            <a:picLocks noChangeAspect="1"/>
          </p:cNvPicPr>
          <p:nvPr/>
        </p:nvPicPr>
        <p:blipFill>
          <a:blip r:embed="rId7"/>
          <a:stretch>
            <a:fillRect/>
          </a:stretch>
        </p:blipFill>
        <p:spPr>
          <a:xfrm>
            <a:off x="4619543" y="6298850"/>
            <a:ext cx="712637" cy="701894"/>
          </a:xfrm>
          <a:prstGeom prst="rect">
            <a:avLst/>
          </a:prstGeom>
        </p:spPr>
      </p:pic>
      <p:pic>
        <p:nvPicPr>
          <p:cNvPr id="11" name="Picture 11">
            <a:extLst>
              <a:ext uri="{FF2B5EF4-FFF2-40B4-BE49-F238E27FC236}">
                <a16:creationId xmlns:a16="http://schemas.microsoft.com/office/drawing/2014/main" id="{A9908826-CAF9-6FA1-F3B2-D65FF0ECB9A5}"/>
              </a:ext>
            </a:extLst>
          </p:cNvPr>
          <p:cNvPicPr>
            <a:picLocks noChangeAspect="1"/>
          </p:cNvPicPr>
          <p:nvPr/>
        </p:nvPicPr>
        <p:blipFill>
          <a:blip r:embed="rId8"/>
          <a:stretch>
            <a:fillRect/>
          </a:stretch>
        </p:blipFill>
        <p:spPr>
          <a:xfrm>
            <a:off x="3332161" y="2597241"/>
            <a:ext cx="658450" cy="647700"/>
          </a:xfrm>
          <a:prstGeom prst="rect">
            <a:avLst/>
          </a:prstGeom>
        </p:spPr>
      </p:pic>
      <p:sp>
        <p:nvSpPr>
          <p:cNvPr id="14" name="TextBox 5">
            <a:extLst>
              <a:ext uri="{FF2B5EF4-FFF2-40B4-BE49-F238E27FC236}">
                <a16:creationId xmlns:a16="http://schemas.microsoft.com/office/drawing/2014/main" id="{C0EBC3FE-2DBC-4B16-E4A5-D6DF0B34F946}"/>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769679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CC896C6-52BA-E48E-55E0-8C6A03A00E67}"/>
              </a:ext>
            </a:extLst>
          </p:cNvPr>
          <p:cNvSpPr txBox="1"/>
          <p:nvPr/>
        </p:nvSpPr>
        <p:spPr>
          <a:xfrm>
            <a:off x="305690" y="815671"/>
            <a:ext cx="6293635" cy="81253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Century Gothic"/>
                <a:cs typeface="Calibri"/>
              </a:rPr>
              <a:t>Posture and body mechanics</a:t>
            </a:r>
            <a:endParaRPr lang="en-US" dirty="0">
              <a:latin typeface="Century Gothic"/>
              <a:cs typeface="Calibri"/>
            </a:endParaRPr>
          </a:p>
          <a:p>
            <a:endParaRPr lang="en-US" dirty="0">
              <a:latin typeface="Century Gothic"/>
            </a:endParaRPr>
          </a:p>
          <a:p>
            <a:endParaRPr lang="en-US" u="sng" dirty="0">
              <a:latin typeface="Century Gothic"/>
              <a:ea typeface="Calibri"/>
              <a:cs typeface="Calibri"/>
            </a:endParaRPr>
          </a:p>
          <a:p>
            <a:r>
              <a:rPr lang="en-US" u="sng" dirty="0">
                <a:latin typeface="Century Gothic"/>
                <a:ea typeface="Calibri"/>
                <a:cs typeface="Calibri"/>
              </a:rPr>
              <a:t>Keep </a:t>
            </a:r>
            <a:r>
              <a:rPr lang="en-US" b="1" u="sng" dirty="0">
                <a:latin typeface="Century Gothic"/>
                <a:ea typeface="Calibri"/>
                <a:cs typeface="Calibri"/>
              </a:rPr>
              <a:t>good posture</a:t>
            </a:r>
            <a:r>
              <a:rPr lang="en-US" u="sng" dirty="0">
                <a:latin typeface="Century Gothic"/>
                <a:ea typeface="Calibri"/>
                <a:cs typeface="Calibri"/>
              </a:rPr>
              <a:t>:</a:t>
            </a:r>
          </a:p>
          <a:p>
            <a:endParaRPr lang="en-US" dirty="0">
              <a:latin typeface="Century Gothic"/>
              <a:ea typeface="Calibri"/>
              <a:cs typeface="Calibri"/>
            </a:endParaRPr>
          </a:p>
          <a:p>
            <a:endParaRPr lang="en-US" dirty="0">
              <a:latin typeface="Century Gothic"/>
              <a:cs typeface="Calibri"/>
            </a:endParaRPr>
          </a:p>
          <a:p>
            <a:pPr>
              <a:buChar char="•"/>
            </a:pPr>
            <a:r>
              <a:rPr lang="en-US" dirty="0">
                <a:latin typeface="Century Gothic"/>
                <a:cs typeface="Calibri"/>
              </a:rPr>
              <a:t>Keep your </a:t>
            </a:r>
            <a:r>
              <a:rPr lang="en-US" b="1" dirty="0">
                <a:latin typeface="Century Gothic"/>
                <a:cs typeface="Calibri"/>
              </a:rPr>
              <a:t>back straight </a:t>
            </a:r>
            <a:r>
              <a:rPr lang="en-US" dirty="0">
                <a:latin typeface="Century Gothic"/>
                <a:cs typeface="Calibri"/>
              </a:rPr>
              <a:t>when </a:t>
            </a:r>
            <a:r>
              <a:rPr lang="en-US" b="1" dirty="0">
                <a:latin typeface="Century Gothic"/>
                <a:cs typeface="Calibri"/>
              </a:rPr>
              <a:t>bending</a:t>
            </a:r>
            <a:endParaRPr lang="en-US" b="1" dirty="0">
              <a:latin typeface="Century Gothic"/>
              <a:ea typeface="Calibri"/>
              <a:cs typeface="Calibri"/>
            </a:endParaRPr>
          </a:p>
          <a:p>
            <a:pPr>
              <a:buChar char="•"/>
            </a:pPr>
            <a:endParaRPr lang="en-US" dirty="0">
              <a:latin typeface="Century Gothic"/>
              <a:ea typeface="Calibri"/>
              <a:cs typeface="Calibri"/>
            </a:endParaRPr>
          </a:p>
          <a:p>
            <a:endParaRPr lang="en-US" dirty="0">
              <a:latin typeface="Century Gothic"/>
              <a:cs typeface="Calibri"/>
            </a:endParaRPr>
          </a:p>
          <a:p>
            <a:pPr>
              <a:buChar char="•"/>
            </a:pPr>
            <a:r>
              <a:rPr lang="en-US" dirty="0">
                <a:latin typeface="Century Gothic"/>
                <a:cs typeface="Calibri"/>
              </a:rPr>
              <a:t>When </a:t>
            </a:r>
            <a:r>
              <a:rPr lang="en-US" b="1" dirty="0">
                <a:latin typeface="Century Gothic"/>
                <a:cs typeface="Calibri"/>
              </a:rPr>
              <a:t>lifting</a:t>
            </a:r>
            <a:r>
              <a:rPr lang="en-US" dirty="0">
                <a:latin typeface="Century Gothic"/>
                <a:cs typeface="Calibri"/>
              </a:rPr>
              <a:t>, </a:t>
            </a:r>
            <a:r>
              <a:rPr lang="en-US" b="1" dirty="0">
                <a:latin typeface="Century Gothic"/>
                <a:cs typeface="Calibri"/>
              </a:rPr>
              <a:t>bend knees</a:t>
            </a:r>
            <a:r>
              <a:rPr lang="en-US" dirty="0">
                <a:latin typeface="Century Gothic"/>
                <a:cs typeface="Calibri"/>
              </a:rPr>
              <a:t> and </a:t>
            </a:r>
            <a:r>
              <a:rPr lang="en-US" b="1" dirty="0">
                <a:latin typeface="Century Gothic"/>
                <a:cs typeface="Calibri"/>
              </a:rPr>
              <a:t>keep back straight</a:t>
            </a:r>
            <a:endParaRPr lang="en-US" b="1">
              <a:latin typeface="Century Gothic"/>
              <a:ea typeface="Calibri"/>
              <a:cs typeface="Calibri"/>
            </a:endParaRPr>
          </a:p>
          <a:p>
            <a:endParaRPr lang="en-US" dirty="0">
              <a:latin typeface="Century Gothic"/>
              <a:ea typeface="Calibri"/>
              <a:cs typeface="Calibri"/>
            </a:endParaRPr>
          </a:p>
          <a:p>
            <a:endParaRPr lang="en-US" dirty="0">
              <a:latin typeface="Century Gothic"/>
            </a:endParaRPr>
          </a:p>
          <a:p>
            <a:pPr>
              <a:buChar char="•"/>
            </a:pPr>
            <a:r>
              <a:rPr lang="en-US" b="1" dirty="0">
                <a:latin typeface="Century Gothic"/>
                <a:cs typeface="Calibri"/>
              </a:rPr>
              <a:t>Carry</a:t>
            </a:r>
            <a:r>
              <a:rPr lang="en-US" dirty="0">
                <a:latin typeface="Century Gothic"/>
                <a:cs typeface="Calibri"/>
              </a:rPr>
              <a:t> items with </a:t>
            </a:r>
            <a:r>
              <a:rPr lang="en-US" b="1" dirty="0">
                <a:latin typeface="Century Gothic"/>
                <a:cs typeface="Calibri"/>
              </a:rPr>
              <a:t>two hands</a:t>
            </a:r>
          </a:p>
          <a:p>
            <a:pPr>
              <a:buChar char="•"/>
            </a:pPr>
            <a:endParaRPr lang="en-US" dirty="0">
              <a:latin typeface="Century Gothic"/>
              <a:cs typeface="Calibri"/>
            </a:endParaRPr>
          </a:p>
          <a:p>
            <a:pPr>
              <a:buChar char="•"/>
            </a:pPr>
            <a:endParaRPr lang="en-US" dirty="0">
              <a:latin typeface="Century Gothic"/>
              <a:cs typeface="Calibri"/>
            </a:endParaRPr>
          </a:p>
          <a:p>
            <a:pPr>
              <a:buChar char="•"/>
            </a:pPr>
            <a:r>
              <a:rPr lang="en-US" b="1" dirty="0">
                <a:latin typeface="Century Gothic"/>
                <a:cs typeface="Calibri"/>
              </a:rPr>
              <a:t>Do not</a:t>
            </a:r>
            <a:r>
              <a:rPr lang="en-US" dirty="0">
                <a:latin typeface="Century Gothic"/>
                <a:cs typeface="Calibri"/>
              </a:rPr>
              <a:t> carry</a:t>
            </a:r>
            <a:r>
              <a:rPr lang="en-US" b="1" dirty="0">
                <a:latin typeface="Century Gothic"/>
                <a:cs typeface="Calibri"/>
              </a:rPr>
              <a:t> heavy</a:t>
            </a:r>
            <a:r>
              <a:rPr lang="en-US" dirty="0">
                <a:latin typeface="Century Gothic"/>
                <a:cs typeface="Calibri"/>
              </a:rPr>
              <a:t> items </a:t>
            </a:r>
            <a:endParaRPr lang="en-US" dirty="0"/>
          </a:p>
          <a:p>
            <a:pPr>
              <a:buChar char="•"/>
            </a:pPr>
            <a:endParaRPr lang="en-US" dirty="0">
              <a:latin typeface="Century Gothic"/>
              <a:ea typeface="Calibri"/>
              <a:cs typeface="Calibri"/>
            </a:endParaRPr>
          </a:p>
          <a:p>
            <a:pPr>
              <a:buChar char="•"/>
            </a:pPr>
            <a:endParaRPr lang="en-US" dirty="0">
              <a:latin typeface="Century Gothic"/>
              <a:cs typeface="Calibri"/>
            </a:endParaRPr>
          </a:p>
          <a:p>
            <a:pPr>
              <a:buChar char="•"/>
            </a:pPr>
            <a:r>
              <a:rPr lang="en-US" b="1" dirty="0">
                <a:latin typeface="Century Gothic"/>
                <a:cs typeface="Calibri"/>
              </a:rPr>
              <a:t> Use tools</a:t>
            </a:r>
            <a:r>
              <a:rPr lang="en-US" dirty="0">
                <a:latin typeface="Century Gothic"/>
                <a:cs typeface="Calibri"/>
              </a:rPr>
              <a:t> to reach</a:t>
            </a:r>
            <a:endParaRPr lang="en-US" dirty="0">
              <a:latin typeface="Century Gothic"/>
              <a:ea typeface="Calibri"/>
              <a:cs typeface="Calibri"/>
            </a:endParaRPr>
          </a:p>
          <a:p>
            <a:pPr>
              <a:buChar char="•"/>
            </a:pPr>
            <a:endParaRPr lang="en-US" dirty="0">
              <a:latin typeface="Century Gothic"/>
              <a:ea typeface="Calibri"/>
              <a:cs typeface="Calibri"/>
            </a:endParaRPr>
          </a:p>
          <a:p>
            <a:pPr>
              <a:buChar char="•"/>
            </a:pPr>
            <a:endParaRPr lang="en-US" dirty="0">
              <a:latin typeface="Century Gothic"/>
              <a:ea typeface="Calibri"/>
              <a:cs typeface="Calibri"/>
            </a:endParaRPr>
          </a:p>
          <a:p>
            <a:pPr>
              <a:buChar char="•"/>
            </a:pPr>
            <a:r>
              <a:rPr lang="en-US" b="1" dirty="0">
                <a:latin typeface="Century Gothic"/>
                <a:ea typeface="Calibri"/>
                <a:cs typeface="Calibri"/>
              </a:rPr>
              <a:t> Go slow</a:t>
            </a:r>
            <a:r>
              <a:rPr lang="en-US" dirty="0">
                <a:latin typeface="Century Gothic"/>
                <a:ea typeface="Calibri"/>
                <a:cs typeface="Calibri"/>
              </a:rPr>
              <a:t> getting up from </a:t>
            </a:r>
            <a:r>
              <a:rPr lang="en-US" b="1" dirty="0">
                <a:latin typeface="Century Gothic"/>
                <a:ea typeface="Calibri"/>
                <a:cs typeface="Calibri"/>
              </a:rPr>
              <a:t>chairs</a:t>
            </a:r>
          </a:p>
          <a:p>
            <a:pPr>
              <a:buChar char="•"/>
            </a:pPr>
            <a:endParaRPr lang="en-US" dirty="0">
              <a:latin typeface="Century Gothic"/>
              <a:ea typeface="Calibri"/>
              <a:cs typeface="Calibri"/>
            </a:endParaRPr>
          </a:p>
          <a:p>
            <a:pPr>
              <a:buChar char="•"/>
            </a:pPr>
            <a:endParaRPr lang="en-US" dirty="0">
              <a:latin typeface="Century Gothic"/>
              <a:ea typeface="Calibri"/>
              <a:cs typeface="Calibri"/>
            </a:endParaRPr>
          </a:p>
          <a:p>
            <a:pPr>
              <a:buFont typeface="Arial"/>
              <a:buChar char="•"/>
            </a:pPr>
            <a:r>
              <a:rPr lang="en-US" dirty="0">
                <a:latin typeface="Century Gothic"/>
                <a:ea typeface="Calibri"/>
                <a:cs typeface="Calibri"/>
              </a:rPr>
              <a:t> Keep</a:t>
            </a:r>
            <a:r>
              <a:rPr lang="en-US" b="1" dirty="0">
                <a:latin typeface="Century Gothic"/>
                <a:ea typeface="Calibri"/>
                <a:cs typeface="Calibri"/>
              </a:rPr>
              <a:t> important items close</a:t>
            </a:r>
          </a:p>
          <a:p>
            <a:pPr>
              <a:buFont typeface="Arial"/>
              <a:buChar char="•"/>
            </a:pPr>
            <a:endParaRPr lang="en-US" dirty="0">
              <a:latin typeface="Century Gothic"/>
              <a:ea typeface="Calibri"/>
              <a:cs typeface="Calibri"/>
            </a:endParaRPr>
          </a:p>
          <a:p>
            <a:pPr>
              <a:buFont typeface="Arial"/>
              <a:buChar char="•"/>
            </a:pPr>
            <a:endParaRPr lang="en-US" dirty="0">
              <a:latin typeface="Century Gothic"/>
              <a:ea typeface="Calibri"/>
              <a:cs typeface="Calibri"/>
            </a:endParaRPr>
          </a:p>
          <a:p>
            <a:pPr>
              <a:buFont typeface="Arial"/>
              <a:buChar char="•"/>
            </a:pPr>
            <a:r>
              <a:rPr lang="en-US" b="1" dirty="0">
                <a:latin typeface="Century Gothic"/>
                <a:ea typeface="Calibri"/>
                <a:cs typeface="Calibri"/>
              </a:rPr>
              <a:t> Sit</a:t>
            </a:r>
            <a:r>
              <a:rPr lang="en-US" dirty="0">
                <a:latin typeface="Century Gothic"/>
                <a:ea typeface="Calibri"/>
                <a:cs typeface="Calibri"/>
              </a:rPr>
              <a:t> when possible</a:t>
            </a:r>
          </a:p>
          <a:p>
            <a:endParaRPr lang="en-US" dirty="0"/>
          </a:p>
        </p:txBody>
      </p:sp>
      <p:sp>
        <p:nvSpPr>
          <p:cNvPr id="6" name="TextBox 5">
            <a:extLst>
              <a:ext uri="{FF2B5EF4-FFF2-40B4-BE49-F238E27FC236}">
                <a16:creationId xmlns:a16="http://schemas.microsoft.com/office/drawing/2014/main" id="{F6A9B847-F61E-74D8-7973-EB590B522147}"/>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Posture </a:t>
            </a:r>
            <a:endParaRPr lang="en-US" sz="2400" b="1">
              <a:latin typeface="Century Gothic"/>
            </a:endParaRPr>
          </a:p>
        </p:txBody>
      </p:sp>
      <p:pic>
        <p:nvPicPr>
          <p:cNvPr id="10" name="Picture 11">
            <a:extLst>
              <a:ext uri="{FF2B5EF4-FFF2-40B4-BE49-F238E27FC236}">
                <a16:creationId xmlns:a16="http://schemas.microsoft.com/office/drawing/2014/main" id="{D330D4FB-6AFF-3575-F3CA-BE3F0E162B87}"/>
              </a:ext>
            </a:extLst>
          </p:cNvPr>
          <p:cNvPicPr>
            <a:picLocks noChangeAspect="1"/>
          </p:cNvPicPr>
          <p:nvPr/>
        </p:nvPicPr>
        <p:blipFill>
          <a:blip r:embed="rId2"/>
          <a:stretch>
            <a:fillRect/>
          </a:stretch>
        </p:blipFill>
        <p:spPr>
          <a:xfrm>
            <a:off x="1088466" y="-104522"/>
            <a:ext cx="903652" cy="900758"/>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52DA2BA6-31C1-AAC7-3761-3F519918BE6F}"/>
              </a:ext>
            </a:extLst>
          </p:cNvPr>
          <p:cNvPicPr>
            <a:picLocks noChangeAspect="1"/>
          </p:cNvPicPr>
          <p:nvPr/>
        </p:nvPicPr>
        <p:blipFill>
          <a:blip r:embed="rId3"/>
          <a:stretch>
            <a:fillRect/>
          </a:stretch>
        </p:blipFill>
        <p:spPr>
          <a:xfrm>
            <a:off x="6486023" y="61160"/>
            <a:ext cx="824164" cy="824164"/>
          </a:xfrm>
          <a:prstGeom prst="rect">
            <a:avLst/>
          </a:prstGeom>
        </p:spPr>
      </p:pic>
      <p:pic>
        <p:nvPicPr>
          <p:cNvPr id="3" name="Picture 6">
            <a:extLst>
              <a:ext uri="{FF2B5EF4-FFF2-40B4-BE49-F238E27FC236}">
                <a16:creationId xmlns:a16="http://schemas.microsoft.com/office/drawing/2014/main" id="{4DA87E03-7056-0FCA-D3AB-715CA66BB133}"/>
              </a:ext>
            </a:extLst>
          </p:cNvPr>
          <p:cNvPicPr>
            <a:picLocks noChangeAspect="1"/>
          </p:cNvPicPr>
          <p:nvPr/>
        </p:nvPicPr>
        <p:blipFill>
          <a:blip r:embed="rId4"/>
          <a:stretch>
            <a:fillRect/>
          </a:stretch>
        </p:blipFill>
        <p:spPr>
          <a:xfrm>
            <a:off x="5234229" y="2000275"/>
            <a:ext cx="848387" cy="863283"/>
          </a:xfrm>
          <a:prstGeom prst="rect">
            <a:avLst/>
          </a:prstGeom>
        </p:spPr>
      </p:pic>
      <p:pic>
        <p:nvPicPr>
          <p:cNvPr id="11" name="Picture 8">
            <a:extLst>
              <a:ext uri="{FF2B5EF4-FFF2-40B4-BE49-F238E27FC236}">
                <a16:creationId xmlns:a16="http://schemas.microsoft.com/office/drawing/2014/main" id="{8F815F5F-3DE9-7125-7972-BE8D8EF22531}"/>
              </a:ext>
            </a:extLst>
          </p:cNvPr>
          <p:cNvPicPr>
            <a:picLocks noChangeAspect="1"/>
          </p:cNvPicPr>
          <p:nvPr/>
        </p:nvPicPr>
        <p:blipFill>
          <a:blip r:embed="rId5"/>
          <a:stretch>
            <a:fillRect/>
          </a:stretch>
        </p:blipFill>
        <p:spPr>
          <a:xfrm>
            <a:off x="2754292" y="5347639"/>
            <a:ext cx="1123950" cy="1133475"/>
          </a:xfrm>
          <a:prstGeom prst="rect">
            <a:avLst/>
          </a:prstGeom>
        </p:spPr>
      </p:pic>
      <p:sp>
        <p:nvSpPr>
          <p:cNvPr id="8" name="TextBox 5">
            <a:extLst>
              <a:ext uri="{FF2B5EF4-FFF2-40B4-BE49-F238E27FC236}">
                <a16:creationId xmlns:a16="http://schemas.microsoft.com/office/drawing/2014/main" id="{467DE5BB-32AB-742B-8B28-208B856B80D0}"/>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008979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51236E-06EB-F151-000C-967D1591BAE9}"/>
              </a:ext>
            </a:extLst>
          </p:cNvPr>
          <p:cNvSpPr txBox="1"/>
          <p:nvPr/>
        </p:nvSpPr>
        <p:spPr>
          <a:xfrm>
            <a:off x="179923" y="805195"/>
            <a:ext cx="6957865" cy="8357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cs typeface="Calibri"/>
              </a:rPr>
              <a:t>Where</a:t>
            </a:r>
            <a:r>
              <a:rPr lang="en-US" dirty="0">
                <a:latin typeface="Century Gothic"/>
                <a:cs typeface="Calibri"/>
              </a:rPr>
              <a:t> you do a task can make it</a:t>
            </a:r>
            <a:r>
              <a:rPr lang="en-US" b="1" dirty="0">
                <a:latin typeface="Century Gothic"/>
                <a:cs typeface="Calibri"/>
              </a:rPr>
              <a:t> more or less tiring. </a:t>
            </a:r>
            <a:endParaRPr lang="en-US" dirty="0">
              <a:latin typeface="Calibri" panose="020F0502020204030204"/>
              <a:cs typeface="Calibri"/>
            </a:endParaRPr>
          </a:p>
          <a:p>
            <a:pPr>
              <a:lnSpc>
                <a:spcPct val="150000"/>
              </a:lnSpc>
            </a:pPr>
            <a:endParaRPr lang="en-US" b="1" dirty="0">
              <a:latin typeface="Century Gothic"/>
              <a:cs typeface="Calibri"/>
            </a:endParaRPr>
          </a:p>
          <a:p>
            <a:pPr>
              <a:lnSpc>
                <a:spcPct val="150000"/>
              </a:lnSpc>
            </a:pPr>
            <a:r>
              <a:rPr lang="en-US" b="1" dirty="0">
                <a:latin typeface="Century Gothic"/>
                <a:cs typeface="Calibri"/>
              </a:rPr>
              <a:t>             </a:t>
            </a:r>
            <a:r>
              <a:rPr lang="en-US" b="1" u="sng" dirty="0">
                <a:latin typeface="Century Gothic"/>
                <a:cs typeface="Calibri"/>
              </a:rPr>
              <a:t>Tips</a:t>
            </a:r>
            <a:r>
              <a:rPr lang="en-US" u="sng" dirty="0">
                <a:latin typeface="Century Gothic"/>
                <a:cs typeface="Calibri"/>
              </a:rPr>
              <a:t> to make your </a:t>
            </a:r>
            <a:r>
              <a:rPr lang="en-US" b="1" u="sng" dirty="0">
                <a:latin typeface="Century Gothic"/>
                <a:cs typeface="Calibri"/>
              </a:rPr>
              <a:t>environment suit your needs:</a:t>
            </a:r>
            <a:endParaRPr lang="en-US">
              <a:latin typeface="Calibri" panose="020F0502020204030204"/>
              <a:cs typeface="Calibri"/>
            </a:endParaRPr>
          </a:p>
          <a:p>
            <a:pPr>
              <a:lnSpc>
                <a:spcPct val="150000"/>
              </a:lnSpc>
            </a:pPr>
            <a:endParaRPr lang="en-US" b="1" dirty="0">
              <a:latin typeface="Century Gothic"/>
              <a:cs typeface="Calibri"/>
            </a:endParaRPr>
          </a:p>
          <a:p>
            <a:pPr marL="342900" indent="-342900">
              <a:lnSpc>
                <a:spcPct val="150000"/>
              </a:lnSpc>
              <a:buAutoNum type="arabicPeriod"/>
            </a:pPr>
            <a:r>
              <a:rPr lang="en-US" b="1" dirty="0">
                <a:latin typeface="Century Gothic"/>
                <a:cs typeface="Calibri"/>
              </a:rPr>
              <a:t>Work Station: </a:t>
            </a:r>
          </a:p>
          <a:p>
            <a:pPr marL="800100" lvl="1" indent="-342900">
              <a:lnSpc>
                <a:spcPct val="150000"/>
              </a:lnSpc>
              <a:buFont typeface="Arial"/>
              <a:buChar char="•"/>
            </a:pPr>
            <a:r>
              <a:rPr lang="en-US" b="1" dirty="0">
                <a:latin typeface="Century Gothic"/>
                <a:cs typeface="Calibri"/>
              </a:rPr>
              <a:t>Keep tools/supplies for a task together</a:t>
            </a:r>
          </a:p>
          <a:p>
            <a:pPr marL="800100" lvl="1" indent="-342900">
              <a:lnSpc>
                <a:spcPct val="150000"/>
              </a:lnSpc>
              <a:buFont typeface="Arial"/>
              <a:buChar char="•"/>
            </a:pPr>
            <a:endParaRPr lang="en-US" b="1" dirty="0">
              <a:latin typeface="Century Gothic"/>
              <a:cs typeface="Calibri"/>
            </a:endParaRPr>
          </a:p>
          <a:p>
            <a:pPr marL="800100" lvl="1" indent="-342900">
              <a:lnSpc>
                <a:spcPct val="150000"/>
              </a:lnSpc>
              <a:buFont typeface="Arial"/>
              <a:buChar char="•"/>
            </a:pPr>
            <a:r>
              <a:rPr lang="en-US" b="1" dirty="0">
                <a:latin typeface="Century Gothic"/>
                <a:cs typeface="Calibri"/>
              </a:rPr>
              <a:t>Reduce the need to walk/carry/bend/reach </a:t>
            </a:r>
          </a:p>
          <a:p>
            <a:pPr marL="1257300" lvl="2" indent="-342900">
              <a:lnSpc>
                <a:spcPct val="150000"/>
              </a:lnSpc>
              <a:buFont typeface="Wingdings"/>
              <a:buChar char="§"/>
            </a:pPr>
            <a:r>
              <a:rPr lang="en-US" dirty="0">
                <a:cs typeface="Calibri"/>
              </a:rPr>
              <a:t>Ex: keep all baking supplies in the same cupboard</a:t>
            </a:r>
            <a:endParaRPr lang="en-US" b="1" dirty="0">
              <a:latin typeface="Century Gothic"/>
              <a:cs typeface="Calibri"/>
            </a:endParaRPr>
          </a:p>
          <a:p>
            <a:pPr marL="1257300" lvl="2" indent="-342900">
              <a:lnSpc>
                <a:spcPct val="150000"/>
              </a:lnSpc>
              <a:buFont typeface="Wingdings"/>
              <a:buChar char="§"/>
            </a:pPr>
            <a:endParaRPr lang="en-US" dirty="0">
              <a:latin typeface="Calibri"/>
              <a:cs typeface="Calibri"/>
            </a:endParaRPr>
          </a:p>
          <a:p>
            <a:pPr marL="800100" lvl="1" indent="-342900">
              <a:lnSpc>
                <a:spcPct val="150000"/>
              </a:lnSpc>
              <a:buFont typeface="Arial"/>
              <a:buChar char="•"/>
            </a:pPr>
            <a:r>
              <a:rPr lang="en-US" dirty="0">
                <a:latin typeface="Century Gothic"/>
                <a:cs typeface="Calibri"/>
              </a:rPr>
              <a:t>Height of work station allows for elbows close to body and table top/counter at elbow level.</a:t>
            </a:r>
            <a:endParaRPr lang="en-US" dirty="0">
              <a:latin typeface="Calibri" panose="020F0502020204030204"/>
              <a:cs typeface="Calibri"/>
            </a:endParaRPr>
          </a:p>
          <a:p>
            <a:pPr marL="800100" lvl="1" indent="-342900">
              <a:lnSpc>
                <a:spcPct val="150000"/>
              </a:lnSpc>
              <a:buFont typeface="Arial"/>
              <a:buChar char="•"/>
            </a:pPr>
            <a:endParaRPr lang="en-US" dirty="0">
              <a:latin typeface="Century Gothic"/>
              <a:cs typeface="Calibri"/>
            </a:endParaRPr>
          </a:p>
          <a:p>
            <a:pPr marL="800100" lvl="1" indent="-342900">
              <a:lnSpc>
                <a:spcPct val="150000"/>
              </a:lnSpc>
              <a:buFont typeface="Arial"/>
              <a:buChar char="•"/>
            </a:pPr>
            <a:r>
              <a:rPr lang="en-US" b="1" dirty="0">
                <a:latin typeface="Century Gothic"/>
                <a:cs typeface="Calibri"/>
              </a:rPr>
              <a:t>Drawers and shelves between waist and shoulder level</a:t>
            </a:r>
            <a:endParaRPr lang="en-US" dirty="0">
              <a:cs typeface="Calibri"/>
            </a:endParaRPr>
          </a:p>
          <a:p>
            <a:pPr marL="800100" lvl="1" indent="-342900">
              <a:lnSpc>
                <a:spcPct val="150000"/>
              </a:lnSpc>
              <a:buFont typeface="Arial"/>
              <a:buChar char="•"/>
            </a:pPr>
            <a:endParaRPr lang="en-US" b="1" dirty="0">
              <a:latin typeface="Century Gothic"/>
              <a:cs typeface="Calibri"/>
            </a:endParaRPr>
          </a:p>
          <a:p>
            <a:pPr marL="742950" lvl="1" indent="-285750">
              <a:lnSpc>
                <a:spcPct val="150000"/>
              </a:lnSpc>
              <a:buFont typeface="Arial"/>
              <a:buChar char="•"/>
            </a:pPr>
            <a:r>
              <a:rPr lang="en-US" b="1" dirty="0">
                <a:latin typeface="Century Gothic"/>
                <a:cs typeface="Calibri"/>
              </a:rPr>
              <a:t>Keep items used often in easy to reach places</a:t>
            </a:r>
          </a:p>
          <a:p>
            <a:pPr marL="742950" lvl="1" indent="-285750">
              <a:lnSpc>
                <a:spcPct val="150000"/>
              </a:lnSpc>
              <a:buFont typeface="Arial"/>
              <a:buChar char="•"/>
            </a:pPr>
            <a:endParaRPr lang="en-US" b="1" dirty="0">
              <a:latin typeface="Century Gothic"/>
              <a:cs typeface="Calibri"/>
            </a:endParaRPr>
          </a:p>
          <a:p>
            <a:pPr marL="742950" lvl="1" indent="-285750">
              <a:lnSpc>
                <a:spcPct val="150000"/>
              </a:lnSpc>
              <a:buFont typeface="Arial"/>
              <a:buChar char="•"/>
            </a:pPr>
            <a:r>
              <a:rPr lang="en-US" b="1" dirty="0">
                <a:latin typeface="Century Gothic"/>
                <a:cs typeface="Calibri"/>
              </a:rPr>
              <a:t>Use pegboards, Lazy Susan, hooks, pull-out shelves etc. To make finding items easier</a:t>
            </a:r>
            <a:endParaRPr lang="en-US" dirty="0">
              <a:ea typeface="+mn-lt"/>
              <a:cs typeface="+mn-lt"/>
            </a:endParaRPr>
          </a:p>
        </p:txBody>
      </p:sp>
      <p:sp>
        <p:nvSpPr>
          <p:cNvPr id="6" name="TextBox 5">
            <a:extLst>
              <a:ext uri="{FF2B5EF4-FFF2-40B4-BE49-F238E27FC236}">
                <a16:creationId xmlns:a16="http://schemas.microsoft.com/office/drawing/2014/main" id="{865E901C-86AB-B1EF-A14E-93C95149535C}"/>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Place</a:t>
            </a:r>
            <a:endParaRPr lang="en-US" sz="2400" b="1">
              <a:latin typeface="Century Gothic"/>
            </a:endParaRPr>
          </a:p>
        </p:txBody>
      </p:sp>
      <p:pic>
        <p:nvPicPr>
          <p:cNvPr id="8" name="Picture 12">
            <a:extLst>
              <a:ext uri="{FF2B5EF4-FFF2-40B4-BE49-F238E27FC236}">
                <a16:creationId xmlns:a16="http://schemas.microsoft.com/office/drawing/2014/main" id="{C1CE00B1-41E6-AA80-713A-F810FE8D4ED8}"/>
              </a:ext>
            </a:extLst>
          </p:cNvPr>
          <p:cNvPicPr>
            <a:picLocks noChangeAspect="1"/>
          </p:cNvPicPr>
          <p:nvPr/>
        </p:nvPicPr>
        <p:blipFill>
          <a:blip r:embed="rId2"/>
          <a:stretch>
            <a:fillRect/>
          </a:stretch>
        </p:blipFill>
        <p:spPr>
          <a:xfrm>
            <a:off x="1026838" y="-2193"/>
            <a:ext cx="578028" cy="60193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D0B7C51A-16D9-D70E-6CAE-6E8274E53BC7}"/>
              </a:ext>
            </a:extLst>
          </p:cNvPr>
          <p:cNvPicPr>
            <a:picLocks noChangeAspect="1"/>
          </p:cNvPicPr>
          <p:nvPr/>
        </p:nvPicPr>
        <p:blipFill>
          <a:blip r:embed="rId3"/>
          <a:stretch>
            <a:fillRect/>
          </a:stretch>
        </p:blipFill>
        <p:spPr>
          <a:xfrm>
            <a:off x="6486023" y="61160"/>
            <a:ext cx="824164" cy="824164"/>
          </a:xfrm>
          <a:prstGeom prst="rect">
            <a:avLst/>
          </a:prstGeom>
        </p:spPr>
      </p:pic>
      <p:sp>
        <p:nvSpPr>
          <p:cNvPr id="7" name="TextBox 5">
            <a:extLst>
              <a:ext uri="{FF2B5EF4-FFF2-40B4-BE49-F238E27FC236}">
                <a16:creationId xmlns:a16="http://schemas.microsoft.com/office/drawing/2014/main" id="{EE8E9516-2D4C-B747-D887-124474851379}"/>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568356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57FD3-E0F6-112F-22DA-8FFDA49115D1}"/>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111AE356-630A-B584-87E1-EDF48C680726}"/>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Place</a:t>
            </a:r>
            <a:endParaRPr lang="en-US" sz="2400" b="1">
              <a:latin typeface="Century Gothic"/>
            </a:endParaRPr>
          </a:p>
        </p:txBody>
      </p:sp>
      <p:pic>
        <p:nvPicPr>
          <p:cNvPr id="8" name="Picture 12">
            <a:extLst>
              <a:ext uri="{FF2B5EF4-FFF2-40B4-BE49-F238E27FC236}">
                <a16:creationId xmlns:a16="http://schemas.microsoft.com/office/drawing/2014/main" id="{9E340A0A-3D97-FC43-E673-E0D6031C6512}"/>
              </a:ext>
            </a:extLst>
          </p:cNvPr>
          <p:cNvPicPr>
            <a:picLocks noChangeAspect="1"/>
          </p:cNvPicPr>
          <p:nvPr/>
        </p:nvPicPr>
        <p:blipFill>
          <a:blip r:embed="rId2"/>
          <a:stretch>
            <a:fillRect/>
          </a:stretch>
        </p:blipFill>
        <p:spPr>
          <a:xfrm>
            <a:off x="1026838" y="-2193"/>
            <a:ext cx="578028" cy="60193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7E49462E-647A-A54A-B137-ACE90DF156A8}"/>
              </a:ext>
            </a:extLst>
          </p:cNvPr>
          <p:cNvPicPr>
            <a:picLocks noChangeAspect="1"/>
          </p:cNvPicPr>
          <p:nvPr/>
        </p:nvPicPr>
        <p:blipFill>
          <a:blip r:embed="rId3"/>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2F5ADA9C-9921-794D-9A6A-29119CE72CC0}"/>
              </a:ext>
            </a:extLst>
          </p:cNvPr>
          <p:cNvSpPr txBox="1"/>
          <p:nvPr/>
        </p:nvSpPr>
        <p:spPr>
          <a:xfrm>
            <a:off x="179924" y="554986"/>
            <a:ext cx="6957865"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cs typeface="Calibri"/>
              </a:rPr>
              <a:t>             </a:t>
            </a:r>
            <a:r>
              <a:rPr lang="en-US" b="1" u="sng" dirty="0">
                <a:latin typeface="Century Gothic"/>
                <a:cs typeface="Calibri"/>
              </a:rPr>
              <a:t>Tips</a:t>
            </a:r>
            <a:r>
              <a:rPr lang="en-US" u="sng" dirty="0">
                <a:latin typeface="Century Gothic"/>
                <a:cs typeface="Calibri"/>
              </a:rPr>
              <a:t> to make your </a:t>
            </a:r>
            <a:r>
              <a:rPr lang="en-US" b="1" u="sng" dirty="0">
                <a:latin typeface="Century Gothic"/>
                <a:cs typeface="Calibri"/>
              </a:rPr>
              <a:t>environment suit your needs:</a:t>
            </a:r>
            <a:endParaRPr lang="en-US">
              <a:latin typeface="Calibri" panose="020F0502020204030204"/>
              <a:cs typeface="Calibri"/>
            </a:endParaRPr>
          </a:p>
          <a:p>
            <a:pPr>
              <a:lnSpc>
                <a:spcPct val="150000"/>
              </a:lnSpc>
            </a:pPr>
            <a:endParaRPr lang="en-US" b="1" dirty="0">
              <a:latin typeface="Century Gothic"/>
              <a:cs typeface="Calibri"/>
            </a:endParaRPr>
          </a:p>
          <a:p>
            <a:r>
              <a:rPr lang="en-US" b="1" dirty="0">
                <a:latin typeface="Century Gothic"/>
                <a:cs typeface="Calibri"/>
              </a:rPr>
              <a:t>2. Save steps:</a:t>
            </a:r>
            <a:r>
              <a:rPr lang="en-US" dirty="0">
                <a:latin typeface="Century Gothic"/>
                <a:cs typeface="Calibri"/>
              </a:rPr>
              <a:t> </a:t>
            </a:r>
          </a:p>
          <a:p>
            <a:endParaRPr lang="en-US" dirty="0">
              <a:latin typeface="Century Gothic"/>
              <a:cs typeface="Calibri"/>
            </a:endParaRPr>
          </a:p>
          <a:p>
            <a:pPr marL="742950" lvl="1" indent="-285750">
              <a:buFont typeface="Arial,Sans-Serif"/>
              <a:buChar char="•"/>
            </a:pPr>
            <a:r>
              <a:rPr lang="en-US" dirty="0">
                <a:latin typeface="Century Gothic"/>
                <a:cs typeface="Calibri"/>
              </a:rPr>
              <a:t>Keep </a:t>
            </a:r>
            <a:r>
              <a:rPr lang="en-US" b="1" dirty="0">
                <a:latin typeface="Century Gothic"/>
                <a:cs typeface="Calibri"/>
              </a:rPr>
              <a:t>items </a:t>
            </a:r>
            <a:r>
              <a:rPr lang="en-US" dirty="0">
                <a:latin typeface="Century Gothic"/>
                <a:cs typeface="Calibri"/>
              </a:rPr>
              <a:t>that you </a:t>
            </a:r>
            <a:r>
              <a:rPr lang="en-US" b="1" dirty="0">
                <a:latin typeface="Century Gothic"/>
                <a:cs typeface="Calibri"/>
              </a:rPr>
              <a:t>use</a:t>
            </a:r>
            <a:r>
              <a:rPr lang="en-US" dirty="0">
                <a:latin typeface="Century Gothic"/>
                <a:cs typeface="Calibri"/>
              </a:rPr>
              <a:t> often </a:t>
            </a:r>
            <a:r>
              <a:rPr lang="en-US" b="1" dirty="0">
                <a:latin typeface="Century Gothic"/>
                <a:cs typeface="Calibri"/>
              </a:rPr>
              <a:t>near</a:t>
            </a:r>
            <a:r>
              <a:rPr lang="en-US" dirty="0">
                <a:latin typeface="Century Gothic"/>
                <a:cs typeface="Calibri"/>
              </a:rPr>
              <a:t>  </a:t>
            </a:r>
            <a:endParaRPr lang="en-US" dirty="0">
              <a:latin typeface="Calibri" panose="020F0502020204030204"/>
              <a:cs typeface="Calibri"/>
            </a:endParaRPr>
          </a:p>
          <a:p>
            <a:pPr lvl="1"/>
            <a:endParaRPr lang="en-US" dirty="0">
              <a:latin typeface="Century Gothic"/>
              <a:cs typeface="Calibri"/>
            </a:endParaRPr>
          </a:p>
          <a:p>
            <a:pPr marL="742950" lvl="1" indent="-285750">
              <a:buFont typeface="Arial,Sans-Serif"/>
              <a:buChar char="•"/>
            </a:pPr>
            <a:r>
              <a:rPr lang="en-US" dirty="0">
                <a:latin typeface="Century Gothic"/>
                <a:cs typeface="Calibri"/>
              </a:rPr>
              <a:t>Save steps be considering </a:t>
            </a:r>
            <a:r>
              <a:rPr lang="en-US" b="1" dirty="0">
                <a:latin typeface="Century Gothic"/>
                <a:cs typeface="Calibri"/>
              </a:rPr>
              <a:t>buying two</a:t>
            </a:r>
            <a:r>
              <a:rPr lang="en-US" dirty="0">
                <a:latin typeface="Century Gothic"/>
                <a:cs typeface="Calibri"/>
              </a:rPr>
              <a:t> if you are able</a:t>
            </a:r>
          </a:p>
          <a:p>
            <a:pPr marL="742950" lvl="1" indent="-285750">
              <a:buFont typeface="Arial,Sans-Serif"/>
              <a:buChar char="•"/>
            </a:pPr>
            <a:endParaRPr lang="en-US" dirty="0">
              <a:latin typeface="Century Gothic"/>
              <a:cs typeface="Calibri"/>
            </a:endParaRPr>
          </a:p>
          <a:p>
            <a:pPr marL="742950" lvl="1" indent="-285750">
              <a:buFont typeface="Arial,Sans-Serif"/>
              <a:buChar char="•"/>
            </a:pPr>
            <a:endParaRPr lang="en-US" dirty="0">
              <a:latin typeface="Century Gothic"/>
              <a:cs typeface="Calibri"/>
            </a:endParaRPr>
          </a:p>
          <a:p>
            <a:pPr marL="1200150" lvl="2" indent="-285750">
              <a:buFont typeface="Wingdings"/>
              <a:buChar char="§"/>
            </a:pPr>
            <a:r>
              <a:rPr lang="en-US" dirty="0">
                <a:latin typeface="Century Gothic"/>
                <a:cs typeface="Calibri"/>
              </a:rPr>
              <a:t>Ex: Have a cleaner in both bathroom and kitchen</a:t>
            </a:r>
          </a:p>
          <a:p>
            <a:pPr marL="1200150" lvl="2" indent="-285750">
              <a:buFont typeface="Wingdings"/>
              <a:buChar char="§"/>
            </a:pPr>
            <a:endParaRPr lang="en-US" dirty="0">
              <a:latin typeface="Century Gothic"/>
              <a:cs typeface="Calibri"/>
            </a:endParaRPr>
          </a:p>
          <a:p>
            <a:pPr marL="1200150" lvl="2" indent="-285750">
              <a:buFont typeface="Wingdings"/>
              <a:buChar char="§"/>
            </a:pPr>
            <a:endParaRPr lang="en-US" dirty="0">
              <a:latin typeface="Century Gothic"/>
              <a:cs typeface="Calibri"/>
            </a:endParaRPr>
          </a:p>
          <a:p>
            <a:pPr marL="1200150" lvl="2" indent="-285750">
              <a:buFont typeface="Wingdings"/>
              <a:buChar char="§"/>
            </a:pPr>
            <a:r>
              <a:rPr lang="en-US" dirty="0">
                <a:latin typeface="Century Gothic"/>
                <a:cs typeface="Calibri"/>
              </a:rPr>
              <a:t>Ex: Have a phone on each floor to save going up and down the stairs </a:t>
            </a:r>
            <a:endParaRPr lang="en-US">
              <a:cs typeface="Calibri"/>
            </a:endParaRPr>
          </a:p>
          <a:p>
            <a:pPr marL="742950" indent="-285750">
              <a:buFont typeface="Arial"/>
              <a:buChar char="•"/>
            </a:pPr>
            <a:endParaRPr lang="en-US" dirty="0">
              <a:latin typeface="Century Gothic"/>
              <a:cs typeface="Calibri"/>
            </a:endParaRPr>
          </a:p>
          <a:p>
            <a:pPr marL="742950" indent="-285750">
              <a:buFont typeface="Arial"/>
              <a:buChar char="•"/>
            </a:pPr>
            <a:endParaRPr lang="en-US" dirty="0">
              <a:latin typeface="Century Gothic"/>
              <a:cs typeface="Calibri"/>
            </a:endParaRPr>
          </a:p>
          <a:p>
            <a:pPr marL="742950" indent="-285750">
              <a:buFont typeface="Arial"/>
              <a:buChar char="•"/>
            </a:pPr>
            <a:endParaRPr lang="en-US" dirty="0">
              <a:latin typeface="Century Gothic"/>
              <a:cs typeface="Calibri"/>
            </a:endParaRPr>
          </a:p>
          <a:p>
            <a:r>
              <a:rPr lang="en-US" b="1" dirty="0">
                <a:latin typeface="Century Gothic"/>
                <a:cs typeface="Calibri"/>
              </a:rPr>
              <a:t>3. Make it comfortable:</a:t>
            </a:r>
            <a:endParaRPr lang="en-US" dirty="0">
              <a:latin typeface="Century Gothic"/>
              <a:cs typeface="Calibri"/>
            </a:endParaRPr>
          </a:p>
          <a:p>
            <a:endParaRPr lang="en-US" b="1" dirty="0">
              <a:latin typeface="Century Gothic"/>
              <a:cs typeface="Calibri"/>
            </a:endParaRPr>
          </a:p>
          <a:p>
            <a:pPr marL="1200150" lvl="2" indent="-285750">
              <a:buFont typeface="Wingdings"/>
              <a:buChar char="§"/>
            </a:pPr>
            <a:r>
              <a:rPr lang="en-US" dirty="0">
                <a:latin typeface="Century Gothic"/>
                <a:cs typeface="Calibri"/>
              </a:rPr>
              <a:t>Good lighting </a:t>
            </a:r>
            <a:endParaRPr lang="en-US" dirty="0">
              <a:latin typeface="Calibri" panose="020F0502020204030204"/>
              <a:cs typeface="Calibri"/>
            </a:endParaRPr>
          </a:p>
          <a:p>
            <a:pPr marL="742950" lvl="1" indent="-285750">
              <a:buFont typeface="Arial"/>
              <a:buChar char="•"/>
            </a:pPr>
            <a:endParaRPr lang="en-US" dirty="0">
              <a:latin typeface="Century Gothic"/>
              <a:cs typeface="Calibri"/>
            </a:endParaRPr>
          </a:p>
          <a:p>
            <a:pPr marL="742950" lvl="1" indent="-285750">
              <a:buFont typeface="Arial"/>
              <a:buChar char="•"/>
            </a:pPr>
            <a:endParaRPr lang="en-US" dirty="0">
              <a:latin typeface="Century Gothic"/>
              <a:cs typeface="Calibri"/>
            </a:endParaRPr>
          </a:p>
          <a:p>
            <a:pPr marL="1200150" lvl="2" indent="-285750">
              <a:buFont typeface="Wingdings"/>
              <a:buChar char="§"/>
            </a:pPr>
            <a:r>
              <a:rPr lang="en-US" dirty="0">
                <a:latin typeface="Century Gothic"/>
                <a:cs typeface="Calibri"/>
              </a:rPr>
              <a:t>Good ventilation </a:t>
            </a:r>
            <a:endParaRPr lang="en-US">
              <a:latin typeface="Calibri" panose="020F0502020204030204"/>
              <a:cs typeface="Calibri"/>
            </a:endParaRPr>
          </a:p>
          <a:p>
            <a:pPr marL="742950" lvl="1" indent="-285750">
              <a:buFont typeface="Arial"/>
              <a:buChar char="•"/>
            </a:pPr>
            <a:endParaRPr lang="en-US" dirty="0">
              <a:latin typeface="Century Gothic"/>
              <a:cs typeface="Calibri"/>
            </a:endParaRPr>
          </a:p>
          <a:p>
            <a:pPr marL="742950" lvl="1" indent="-285750">
              <a:buFont typeface="Arial"/>
              <a:buChar char="•"/>
            </a:pPr>
            <a:endParaRPr lang="en-US" dirty="0">
              <a:latin typeface="Century Gothic"/>
              <a:cs typeface="Calibri"/>
            </a:endParaRPr>
          </a:p>
          <a:p>
            <a:pPr marL="1200150" lvl="2" indent="-285750">
              <a:buFont typeface="Wingdings"/>
              <a:buChar char="§"/>
            </a:pPr>
            <a:r>
              <a:rPr lang="en-US" dirty="0">
                <a:latin typeface="Century Gothic"/>
                <a:cs typeface="Calibri"/>
              </a:rPr>
              <a:t>Comfortable room temperatures</a:t>
            </a:r>
            <a:endParaRPr lang="en-US" dirty="0">
              <a:cs typeface="Calibri" panose="020F0502020204030204"/>
            </a:endParaRPr>
          </a:p>
        </p:txBody>
      </p:sp>
      <p:pic>
        <p:nvPicPr>
          <p:cNvPr id="2" name="Picture 1">
            <a:extLst>
              <a:ext uri="{FF2B5EF4-FFF2-40B4-BE49-F238E27FC236}">
                <a16:creationId xmlns:a16="http://schemas.microsoft.com/office/drawing/2014/main" id="{95C4DF9C-6B6A-A300-B78A-7EB80C3D523F}"/>
              </a:ext>
            </a:extLst>
          </p:cNvPr>
          <p:cNvPicPr>
            <a:picLocks noChangeAspect="1"/>
          </p:cNvPicPr>
          <p:nvPr/>
        </p:nvPicPr>
        <p:blipFill>
          <a:blip r:embed="rId4"/>
          <a:stretch>
            <a:fillRect/>
          </a:stretch>
        </p:blipFill>
        <p:spPr>
          <a:xfrm>
            <a:off x="427520" y="7977032"/>
            <a:ext cx="837744" cy="838200"/>
          </a:xfrm>
          <a:prstGeom prst="rect">
            <a:avLst/>
          </a:prstGeom>
        </p:spPr>
      </p:pic>
      <p:pic>
        <p:nvPicPr>
          <p:cNvPr id="7" name="Picture 6">
            <a:extLst>
              <a:ext uri="{FF2B5EF4-FFF2-40B4-BE49-F238E27FC236}">
                <a16:creationId xmlns:a16="http://schemas.microsoft.com/office/drawing/2014/main" id="{8426031F-1651-96F0-B9FF-F08BE44B0BAA}"/>
              </a:ext>
            </a:extLst>
          </p:cNvPr>
          <p:cNvPicPr>
            <a:picLocks noChangeAspect="1"/>
          </p:cNvPicPr>
          <p:nvPr/>
        </p:nvPicPr>
        <p:blipFill>
          <a:blip r:embed="rId5"/>
          <a:stretch>
            <a:fillRect/>
          </a:stretch>
        </p:blipFill>
        <p:spPr>
          <a:xfrm>
            <a:off x="537465" y="7265271"/>
            <a:ext cx="628308" cy="619125"/>
          </a:xfrm>
          <a:prstGeom prst="rect">
            <a:avLst/>
          </a:prstGeom>
        </p:spPr>
      </p:pic>
      <p:pic>
        <p:nvPicPr>
          <p:cNvPr id="9" name="Picture 8">
            <a:extLst>
              <a:ext uri="{FF2B5EF4-FFF2-40B4-BE49-F238E27FC236}">
                <a16:creationId xmlns:a16="http://schemas.microsoft.com/office/drawing/2014/main" id="{F875D5BF-64C5-BE29-4B50-5D37EAAAE1BA}"/>
              </a:ext>
            </a:extLst>
          </p:cNvPr>
          <p:cNvPicPr>
            <a:picLocks noChangeAspect="1"/>
          </p:cNvPicPr>
          <p:nvPr/>
        </p:nvPicPr>
        <p:blipFill>
          <a:blip r:embed="rId6"/>
          <a:stretch>
            <a:fillRect/>
          </a:stretch>
        </p:blipFill>
        <p:spPr>
          <a:xfrm>
            <a:off x="494097" y="6389158"/>
            <a:ext cx="694946" cy="704850"/>
          </a:xfrm>
          <a:prstGeom prst="rect">
            <a:avLst/>
          </a:prstGeom>
        </p:spPr>
      </p:pic>
      <p:sp>
        <p:nvSpPr>
          <p:cNvPr id="11" name="TextBox 5">
            <a:extLst>
              <a:ext uri="{FF2B5EF4-FFF2-40B4-BE49-F238E27FC236}">
                <a16:creationId xmlns:a16="http://schemas.microsoft.com/office/drawing/2014/main" id="{7E055CB6-6346-5067-CA76-C5300C505F1F}"/>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05291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8D8C0-CC56-4E0A-2B8D-AC8FC0813959}"/>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C1C946EC-527A-D94F-219E-77F7845C2BB0}"/>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Place</a:t>
            </a:r>
            <a:endParaRPr lang="en-US" sz="2400" b="1">
              <a:latin typeface="Century Gothic"/>
            </a:endParaRPr>
          </a:p>
        </p:txBody>
      </p:sp>
      <p:pic>
        <p:nvPicPr>
          <p:cNvPr id="8" name="Picture 12">
            <a:extLst>
              <a:ext uri="{FF2B5EF4-FFF2-40B4-BE49-F238E27FC236}">
                <a16:creationId xmlns:a16="http://schemas.microsoft.com/office/drawing/2014/main" id="{34E57996-F164-0981-7A0F-85C4285E48A7}"/>
              </a:ext>
            </a:extLst>
          </p:cNvPr>
          <p:cNvPicPr>
            <a:picLocks noChangeAspect="1"/>
          </p:cNvPicPr>
          <p:nvPr/>
        </p:nvPicPr>
        <p:blipFill>
          <a:blip r:embed="rId2"/>
          <a:stretch>
            <a:fillRect/>
          </a:stretch>
        </p:blipFill>
        <p:spPr>
          <a:xfrm>
            <a:off x="1026838" y="-2193"/>
            <a:ext cx="578028" cy="60193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B544F9E3-F829-CFC2-F47D-5E0DE53419AD}"/>
              </a:ext>
            </a:extLst>
          </p:cNvPr>
          <p:cNvPicPr>
            <a:picLocks noChangeAspect="1"/>
          </p:cNvPicPr>
          <p:nvPr/>
        </p:nvPicPr>
        <p:blipFill>
          <a:blip r:embed="rId3"/>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3B6BE465-F3D4-D8E9-4D9E-AA75B2852ADE}"/>
              </a:ext>
            </a:extLst>
          </p:cNvPr>
          <p:cNvSpPr txBox="1"/>
          <p:nvPr/>
        </p:nvSpPr>
        <p:spPr>
          <a:xfrm>
            <a:off x="179924" y="554986"/>
            <a:ext cx="6957865" cy="81253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cs typeface="Calibri"/>
              </a:rPr>
              <a:t>             </a:t>
            </a:r>
            <a:r>
              <a:rPr lang="en-US" b="1" u="sng" dirty="0">
                <a:latin typeface="Century Gothic"/>
                <a:cs typeface="Calibri"/>
              </a:rPr>
              <a:t>Tips</a:t>
            </a:r>
            <a:r>
              <a:rPr lang="en-US" u="sng" dirty="0">
                <a:latin typeface="Century Gothic"/>
                <a:cs typeface="Calibri"/>
              </a:rPr>
              <a:t> to make your </a:t>
            </a:r>
            <a:r>
              <a:rPr lang="en-US" b="1" u="sng" dirty="0">
                <a:latin typeface="Century Gothic"/>
                <a:cs typeface="Calibri"/>
              </a:rPr>
              <a:t>environment suit your needs:</a:t>
            </a:r>
            <a:endParaRPr lang="en-US">
              <a:latin typeface="Calibri" panose="020F0502020204030204"/>
              <a:cs typeface="Calibri"/>
            </a:endParaRPr>
          </a:p>
          <a:p>
            <a:pPr>
              <a:lnSpc>
                <a:spcPct val="150000"/>
              </a:lnSpc>
            </a:pPr>
            <a:endParaRPr lang="en-US" b="1" dirty="0">
              <a:latin typeface="Century Gothic"/>
              <a:cs typeface="Calibri"/>
            </a:endParaRPr>
          </a:p>
          <a:p>
            <a:r>
              <a:rPr lang="en-US" b="1" dirty="0">
                <a:latin typeface="Century Gothic"/>
                <a:cs typeface="Calibri"/>
              </a:rPr>
              <a:t>4. Declutter: </a:t>
            </a:r>
          </a:p>
          <a:p>
            <a:endParaRPr lang="en-US" b="1" dirty="0">
              <a:latin typeface="Century Gothic"/>
              <a:cs typeface="Calibri"/>
            </a:endParaRPr>
          </a:p>
          <a:p>
            <a:pPr marL="742950" lvl="1" indent="-285750">
              <a:buFont typeface="Arial"/>
              <a:buChar char="•"/>
            </a:pPr>
            <a:r>
              <a:rPr lang="en-US" dirty="0">
                <a:latin typeface="Century Gothic"/>
                <a:cs typeface="Calibri"/>
              </a:rPr>
              <a:t>Keep things tidy so you don't need to search for items</a:t>
            </a:r>
            <a:endParaRPr lang="en-US" dirty="0">
              <a:latin typeface="Calibri" panose="020F0502020204030204"/>
              <a:cs typeface="Calibri"/>
            </a:endParaRPr>
          </a:p>
          <a:p>
            <a:pPr lvl="1"/>
            <a:endParaRPr lang="en-US">
              <a:cs typeface="Calibri" panose="020F0502020204030204"/>
            </a:endParaRPr>
          </a:p>
          <a:p>
            <a:pPr lvl="1"/>
            <a:endParaRPr lang="en-US" dirty="0">
              <a:latin typeface="Calibri"/>
              <a:cs typeface="Calibri"/>
            </a:endParaRPr>
          </a:p>
          <a:p>
            <a:r>
              <a:rPr lang="en-US" b="1" dirty="0">
                <a:latin typeface="Century Gothic"/>
                <a:cs typeface="Calibri"/>
              </a:rPr>
              <a:t>5. Equipment: </a:t>
            </a:r>
          </a:p>
          <a:p>
            <a:endParaRPr lang="en-US" b="1" dirty="0">
              <a:latin typeface="Century Gothic"/>
              <a:cs typeface="Calibri"/>
            </a:endParaRPr>
          </a:p>
          <a:p>
            <a:pPr marL="742950" lvl="1" indent="-285750">
              <a:buFont typeface="Arial"/>
              <a:buChar char="•"/>
            </a:pPr>
            <a:r>
              <a:rPr lang="en-US" dirty="0">
                <a:latin typeface="Century Gothic"/>
                <a:cs typeface="Calibri"/>
              </a:rPr>
              <a:t>Use the recommended equipment suited for the job to reduce strain. </a:t>
            </a:r>
            <a:endParaRPr lang="en-US">
              <a:cs typeface="Calibri" panose="020F0502020204030204"/>
            </a:endParaRPr>
          </a:p>
          <a:p>
            <a:pPr marL="742950" lvl="1" indent="-285750">
              <a:buFont typeface="Arial"/>
              <a:buChar char="•"/>
            </a:pPr>
            <a:endParaRPr lang="en-US" dirty="0">
              <a:latin typeface="Century Gothic"/>
              <a:cs typeface="Calibri"/>
            </a:endParaRPr>
          </a:p>
          <a:p>
            <a:pPr marL="742950" lvl="1" indent="-285750">
              <a:buFont typeface="Arial,Sans-Serif"/>
              <a:buChar char="•"/>
            </a:pPr>
            <a:r>
              <a:rPr lang="en-US" dirty="0">
                <a:latin typeface="Century Gothic"/>
                <a:cs typeface="Calibri"/>
              </a:rPr>
              <a:t>Use lightweight tools</a:t>
            </a:r>
          </a:p>
          <a:p>
            <a:pPr marL="1200150" lvl="2" indent="-285750">
              <a:buFont typeface="Wingdings"/>
              <a:buChar char="§"/>
            </a:pPr>
            <a:endParaRPr lang="en-US" dirty="0">
              <a:latin typeface="Century Gothic"/>
              <a:cs typeface="Calibri"/>
            </a:endParaRPr>
          </a:p>
          <a:p>
            <a:pPr marL="1200150" lvl="2" indent="-285750">
              <a:buFont typeface="Wingdings"/>
              <a:buChar char="§"/>
            </a:pPr>
            <a:r>
              <a:rPr lang="en-US" dirty="0">
                <a:latin typeface="Century Gothic"/>
                <a:cs typeface="Calibri"/>
              </a:rPr>
              <a:t>Ex:</a:t>
            </a:r>
            <a:endParaRPr lang="en-US" dirty="0">
              <a:latin typeface="Calibri" panose="020F0502020204030204"/>
              <a:cs typeface="Calibri"/>
            </a:endParaRPr>
          </a:p>
          <a:p>
            <a:pPr marL="1657350" lvl="3" indent="-285750">
              <a:buFont typeface="Arial"/>
              <a:buChar char="•"/>
            </a:pPr>
            <a:r>
              <a:rPr lang="en-US">
                <a:latin typeface="Century Gothic"/>
                <a:cs typeface="Calibri"/>
              </a:rPr>
              <a:t>stainless steel posts and pans, </a:t>
            </a:r>
            <a:endParaRPr lang="en-US">
              <a:latin typeface="Calibri" panose="020F0502020204030204"/>
              <a:cs typeface="Calibri"/>
            </a:endParaRPr>
          </a:p>
          <a:p>
            <a:pPr marL="1657350" lvl="3" indent="-285750">
              <a:buFont typeface="Arial"/>
              <a:buChar char="•"/>
            </a:pPr>
            <a:endParaRPr lang="en-US" dirty="0">
              <a:latin typeface="Century Gothic"/>
              <a:cs typeface="Calibri"/>
            </a:endParaRPr>
          </a:p>
          <a:p>
            <a:pPr marL="1657350" lvl="3" indent="-285750">
              <a:buFont typeface="Arial"/>
              <a:buChar char="•"/>
            </a:pPr>
            <a:r>
              <a:rPr lang="en-US" dirty="0">
                <a:latin typeface="Century Gothic"/>
                <a:cs typeface="Calibri"/>
              </a:rPr>
              <a:t>travel iron, </a:t>
            </a:r>
            <a:endParaRPr lang="en-US" dirty="0">
              <a:latin typeface="Calibri" panose="020F0502020204030204"/>
              <a:cs typeface="Calibri"/>
            </a:endParaRPr>
          </a:p>
          <a:p>
            <a:pPr marL="1657350" lvl="3" indent="-285750">
              <a:buFont typeface="Arial"/>
              <a:buChar char="•"/>
            </a:pPr>
            <a:endParaRPr lang="en-US" dirty="0">
              <a:latin typeface="Century Gothic"/>
              <a:cs typeface="Calibri"/>
            </a:endParaRPr>
          </a:p>
          <a:p>
            <a:pPr marL="1657350" lvl="3" indent="-285750">
              <a:buFont typeface="Arial"/>
              <a:buChar char="•"/>
            </a:pPr>
            <a:r>
              <a:rPr lang="en-US" dirty="0">
                <a:latin typeface="Century Gothic"/>
                <a:cs typeface="Calibri"/>
              </a:rPr>
              <a:t>plastic bowls </a:t>
            </a:r>
            <a:endParaRPr lang="en-US" dirty="0">
              <a:cs typeface="Calibri" panose="020F0502020204030204"/>
            </a:endParaRPr>
          </a:p>
          <a:p>
            <a:pPr marL="742950" lvl="1" indent="-285750">
              <a:buFont typeface="Arial,Sans-Serif"/>
              <a:buChar char="•"/>
            </a:pPr>
            <a:endParaRPr lang="en-US" dirty="0">
              <a:latin typeface="Century Gothic"/>
              <a:cs typeface="Calibri"/>
            </a:endParaRPr>
          </a:p>
          <a:p>
            <a:pPr marL="742950" lvl="1" indent="-285750">
              <a:buFont typeface="Arial,Sans-Serif"/>
              <a:buChar char="•"/>
            </a:pPr>
            <a:r>
              <a:rPr lang="en-US" dirty="0">
                <a:latin typeface="Century Gothic"/>
                <a:cs typeface="Calibri"/>
              </a:rPr>
              <a:t>Use equipment that is </a:t>
            </a:r>
            <a:r>
              <a:rPr lang="en-US" u="sng" dirty="0">
                <a:latin typeface="Century Gothic"/>
                <a:cs typeface="Calibri"/>
              </a:rPr>
              <a:t>most convenient</a:t>
            </a:r>
          </a:p>
          <a:p>
            <a:pPr marL="742950" lvl="1" indent="-285750">
              <a:buFont typeface="Arial,Sans-Serif"/>
              <a:buChar char="•"/>
            </a:pPr>
            <a:endParaRPr lang="en-US" u="sng" dirty="0">
              <a:latin typeface="Century Gothic"/>
              <a:cs typeface="Calibri"/>
            </a:endParaRPr>
          </a:p>
          <a:p>
            <a:pPr marL="1200150" lvl="2" indent="-285750">
              <a:buFont typeface="Wingdings"/>
              <a:buChar char="§"/>
            </a:pPr>
            <a:r>
              <a:rPr lang="en-US" dirty="0">
                <a:latin typeface="Century Gothic"/>
                <a:cs typeface="Calibri"/>
              </a:rPr>
              <a:t>Ex:</a:t>
            </a:r>
            <a:endParaRPr lang="en-US" dirty="0">
              <a:latin typeface="Calibri" panose="020F0502020204030204"/>
              <a:cs typeface="Calibri"/>
            </a:endParaRPr>
          </a:p>
          <a:p>
            <a:pPr marL="1657350" lvl="3" indent="-285750">
              <a:buFont typeface="Arial"/>
              <a:buChar char="•"/>
            </a:pPr>
            <a:r>
              <a:rPr lang="en-US" dirty="0">
                <a:latin typeface="Century Gothic"/>
                <a:cs typeface="Calibri"/>
              </a:rPr>
              <a:t> feather duster or </a:t>
            </a:r>
            <a:r>
              <a:rPr lang="en-US" dirty="0" err="1">
                <a:latin typeface="Century Gothic"/>
                <a:cs typeface="Calibri"/>
              </a:rPr>
              <a:t>reacher</a:t>
            </a:r>
            <a:r>
              <a:rPr lang="en-US" dirty="0">
                <a:latin typeface="Century Gothic"/>
                <a:cs typeface="Calibri"/>
              </a:rPr>
              <a:t> </a:t>
            </a:r>
            <a:endParaRPr lang="en-US" dirty="0">
              <a:latin typeface="Calibri"/>
              <a:cs typeface="Calibri"/>
            </a:endParaRPr>
          </a:p>
          <a:p>
            <a:pPr marL="1657350" lvl="3" indent="-285750">
              <a:buFont typeface="Arial"/>
              <a:buChar char="•"/>
            </a:pPr>
            <a:endParaRPr lang="en-US" dirty="0">
              <a:latin typeface="Century Gothic"/>
              <a:cs typeface="Calibri"/>
            </a:endParaRPr>
          </a:p>
          <a:p>
            <a:pPr marL="1657350" lvl="3" indent="-285750">
              <a:buFont typeface="Arial"/>
              <a:buChar char="•"/>
            </a:pPr>
            <a:r>
              <a:rPr lang="en-US" dirty="0">
                <a:latin typeface="Century Gothic"/>
                <a:cs typeface="Calibri"/>
              </a:rPr>
              <a:t>electrical appliances for less work/effort (electric can opener, electric beaters)</a:t>
            </a:r>
            <a:endParaRPr lang="en-US">
              <a:cs typeface="Calibri" panose="020F0502020204030204"/>
            </a:endParaRPr>
          </a:p>
        </p:txBody>
      </p:sp>
      <p:pic>
        <p:nvPicPr>
          <p:cNvPr id="3" name="Picture 8">
            <a:extLst>
              <a:ext uri="{FF2B5EF4-FFF2-40B4-BE49-F238E27FC236}">
                <a16:creationId xmlns:a16="http://schemas.microsoft.com/office/drawing/2014/main" id="{A96CA8A0-965C-4F79-B118-7FC44D63685E}"/>
              </a:ext>
            </a:extLst>
          </p:cNvPr>
          <p:cNvPicPr>
            <a:picLocks noChangeAspect="1"/>
          </p:cNvPicPr>
          <p:nvPr/>
        </p:nvPicPr>
        <p:blipFill>
          <a:blip r:embed="rId4"/>
          <a:stretch>
            <a:fillRect/>
          </a:stretch>
        </p:blipFill>
        <p:spPr>
          <a:xfrm>
            <a:off x="4816848" y="6822221"/>
            <a:ext cx="1123950" cy="1133475"/>
          </a:xfrm>
          <a:prstGeom prst="rect">
            <a:avLst/>
          </a:prstGeom>
        </p:spPr>
      </p:pic>
      <p:sp>
        <p:nvSpPr>
          <p:cNvPr id="9" name="TextBox 5">
            <a:extLst>
              <a:ext uri="{FF2B5EF4-FFF2-40B4-BE49-F238E27FC236}">
                <a16:creationId xmlns:a16="http://schemas.microsoft.com/office/drawing/2014/main" id="{EFFB0D8B-4F40-0201-7A54-CF12493DF1B9}"/>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4104219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6CB0C-FDE3-E977-C548-39A566CBA85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6A6E5461-31B4-16C0-4AD5-9416F4ACB191}"/>
              </a:ext>
            </a:extLst>
          </p:cNvPr>
          <p:cNvSpPr txBox="1"/>
          <p:nvPr/>
        </p:nvSpPr>
        <p:spPr>
          <a:xfrm>
            <a:off x="-14150" y="-1917"/>
            <a:ext cx="570372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cs typeface="Calibri"/>
              </a:rPr>
              <a:t>Stratégies</a:t>
            </a:r>
            <a:r>
              <a:rPr lang="en-US" sz="2400" b="1" dirty="0">
                <a:latin typeface="Century Gothic"/>
                <a:ea typeface="+mn-lt"/>
                <a:cs typeface="+mn-lt"/>
              </a:rPr>
              <a:t> </a:t>
            </a:r>
            <a:r>
              <a:rPr lang="en-US" sz="2400" b="1" dirty="0" err="1">
                <a:latin typeface="Century Gothic"/>
                <a:ea typeface="+mn-lt"/>
                <a:cs typeface="+mn-lt"/>
              </a:rPr>
              <a:t>d'économiser</a:t>
            </a:r>
            <a:r>
              <a:rPr lang="en-US" sz="2400" b="1" dirty="0">
                <a:latin typeface="Century Gothic"/>
                <a:ea typeface="+mn-lt"/>
                <a:cs typeface="+mn-lt"/>
              </a:rPr>
              <a:t> </a:t>
            </a:r>
            <a:r>
              <a:rPr lang="en-US" sz="2400" b="1" dirty="0" err="1">
                <a:latin typeface="Century Gothic"/>
                <a:ea typeface="+mn-lt"/>
                <a:cs typeface="+mn-lt"/>
              </a:rPr>
              <a:t>d'énergie</a:t>
            </a:r>
            <a:endParaRPr lang="en-US" b="1" dirty="0">
              <a:latin typeface="Century Gothic"/>
              <a:ea typeface="+mn-lt"/>
              <a:cs typeface="+mn-lt"/>
            </a:endParaRPr>
          </a:p>
        </p:txBody>
      </p:sp>
      <p:pic>
        <p:nvPicPr>
          <p:cNvPr id="2" name="Picture 2" descr="A picture containing text, sign&#10;&#10;Description automatically generated">
            <a:extLst>
              <a:ext uri="{FF2B5EF4-FFF2-40B4-BE49-F238E27FC236}">
                <a16:creationId xmlns:a16="http://schemas.microsoft.com/office/drawing/2014/main" id="{5B33E5CB-757B-552B-5E2F-3D60A1C284A3}"/>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EF96EF91-E464-B63A-81D7-6A81A96CB4BB}"/>
              </a:ext>
            </a:extLst>
          </p:cNvPr>
          <p:cNvSpPr txBox="1"/>
          <p:nvPr/>
        </p:nvSpPr>
        <p:spPr>
          <a:xfrm>
            <a:off x="267466" y="674591"/>
            <a:ext cx="6952035" cy="83494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dirty="0">
                <a:latin typeface="Century Gothic"/>
                <a:ea typeface="+mn-lt"/>
                <a:cs typeface="+mn-lt"/>
              </a:rPr>
              <a:t>Notre </a:t>
            </a:r>
            <a:r>
              <a:rPr lang="en-US" b="1" err="1">
                <a:latin typeface="Century Gothic"/>
                <a:ea typeface="+mn-lt"/>
                <a:cs typeface="+mn-lt"/>
              </a:rPr>
              <a:t>énergie</a:t>
            </a:r>
            <a:r>
              <a:rPr lang="en-US" dirty="0">
                <a:latin typeface="Century Gothic"/>
                <a:ea typeface="+mn-lt"/>
                <a:cs typeface="+mn-lt"/>
              </a:rPr>
              <a:t> </a:t>
            </a:r>
            <a:r>
              <a:rPr lang="en-US" err="1">
                <a:latin typeface="Century Gothic"/>
                <a:ea typeface="+mn-lt"/>
                <a:cs typeface="+mn-lt"/>
              </a:rPr>
              <a:t>est</a:t>
            </a:r>
            <a:r>
              <a:rPr lang="en-US" dirty="0">
                <a:latin typeface="Century Gothic"/>
                <a:ea typeface="+mn-lt"/>
                <a:cs typeface="+mn-lt"/>
              </a:rPr>
              <a:t> </a:t>
            </a:r>
            <a:r>
              <a:rPr lang="en-US" b="1" err="1">
                <a:latin typeface="Century Gothic"/>
                <a:ea typeface="+mn-lt"/>
                <a:cs typeface="+mn-lt"/>
              </a:rPr>
              <a:t>limitée</a:t>
            </a:r>
            <a:r>
              <a:rPr lang="en-US" dirty="0">
                <a:latin typeface="Century Gothic"/>
                <a:ea typeface="+mn-lt"/>
                <a:cs typeface="+mn-lt"/>
              </a:rPr>
              <a:t>. La </a:t>
            </a:r>
            <a:r>
              <a:rPr lang="en-US" b="1" dirty="0">
                <a:latin typeface="Century Gothic"/>
                <a:ea typeface="+mn-lt"/>
                <a:cs typeface="+mn-lt"/>
              </a:rPr>
              <a:t>fatigue</a:t>
            </a:r>
            <a:r>
              <a:rPr lang="en-US" dirty="0">
                <a:latin typeface="Century Gothic"/>
                <a:ea typeface="+mn-lt"/>
                <a:cs typeface="+mn-lt"/>
              </a:rPr>
              <a:t>, la </a:t>
            </a:r>
            <a:r>
              <a:rPr lang="en-US" b="1" err="1">
                <a:latin typeface="Century Gothic"/>
                <a:ea typeface="+mn-lt"/>
                <a:cs typeface="+mn-lt"/>
              </a:rPr>
              <a:t>douleur</a:t>
            </a:r>
            <a:r>
              <a:rPr lang="en-US" dirty="0">
                <a:latin typeface="Century Gothic"/>
                <a:ea typeface="+mn-lt"/>
                <a:cs typeface="+mn-lt"/>
              </a:rPr>
              <a:t> et la </a:t>
            </a:r>
            <a:r>
              <a:rPr lang="en-US" b="1" dirty="0">
                <a:latin typeface="Century Gothic"/>
                <a:ea typeface="+mn-lt"/>
                <a:cs typeface="+mn-lt"/>
              </a:rPr>
              <a:t>faiblesse</a:t>
            </a:r>
            <a:r>
              <a:rPr lang="en-US" dirty="0">
                <a:latin typeface="Century Gothic"/>
                <a:ea typeface="+mn-lt"/>
                <a:cs typeface="+mn-lt"/>
              </a:rPr>
              <a:t> </a:t>
            </a:r>
            <a:r>
              <a:rPr lang="en-US" err="1">
                <a:latin typeface="Century Gothic"/>
                <a:ea typeface="+mn-lt"/>
                <a:cs typeface="+mn-lt"/>
              </a:rPr>
              <a:t>surviennent</a:t>
            </a:r>
            <a:r>
              <a:rPr lang="en-US" dirty="0">
                <a:latin typeface="Century Gothic"/>
                <a:ea typeface="+mn-lt"/>
                <a:cs typeface="+mn-lt"/>
              </a:rPr>
              <a:t> </a:t>
            </a:r>
            <a:r>
              <a:rPr lang="en-US" err="1">
                <a:latin typeface="Century Gothic"/>
                <a:ea typeface="+mn-lt"/>
                <a:cs typeface="+mn-lt"/>
              </a:rPr>
              <a:t>lorsque</a:t>
            </a:r>
            <a:r>
              <a:rPr lang="en-US" dirty="0">
                <a:latin typeface="Century Gothic"/>
                <a:ea typeface="+mn-lt"/>
                <a:cs typeface="+mn-lt"/>
              </a:rPr>
              <a:t> </a:t>
            </a:r>
            <a:r>
              <a:rPr lang="en-US" b="1" dirty="0">
                <a:latin typeface="Century Gothic"/>
                <a:ea typeface="+mn-lt"/>
                <a:cs typeface="+mn-lt"/>
              </a:rPr>
              <a:t>on </a:t>
            </a:r>
            <a:r>
              <a:rPr lang="en-US" b="1" err="1">
                <a:latin typeface="Century Gothic"/>
                <a:ea typeface="+mn-lt"/>
                <a:cs typeface="+mn-lt"/>
              </a:rPr>
              <a:t>n'a</a:t>
            </a:r>
            <a:r>
              <a:rPr lang="en-US" b="1" dirty="0">
                <a:latin typeface="Century Gothic"/>
                <a:ea typeface="+mn-lt"/>
                <a:cs typeface="+mn-lt"/>
              </a:rPr>
              <a:t> plus </a:t>
            </a:r>
            <a:r>
              <a:rPr lang="en-US" b="1" err="1">
                <a:latin typeface="Century Gothic"/>
                <a:ea typeface="+mn-lt"/>
                <a:cs typeface="+mn-lt"/>
              </a:rPr>
              <a:t>d'énergie</a:t>
            </a:r>
            <a:r>
              <a:rPr lang="en-US" dirty="0">
                <a:latin typeface="Century Gothic"/>
                <a:ea typeface="+mn-lt"/>
                <a:cs typeface="+mn-lt"/>
              </a:rPr>
              <a:t>. </a:t>
            </a:r>
            <a:r>
              <a:rPr lang="en-US" b="1" err="1">
                <a:latin typeface="Century Gothic"/>
                <a:ea typeface="+mn-lt"/>
                <a:cs typeface="+mn-lt"/>
              </a:rPr>
              <a:t>Économiser</a:t>
            </a:r>
            <a:r>
              <a:rPr lang="en-US" b="1" dirty="0">
                <a:latin typeface="Century Gothic"/>
                <a:ea typeface="+mn-lt"/>
                <a:cs typeface="+mn-lt"/>
              </a:rPr>
              <a:t> de </a:t>
            </a:r>
            <a:r>
              <a:rPr lang="en-US" b="1" err="1">
                <a:latin typeface="Century Gothic"/>
                <a:ea typeface="+mn-lt"/>
                <a:cs typeface="+mn-lt"/>
              </a:rPr>
              <a:t>l'énergie</a:t>
            </a:r>
            <a:r>
              <a:rPr lang="en-US" dirty="0">
                <a:latin typeface="Century Gothic"/>
                <a:ea typeface="+mn-lt"/>
                <a:cs typeface="+mn-lt"/>
              </a:rPr>
              <a:t> pour les </a:t>
            </a:r>
            <a:r>
              <a:rPr lang="en-US" err="1">
                <a:latin typeface="Century Gothic"/>
                <a:ea typeface="+mn-lt"/>
                <a:cs typeface="+mn-lt"/>
              </a:rPr>
              <a:t>activités</a:t>
            </a:r>
            <a:r>
              <a:rPr lang="en-US" dirty="0">
                <a:latin typeface="Century Gothic"/>
                <a:ea typeface="+mn-lt"/>
                <a:cs typeface="+mn-lt"/>
              </a:rPr>
              <a:t> que </a:t>
            </a:r>
            <a:r>
              <a:rPr lang="en-US" err="1">
                <a:latin typeface="Century Gothic"/>
                <a:ea typeface="+mn-lt"/>
                <a:cs typeface="+mn-lt"/>
              </a:rPr>
              <a:t>vous</a:t>
            </a:r>
            <a:r>
              <a:rPr lang="en-US" dirty="0">
                <a:latin typeface="Century Gothic"/>
                <a:ea typeface="+mn-lt"/>
                <a:cs typeface="+mn-lt"/>
              </a:rPr>
              <a:t> </a:t>
            </a:r>
            <a:r>
              <a:rPr lang="en-US" err="1">
                <a:latin typeface="Century Gothic"/>
                <a:ea typeface="+mn-lt"/>
                <a:cs typeface="+mn-lt"/>
              </a:rPr>
              <a:t>aimez</a:t>
            </a:r>
            <a:r>
              <a:rPr lang="en-US" dirty="0">
                <a:latin typeface="Century Gothic"/>
                <a:ea typeface="+mn-lt"/>
                <a:cs typeface="+mn-lt"/>
              </a:rPr>
              <a:t> faire </a:t>
            </a:r>
            <a:r>
              <a:rPr lang="en-US" err="1">
                <a:latin typeface="Century Gothic"/>
                <a:ea typeface="+mn-lt"/>
                <a:cs typeface="+mn-lt"/>
              </a:rPr>
              <a:t>peut</a:t>
            </a:r>
            <a:r>
              <a:rPr lang="en-US" dirty="0">
                <a:latin typeface="Century Gothic"/>
                <a:ea typeface="+mn-lt"/>
                <a:cs typeface="+mn-lt"/>
              </a:rPr>
              <a:t> </a:t>
            </a:r>
            <a:r>
              <a:rPr lang="en-US" b="1" err="1">
                <a:latin typeface="Century Gothic"/>
                <a:ea typeface="+mn-lt"/>
                <a:cs typeface="+mn-lt"/>
              </a:rPr>
              <a:t>améliorer</a:t>
            </a:r>
            <a:r>
              <a:rPr lang="en-US" dirty="0">
                <a:latin typeface="Century Gothic"/>
                <a:ea typeface="+mn-lt"/>
                <a:cs typeface="+mn-lt"/>
              </a:rPr>
              <a:t> </a:t>
            </a:r>
            <a:r>
              <a:rPr lang="en-US" err="1">
                <a:latin typeface="Century Gothic"/>
                <a:ea typeface="+mn-lt"/>
                <a:cs typeface="+mn-lt"/>
              </a:rPr>
              <a:t>votre</a:t>
            </a:r>
            <a:r>
              <a:rPr lang="en-US" dirty="0">
                <a:latin typeface="Century Gothic"/>
                <a:ea typeface="+mn-lt"/>
                <a:cs typeface="+mn-lt"/>
              </a:rPr>
              <a:t> </a:t>
            </a:r>
            <a:r>
              <a:rPr lang="en-US" b="1" err="1">
                <a:latin typeface="Century Gothic"/>
                <a:ea typeface="+mn-lt"/>
                <a:cs typeface="+mn-lt"/>
              </a:rPr>
              <a:t>qualité</a:t>
            </a:r>
            <a:r>
              <a:rPr lang="en-US" b="1" dirty="0">
                <a:latin typeface="Century Gothic"/>
                <a:ea typeface="+mn-lt"/>
                <a:cs typeface="+mn-lt"/>
              </a:rPr>
              <a:t> de vie</a:t>
            </a:r>
            <a:r>
              <a:rPr lang="en-US" dirty="0">
                <a:latin typeface="Century Gothic"/>
                <a:ea typeface="+mn-lt"/>
                <a:cs typeface="+mn-lt"/>
              </a:rPr>
              <a:t>. </a:t>
            </a:r>
            <a:endParaRPr lang="en-US">
              <a:latin typeface="Century Gothic"/>
              <a:cs typeface="Calibri"/>
            </a:endParaRPr>
          </a:p>
          <a:p>
            <a:pPr>
              <a:lnSpc>
                <a:spcPct val="150000"/>
              </a:lnSpc>
            </a:pPr>
            <a:endParaRPr lang="en-US" dirty="0">
              <a:latin typeface="Century Gothic"/>
              <a:cs typeface="Calibri"/>
            </a:endParaRPr>
          </a:p>
          <a:p>
            <a:pPr>
              <a:lnSpc>
                <a:spcPct val="150000"/>
              </a:lnSpc>
            </a:pPr>
            <a:r>
              <a:rPr lang="en-US" dirty="0">
                <a:latin typeface="Century Gothic"/>
                <a:ea typeface="+mn-lt"/>
                <a:cs typeface="+mn-lt"/>
              </a:rPr>
              <a:t>Il </a:t>
            </a:r>
            <a:r>
              <a:rPr lang="en-US" err="1">
                <a:latin typeface="Century Gothic"/>
                <a:ea typeface="+mn-lt"/>
                <a:cs typeface="+mn-lt"/>
              </a:rPr>
              <a:t>est</a:t>
            </a:r>
            <a:r>
              <a:rPr lang="en-US" dirty="0">
                <a:latin typeface="Century Gothic"/>
                <a:ea typeface="+mn-lt"/>
                <a:cs typeface="+mn-lt"/>
              </a:rPr>
              <a:t> important </a:t>
            </a:r>
            <a:r>
              <a:rPr lang="en-US" err="1">
                <a:latin typeface="Century Gothic"/>
                <a:ea typeface="+mn-lt"/>
                <a:cs typeface="+mn-lt"/>
              </a:rPr>
              <a:t>d'</a:t>
            </a:r>
            <a:r>
              <a:rPr lang="en-US" b="1" err="1">
                <a:latin typeface="Century Gothic"/>
                <a:ea typeface="+mn-lt"/>
                <a:cs typeface="+mn-lt"/>
              </a:rPr>
              <a:t>économiser</a:t>
            </a:r>
            <a:r>
              <a:rPr lang="en-US" b="1" dirty="0">
                <a:latin typeface="Century Gothic"/>
                <a:ea typeface="+mn-lt"/>
                <a:cs typeface="+mn-lt"/>
              </a:rPr>
              <a:t> de </a:t>
            </a:r>
            <a:r>
              <a:rPr lang="en-US" b="1" err="1">
                <a:latin typeface="Century Gothic"/>
                <a:ea typeface="+mn-lt"/>
                <a:cs typeface="+mn-lt"/>
              </a:rPr>
              <a:t>l'énergie</a:t>
            </a:r>
            <a:r>
              <a:rPr lang="en-US" dirty="0">
                <a:latin typeface="Century Gothic"/>
                <a:ea typeface="+mn-lt"/>
                <a:cs typeface="+mn-lt"/>
              </a:rPr>
              <a:t> pour </a:t>
            </a:r>
            <a:r>
              <a:rPr lang="en-US" b="1" err="1">
                <a:latin typeface="Century Gothic"/>
                <a:ea typeface="+mn-lt"/>
                <a:cs typeface="+mn-lt"/>
              </a:rPr>
              <a:t>effectuer</a:t>
            </a:r>
            <a:r>
              <a:rPr lang="en-US" b="1" dirty="0">
                <a:latin typeface="Century Gothic"/>
                <a:ea typeface="+mn-lt"/>
                <a:cs typeface="+mn-lt"/>
              </a:rPr>
              <a:t> des </a:t>
            </a:r>
            <a:r>
              <a:rPr lang="en-US" b="1" err="1">
                <a:latin typeface="Century Gothic"/>
                <a:ea typeface="+mn-lt"/>
                <a:cs typeface="+mn-lt"/>
              </a:rPr>
              <a:t>tâches</a:t>
            </a:r>
            <a:r>
              <a:rPr lang="en-US" dirty="0">
                <a:latin typeface="Century Gothic"/>
                <a:ea typeface="+mn-lt"/>
                <a:cs typeface="+mn-lt"/>
              </a:rPr>
              <a:t> </a:t>
            </a:r>
            <a:r>
              <a:rPr lang="en-US" err="1">
                <a:latin typeface="Century Gothic"/>
                <a:ea typeface="+mn-lt"/>
                <a:cs typeface="+mn-lt"/>
              </a:rPr>
              <a:t>telles</a:t>
            </a:r>
            <a:r>
              <a:rPr lang="en-US" dirty="0">
                <a:latin typeface="Century Gothic"/>
                <a:ea typeface="+mn-lt"/>
                <a:cs typeface="+mn-lt"/>
              </a:rPr>
              <a:t> que : </a:t>
            </a:r>
          </a:p>
          <a:p>
            <a:pPr>
              <a:lnSpc>
                <a:spcPct val="150000"/>
              </a:lnSpc>
            </a:pPr>
            <a:endParaRPr lang="en-US" dirty="0">
              <a:latin typeface="Century Gothic"/>
              <a:ea typeface="+mn-lt"/>
              <a:cs typeface="+mn-lt"/>
            </a:endParaRPr>
          </a:p>
          <a:p>
            <a:pPr marL="285750" indent="-285750">
              <a:lnSpc>
                <a:spcPct val="150000"/>
              </a:lnSpc>
              <a:buAutoNum type="arabicPeriod"/>
            </a:pPr>
            <a:r>
              <a:rPr lang="en-US" dirty="0">
                <a:latin typeface="Century Gothic"/>
                <a:ea typeface="+mn-lt"/>
                <a:cs typeface="+mn-lt"/>
              </a:rPr>
              <a:t>Les choses </a:t>
            </a:r>
            <a:r>
              <a:rPr lang="en-US" err="1">
                <a:latin typeface="Century Gothic"/>
                <a:ea typeface="+mn-lt"/>
                <a:cs typeface="+mn-lt"/>
              </a:rPr>
              <a:t>qu'on</a:t>
            </a:r>
            <a:r>
              <a:rPr lang="en-US" dirty="0">
                <a:latin typeface="Century Gothic"/>
                <a:ea typeface="+mn-lt"/>
                <a:cs typeface="+mn-lt"/>
              </a:rPr>
              <a:t> </a:t>
            </a:r>
            <a:r>
              <a:rPr lang="en-US" b="1" err="1">
                <a:latin typeface="Century Gothic"/>
                <a:ea typeface="+mn-lt"/>
                <a:cs typeface="+mn-lt"/>
              </a:rPr>
              <a:t>aime</a:t>
            </a:r>
            <a:r>
              <a:rPr lang="en-US" b="1" dirty="0">
                <a:latin typeface="Century Gothic"/>
                <a:ea typeface="+mn-lt"/>
                <a:cs typeface="+mn-lt"/>
              </a:rPr>
              <a:t> faire</a:t>
            </a:r>
            <a:endParaRPr lang="en-US" b="1">
              <a:latin typeface="Century Gothic"/>
              <a:cs typeface="Calibri"/>
            </a:endParaRPr>
          </a:p>
          <a:p>
            <a:pPr marL="285750" indent="-285750">
              <a:lnSpc>
                <a:spcPct val="150000"/>
              </a:lnSpc>
              <a:buAutoNum type="arabicPeriod"/>
            </a:pPr>
            <a:endParaRPr lang="en-US" dirty="0">
              <a:latin typeface="Century Gothic"/>
              <a:ea typeface="+mn-lt"/>
              <a:cs typeface="+mn-lt"/>
            </a:endParaRPr>
          </a:p>
          <a:p>
            <a:pPr marL="285750" indent="-285750">
              <a:lnSpc>
                <a:spcPct val="150000"/>
              </a:lnSpc>
              <a:buAutoNum type="arabicPeriod"/>
            </a:pPr>
            <a:r>
              <a:rPr lang="en-US" dirty="0">
                <a:latin typeface="Century Gothic"/>
                <a:ea typeface="+mn-lt"/>
                <a:cs typeface="+mn-lt"/>
              </a:rPr>
              <a:t>Les choses </a:t>
            </a:r>
            <a:r>
              <a:rPr lang="en-US" err="1">
                <a:latin typeface="Century Gothic"/>
                <a:ea typeface="+mn-lt"/>
                <a:cs typeface="+mn-lt"/>
              </a:rPr>
              <a:t>qu</a:t>
            </a:r>
            <a:r>
              <a:rPr lang="en-US" dirty="0">
                <a:latin typeface="Century Gothic"/>
                <a:ea typeface="+mn-lt"/>
                <a:cs typeface="+mn-lt"/>
              </a:rPr>
              <a:t>' on </a:t>
            </a:r>
            <a:r>
              <a:rPr lang="en-US" b="1" dirty="0">
                <a:latin typeface="Century Gothic"/>
                <a:ea typeface="+mn-lt"/>
                <a:cs typeface="+mn-lt"/>
              </a:rPr>
              <a:t>doit faire </a:t>
            </a:r>
            <a:r>
              <a:rPr lang="en-US" err="1">
                <a:latin typeface="Century Gothic"/>
                <a:ea typeface="+mn-lt"/>
                <a:cs typeface="+mn-lt"/>
              </a:rPr>
              <a:t>chaque</a:t>
            </a:r>
            <a:r>
              <a:rPr lang="en-US" dirty="0">
                <a:latin typeface="Century Gothic"/>
                <a:ea typeface="+mn-lt"/>
                <a:cs typeface="+mn-lt"/>
              </a:rPr>
              <a:t> jour</a:t>
            </a:r>
            <a:endParaRPr lang="en-US">
              <a:latin typeface="Century Gothic"/>
              <a:cs typeface="Calibri" panose="020F0502020204030204"/>
            </a:endParaRPr>
          </a:p>
          <a:p>
            <a:pPr algn="ctr">
              <a:lnSpc>
                <a:spcPct val="150000"/>
              </a:lnSpc>
            </a:pPr>
            <a:endParaRPr lang="en-US" u="sng" dirty="0">
              <a:latin typeface="Century Gothic"/>
              <a:cs typeface="Calibri" panose="020F0502020204030204"/>
            </a:endParaRPr>
          </a:p>
          <a:p>
            <a:pPr algn="ctr">
              <a:lnSpc>
                <a:spcPct val="150000"/>
              </a:lnSpc>
            </a:pPr>
            <a:r>
              <a:rPr lang="en-US" b="1" u="sng" dirty="0">
                <a:latin typeface="Century Gothic"/>
                <a:ea typeface="+mn-lt"/>
                <a:cs typeface="+mn-lt"/>
              </a:rPr>
              <a:t>COMMENT</a:t>
            </a:r>
            <a:r>
              <a:rPr lang="en-US" u="sng" dirty="0">
                <a:latin typeface="Century Gothic"/>
                <a:ea typeface="+mn-lt"/>
                <a:cs typeface="+mn-lt"/>
              </a:rPr>
              <a:t> ÉCONOMISER DE L'ÉNERGIE</a:t>
            </a:r>
            <a:endParaRPr lang="en-US" u="sng">
              <a:latin typeface="Century Gothic"/>
              <a:cs typeface="Calibri" panose="020F0502020204030204"/>
            </a:endParaRPr>
          </a:p>
          <a:p>
            <a:pPr>
              <a:lnSpc>
                <a:spcPct val="150000"/>
              </a:lnSpc>
            </a:pPr>
            <a:endParaRPr lang="en-US" dirty="0">
              <a:latin typeface="Century Gothic"/>
              <a:cs typeface="Calibri" panose="020F0502020204030204"/>
            </a:endParaRPr>
          </a:p>
          <a:p>
            <a:pPr>
              <a:lnSpc>
                <a:spcPct val="150000"/>
              </a:lnSpc>
            </a:pPr>
            <a:r>
              <a:rPr lang="en-US" dirty="0">
                <a:latin typeface="Century Gothic"/>
                <a:ea typeface="+mn-lt"/>
                <a:cs typeface="+mn-lt"/>
              </a:rPr>
              <a:t>Les </a:t>
            </a:r>
            <a:r>
              <a:rPr lang="en-US" b="1" err="1">
                <a:latin typeface="Century Gothic"/>
                <a:ea typeface="+mn-lt"/>
                <a:cs typeface="+mn-lt"/>
              </a:rPr>
              <a:t>moyens</a:t>
            </a:r>
            <a:r>
              <a:rPr lang="en-US" b="1" dirty="0">
                <a:latin typeface="Century Gothic"/>
                <a:ea typeface="+mn-lt"/>
                <a:cs typeface="+mn-lt"/>
              </a:rPr>
              <a:t> </a:t>
            </a:r>
            <a:r>
              <a:rPr lang="en-US" err="1">
                <a:latin typeface="Century Gothic"/>
                <a:ea typeface="+mn-lt"/>
                <a:cs typeface="+mn-lt"/>
              </a:rPr>
              <a:t>d'</a:t>
            </a:r>
            <a:r>
              <a:rPr lang="en-US" b="1" err="1">
                <a:latin typeface="Century Gothic"/>
                <a:ea typeface="+mn-lt"/>
                <a:cs typeface="+mn-lt"/>
              </a:rPr>
              <a:t>économiser</a:t>
            </a:r>
            <a:r>
              <a:rPr lang="en-US" b="1" dirty="0">
                <a:latin typeface="Century Gothic"/>
                <a:ea typeface="+mn-lt"/>
                <a:cs typeface="+mn-lt"/>
              </a:rPr>
              <a:t> </a:t>
            </a:r>
            <a:r>
              <a:rPr lang="en-US" b="1" err="1">
                <a:latin typeface="Century Gothic"/>
                <a:ea typeface="+mn-lt"/>
                <a:cs typeface="+mn-lt"/>
              </a:rPr>
              <a:t>l'énergie</a:t>
            </a:r>
            <a:r>
              <a:rPr lang="en-US" dirty="0">
                <a:latin typeface="Century Gothic"/>
                <a:ea typeface="+mn-lt"/>
                <a:cs typeface="+mn-lt"/>
              </a:rPr>
              <a:t> et de </a:t>
            </a:r>
            <a:r>
              <a:rPr lang="en-US" b="1" err="1">
                <a:latin typeface="Century Gothic"/>
                <a:ea typeface="+mn-lt"/>
                <a:cs typeface="+mn-lt"/>
              </a:rPr>
              <a:t>réduire</a:t>
            </a:r>
            <a:r>
              <a:rPr lang="en-US" b="1" dirty="0">
                <a:latin typeface="Century Gothic"/>
                <a:ea typeface="+mn-lt"/>
                <a:cs typeface="+mn-lt"/>
              </a:rPr>
              <a:t> la fatigue</a:t>
            </a:r>
            <a:r>
              <a:rPr lang="en-US" dirty="0">
                <a:latin typeface="Century Gothic"/>
                <a:ea typeface="+mn-lt"/>
                <a:cs typeface="+mn-lt"/>
              </a:rPr>
              <a:t> </a:t>
            </a:r>
            <a:r>
              <a:rPr lang="en-US" err="1">
                <a:latin typeface="Century Gothic"/>
                <a:ea typeface="+mn-lt"/>
                <a:cs typeface="+mn-lt"/>
              </a:rPr>
              <a:t>sont</a:t>
            </a:r>
            <a:r>
              <a:rPr lang="en-US" dirty="0">
                <a:latin typeface="Century Gothic"/>
                <a:ea typeface="+mn-lt"/>
                <a:cs typeface="+mn-lt"/>
              </a:rPr>
              <a:t> les </a:t>
            </a:r>
            <a:r>
              <a:rPr lang="en-US" err="1">
                <a:latin typeface="Century Gothic"/>
                <a:ea typeface="+mn-lt"/>
                <a:cs typeface="+mn-lt"/>
              </a:rPr>
              <a:t>suivants</a:t>
            </a:r>
            <a:r>
              <a:rPr lang="en-US" dirty="0">
                <a:latin typeface="Century Gothic"/>
                <a:ea typeface="+mn-lt"/>
                <a:cs typeface="+mn-lt"/>
              </a:rPr>
              <a:t>.</a:t>
            </a:r>
            <a:endParaRPr lang="en-US">
              <a:latin typeface="Century Gothic"/>
              <a:cs typeface="Calibri" panose="020F0502020204030204"/>
            </a:endParaRPr>
          </a:p>
          <a:p>
            <a:pPr>
              <a:lnSpc>
                <a:spcPct val="150000"/>
              </a:lnSpc>
            </a:pPr>
            <a:endParaRPr lang="en-US" dirty="0">
              <a:latin typeface="Century Gothic"/>
              <a:cs typeface="Calibri" panose="020F0502020204030204"/>
            </a:endParaRPr>
          </a:p>
          <a:p>
            <a:pPr marL="342900" indent="-342900">
              <a:lnSpc>
                <a:spcPct val="150000"/>
              </a:lnSpc>
              <a:buAutoNum type="arabicPeriod"/>
            </a:pPr>
            <a:r>
              <a:rPr lang="en-US" err="1">
                <a:latin typeface="Century Gothic"/>
                <a:ea typeface="+mn-lt"/>
                <a:cs typeface="+mn-lt"/>
              </a:rPr>
              <a:t>Trouver</a:t>
            </a:r>
            <a:r>
              <a:rPr lang="en-US" dirty="0">
                <a:latin typeface="Century Gothic"/>
                <a:ea typeface="+mn-lt"/>
                <a:cs typeface="+mn-lt"/>
              </a:rPr>
              <a:t> des </a:t>
            </a:r>
            <a:r>
              <a:rPr lang="en-US" b="1" err="1">
                <a:latin typeface="Century Gothic"/>
                <a:ea typeface="+mn-lt"/>
                <a:cs typeface="+mn-lt"/>
              </a:rPr>
              <a:t>moyens</a:t>
            </a:r>
            <a:r>
              <a:rPr lang="en-US" b="1" dirty="0">
                <a:latin typeface="Century Gothic"/>
                <a:ea typeface="+mn-lt"/>
                <a:cs typeface="+mn-lt"/>
              </a:rPr>
              <a:t> </a:t>
            </a:r>
            <a:r>
              <a:rPr lang="en-US" b="1" err="1">
                <a:latin typeface="Century Gothic"/>
                <a:ea typeface="+mn-lt"/>
                <a:cs typeface="+mn-lt"/>
              </a:rPr>
              <a:t>faciles</a:t>
            </a:r>
            <a:r>
              <a:rPr lang="en-US" dirty="0">
                <a:latin typeface="Century Gothic"/>
                <a:ea typeface="+mn-lt"/>
                <a:cs typeface="+mn-lt"/>
              </a:rPr>
              <a:t> de faire les choses</a:t>
            </a:r>
            <a:endParaRPr lang="en-US">
              <a:latin typeface="Century Gothic"/>
              <a:ea typeface="+mn-lt"/>
              <a:cs typeface="+mn-lt"/>
            </a:endParaRPr>
          </a:p>
          <a:p>
            <a:pPr marL="342900" indent="-342900">
              <a:lnSpc>
                <a:spcPct val="150000"/>
              </a:lnSpc>
              <a:buAutoNum type="arabicPeriod"/>
            </a:pPr>
            <a:endParaRPr lang="en-US" dirty="0">
              <a:latin typeface="Century Gothic"/>
              <a:ea typeface="+mn-lt"/>
              <a:cs typeface="+mn-lt"/>
            </a:endParaRPr>
          </a:p>
          <a:p>
            <a:pPr marL="342900" indent="-342900">
              <a:lnSpc>
                <a:spcPct val="150000"/>
              </a:lnSpc>
              <a:buAutoNum type="arabicPeriod"/>
            </a:pPr>
            <a:r>
              <a:rPr lang="en-US" b="1" dirty="0">
                <a:latin typeface="Century Gothic"/>
                <a:ea typeface="+mn-lt"/>
                <a:cs typeface="+mn-lt"/>
              </a:rPr>
              <a:t>Se </a:t>
            </a:r>
            <a:r>
              <a:rPr lang="en-US" b="1" err="1">
                <a:latin typeface="Century Gothic"/>
                <a:ea typeface="+mn-lt"/>
                <a:cs typeface="+mn-lt"/>
              </a:rPr>
              <a:t>reposer</a:t>
            </a:r>
            <a:r>
              <a:rPr lang="en-US" dirty="0">
                <a:latin typeface="Century Gothic"/>
                <a:ea typeface="+mn-lt"/>
                <a:cs typeface="+mn-lt"/>
              </a:rPr>
              <a:t> </a:t>
            </a:r>
            <a:r>
              <a:rPr lang="en-US" err="1">
                <a:latin typeface="Century Gothic"/>
                <a:ea typeface="+mn-lt"/>
                <a:cs typeface="+mn-lt"/>
              </a:rPr>
              <a:t>si</a:t>
            </a:r>
            <a:r>
              <a:rPr lang="en-US" dirty="0">
                <a:latin typeface="Century Gothic"/>
                <a:ea typeface="+mn-lt"/>
                <a:cs typeface="+mn-lt"/>
              </a:rPr>
              <a:t> </a:t>
            </a:r>
            <a:r>
              <a:rPr lang="en-US" err="1">
                <a:latin typeface="Century Gothic"/>
                <a:ea typeface="+mn-lt"/>
                <a:cs typeface="+mn-lt"/>
              </a:rPr>
              <a:t>nécessaire</a:t>
            </a:r>
            <a:endParaRPr lang="en-US" err="1">
              <a:latin typeface="Century Gothic"/>
              <a:cs typeface="Calibri" panose="020F0502020204030204"/>
            </a:endParaRPr>
          </a:p>
        </p:txBody>
      </p:sp>
      <p:sp>
        <p:nvSpPr>
          <p:cNvPr id="5" name="TextBox 5">
            <a:extLst>
              <a:ext uri="{FF2B5EF4-FFF2-40B4-BE49-F238E27FC236}">
                <a16:creationId xmlns:a16="http://schemas.microsoft.com/office/drawing/2014/main" id="{956333FE-5A5F-A14A-4704-6B3DA8AA6617}"/>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pic>
        <p:nvPicPr>
          <p:cNvPr id="7" name="Picture 6">
            <a:extLst>
              <a:ext uri="{FF2B5EF4-FFF2-40B4-BE49-F238E27FC236}">
                <a16:creationId xmlns:a16="http://schemas.microsoft.com/office/drawing/2014/main" id="{988A289A-449D-A59A-AB98-D557B6BAB7CB}"/>
              </a:ext>
            </a:extLst>
          </p:cNvPr>
          <p:cNvPicPr>
            <a:picLocks noChangeAspect="1"/>
          </p:cNvPicPr>
          <p:nvPr/>
        </p:nvPicPr>
        <p:blipFill>
          <a:blip r:embed="rId3"/>
          <a:stretch>
            <a:fillRect/>
          </a:stretch>
        </p:blipFill>
        <p:spPr>
          <a:xfrm rot="5400000">
            <a:off x="4610329" y="-819774"/>
            <a:ext cx="2372363" cy="2362699"/>
          </a:xfrm>
          <a:prstGeom prst="rect">
            <a:avLst/>
          </a:prstGeom>
        </p:spPr>
      </p:pic>
    </p:spTree>
    <p:extLst>
      <p:ext uri="{BB962C8B-B14F-4D97-AF65-F5344CB8AC3E}">
        <p14:creationId xmlns:p14="http://schemas.microsoft.com/office/powerpoint/2010/main" val="37538536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AA3A6-57F5-2A6C-CD1C-AC1AC5FA1831}"/>
            </a:ext>
          </a:extLst>
        </p:cNvPr>
        <p:cNvGrpSpPr/>
        <p:nvPr/>
      </p:nvGrpSpPr>
      <p:grpSpPr>
        <a:xfrm>
          <a:off x="0" y="0"/>
          <a:ext cx="0" cy="0"/>
          <a:chOff x="0" y="0"/>
          <a:chExt cx="0" cy="0"/>
        </a:xfrm>
      </p:grpSpPr>
      <p:pic>
        <p:nvPicPr>
          <p:cNvPr id="7" name="Picture 7">
            <a:extLst>
              <a:ext uri="{FF2B5EF4-FFF2-40B4-BE49-F238E27FC236}">
                <a16:creationId xmlns:a16="http://schemas.microsoft.com/office/drawing/2014/main" id="{4F650209-B041-0506-6DEE-178D1E242D5F}"/>
              </a:ext>
            </a:extLst>
          </p:cNvPr>
          <p:cNvPicPr>
            <a:picLocks noChangeAspect="1"/>
          </p:cNvPicPr>
          <p:nvPr/>
        </p:nvPicPr>
        <p:blipFill>
          <a:blip r:embed="rId2"/>
          <a:stretch>
            <a:fillRect/>
          </a:stretch>
        </p:blipFill>
        <p:spPr>
          <a:xfrm>
            <a:off x="2858791" y="2046920"/>
            <a:ext cx="468237" cy="468087"/>
          </a:xfrm>
          <a:prstGeom prst="rect">
            <a:avLst/>
          </a:prstGeom>
        </p:spPr>
      </p:pic>
      <p:pic>
        <p:nvPicPr>
          <p:cNvPr id="8" name="Picture 8">
            <a:extLst>
              <a:ext uri="{FF2B5EF4-FFF2-40B4-BE49-F238E27FC236}">
                <a16:creationId xmlns:a16="http://schemas.microsoft.com/office/drawing/2014/main" id="{ACA2065F-73A0-48B9-44DA-6DF25E431E59}"/>
              </a:ext>
            </a:extLst>
          </p:cNvPr>
          <p:cNvPicPr>
            <a:picLocks noChangeAspect="1"/>
          </p:cNvPicPr>
          <p:nvPr/>
        </p:nvPicPr>
        <p:blipFill>
          <a:blip r:embed="rId3"/>
          <a:stretch>
            <a:fillRect/>
          </a:stretch>
        </p:blipFill>
        <p:spPr>
          <a:xfrm>
            <a:off x="2429519" y="2911496"/>
            <a:ext cx="545239" cy="519406"/>
          </a:xfrm>
          <a:prstGeom prst="rect">
            <a:avLst/>
          </a:prstGeom>
        </p:spPr>
      </p:pic>
      <p:pic>
        <p:nvPicPr>
          <p:cNvPr id="10" name="Picture 10">
            <a:extLst>
              <a:ext uri="{FF2B5EF4-FFF2-40B4-BE49-F238E27FC236}">
                <a16:creationId xmlns:a16="http://schemas.microsoft.com/office/drawing/2014/main" id="{7D364CCA-0F07-6E5A-25AC-406E6DB0216B}"/>
              </a:ext>
            </a:extLst>
          </p:cNvPr>
          <p:cNvPicPr>
            <a:picLocks noChangeAspect="1"/>
          </p:cNvPicPr>
          <p:nvPr/>
        </p:nvPicPr>
        <p:blipFill>
          <a:blip r:embed="rId4"/>
          <a:stretch>
            <a:fillRect/>
          </a:stretch>
        </p:blipFill>
        <p:spPr>
          <a:xfrm>
            <a:off x="2423726" y="3877052"/>
            <a:ext cx="557629" cy="580756"/>
          </a:xfrm>
          <a:prstGeom prst="rect">
            <a:avLst/>
          </a:prstGeom>
        </p:spPr>
      </p:pic>
      <p:pic>
        <p:nvPicPr>
          <p:cNvPr id="11" name="Picture 11">
            <a:extLst>
              <a:ext uri="{FF2B5EF4-FFF2-40B4-BE49-F238E27FC236}">
                <a16:creationId xmlns:a16="http://schemas.microsoft.com/office/drawing/2014/main" id="{2FEF12C7-6B0E-E261-BF68-49EB1431653A}"/>
              </a:ext>
            </a:extLst>
          </p:cNvPr>
          <p:cNvPicPr>
            <a:picLocks noChangeAspect="1"/>
          </p:cNvPicPr>
          <p:nvPr/>
        </p:nvPicPr>
        <p:blipFill>
          <a:blip r:embed="rId5"/>
          <a:stretch>
            <a:fillRect/>
          </a:stretch>
        </p:blipFill>
        <p:spPr>
          <a:xfrm>
            <a:off x="2469435" y="4694697"/>
            <a:ext cx="778784" cy="775809"/>
          </a:xfrm>
          <a:prstGeom prst="rect">
            <a:avLst/>
          </a:prstGeom>
        </p:spPr>
      </p:pic>
      <p:pic>
        <p:nvPicPr>
          <p:cNvPr id="12" name="Picture 12">
            <a:extLst>
              <a:ext uri="{FF2B5EF4-FFF2-40B4-BE49-F238E27FC236}">
                <a16:creationId xmlns:a16="http://schemas.microsoft.com/office/drawing/2014/main" id="{26CAA7DF-6305-E144-B91C-8771EE716D88}"/>
              </a:ext>
            </a:extLst>
          </p:cNvPr>
          <p:cNvPicPr>
            <a:picLocks noChangeAspect="1"/>
          </p:cNvPicPr>
          <p:nvPr/>
        </p:nvPicPr>
        <p:blipFill>
          <a:blip r:embed="rId6"/>
          <a:stretch>
            <a:fillRect/>
          </a:stretch>
        </p:blipFill>
        <p:spPr>
          <a:xfrm>
            <a:off x="2614657" y="5714994"/>
            <a:ext cx="494782" cy="508224"/>
          </a:xfrm>
          <a:prstGeom prst="rect">
            <a:avLst/>
          </a:prstGeom>
        </p:spPr>
      </p:pic>
      <p:pic>
        <p:nvPicPr>
          <p:cNvPr id="2" name="Picture 2" descr="A picture containing text, sign&#10;&#10;Description automatically generated">
            <a:extLst>
              <a:ext uri="{FF2B5EF4-FFF2-40B4-BE49-F238E27FC236}">
                <a16:creationId xmlns:a16="http://schemas.microsoft.com/office/drawing/2014/main" id="{23679716-6998-7F06-1917-CDC6C0987E78}"/>
              </a:ext>
            </a:extLst>
          </p:cNvPr>
          <p:cNvPicPr>
            <a:picLocks noChangeAspect="1"/>
          </p:cNvPicPr>
          <p:nvPr/>
        </p:nvPicPr>
        <p:blipFill>
          <a:blip r:embed="rId7"/>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E2F5379B-1C13-D2C9-09E7-ACE9D062E699}"/>
              </a:ext>
            </a:extLst>
          </p:cNvPr>
          <p:cNvSpPr txBox="1"/>
          <p:nvPr/>
        </p:nvSpPr>
        <p:spPr>
          <a:xfrm>
            <a:off x="-14150" y="-1917"/>
            <a:ext cx="570372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cs typeface="Calibri"/>
              </a:rPr>
              <a:t>Stratégies</a:t>
            </a:r>
            <a:r>
              <a:rPr lang="en-US" sz="2400" b="1" dirty="0">
                <a:latin typeface="Century Gothic"/>
                <a:ea typeface="+mn-lt"/>
                <a:cs typeface="+mn-lt"/>
              </a:rPr>
              <a:t> </a:t>
            </a:r>
            <a:r>
              <a:rPr lang="en-US" sz="2400" b="1" dirty="0" err="1">
                <a:latin typeface="Century Gothic"/>
                <a:ea typeface="+mn-lt"/>
                <a:cs typeface="+mn-lt"/>
              </a:rPr>
              <a:t>d'économiser</a:t>
            </a:r>
            <a:r>
              <a:rPr lang="en-US" sz="2400" b="1" dirty="0">
                <a:latin typeface="Century Gothic"/>
                <a:ea typeface="+mn-lt"/>
                <a:cs typeface="+mn-lt"/>
              </a:rPr>
              <a:t> </a:t>
            </a:r>
            <a:r>
              <a:rPr lang="en-US" sz="2400" b="1" dirty="0" err="1">
                <a:latin typeface="Century Gothic"/>
                <a:ea typeface="+mn-lt"/>
                <a:cs typeface="+mn-lt"/>
              </a:rPr>
              <a:t>d'énergie</a:t>
            </a:r>
            <a:endParaRPr lang="en-US" b="1" dirty="0">
              <a:latin typeface="Century Gothic"/>
              <a:ea typeface="+mn-lt"/>
              <a:cs typeface="+mn-lt"/>
            </a:endParaRPr>
          </a:p>
        </p:txBody>
      </p:sp>
      <p:sp>
        <p:nvSpPr>
          <p:cNvPr id="9" name="TextBox 8">
            <a:extLst>
              <a:ext uri="{FF2B5EF4-FFF2-40B4-BE49-F238E27FC236}">
                <a16:creationId xmlns:a16="http://schemas.microsoft.com/office/drawing/2014/main" id="{93D7AFF0-2036-58A3-3885-37D53590CA6B}"/>
              </a:ext>
            </a:extLst>
          </p:cNvPr>
          <p:cNvSpPr txBox="1"/>
          <p:nvPr/>
        </p:nvSpPr>
        <p:spPr>
          <a:xfrm>
            <a:off x="723190" y="1217259"/>
            <a:ext cx="6789344" cy="500752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a:lnSpc>
                <a:spcPct val="150000"/>
              </a:lnSpc>
            </a:pPr>
            <a:r>
              <a:rPr lang="en-US" sz="2000" u="sng" err="1">
                <a:latin typeface="Century Gothic"/>
                <a:cs typeface="Calibri"/>
              </a:rPr>
              <a:t>N'oubliez</a:t>
            </a:r>
            <a:r>
              <a:rPr lang="en-US" sz="2000" u="sng" dirty="0">
                <a:latin typeface="Century Gothic"/>
                <a:ea typeface="+mn-lt"/>
                <a:cs typeface="+mn-lt"/>
              </a:rPr>
              <a:t> pas les </a:t>
            </a:r>
            <a:r>
              <a:rPr lang="en-US" sz="2000" b="1" u="sng" dirty="0">
                <a:latin typeface="Century Gothic"/>
                <a:ea typeface="+mn-lt"/>
                <a:cs typeface="+mn-lt"/>
              </a:rPr>
              <a:t>5 P pour </a:t>
            </a:r>
            <a:r>
              <a:rPr lang="en-US" sz="2000" b="1" u="sng" err="1">
                <a:latin typeface="Century Gothic"/>
                <a:ea typeface="+mn-lt"/>
                <a:cs typeface="+mn-lt"/>
              </a:rPr>
              <a:t>économiser</a:t>
            </a:r>
            <a:r>
              <a:rPr lang="en-US" sz="2000" b="1" u="sng" dirty="0">
                <a:latin typeface="Century Gothic"/>
                <a:ea typeface="+mn-lt"/>
                <a:cs typeface="+mn-lt"/>
              </a:rPr>
              <a:t> </a:t>
            </a:r>
            <a:r>
              <a:rPr lang="en-US" sz="2000" b="1" u="sng" err="1">
                <a:latin typeface="Century Gothic"/>
                <a:ea typeface="+mn-lt"/>
                <a:cs typeface="+mn-lt"/>
              </a:rPr>
              <a:t>l'énergie</a:t>
            </a:r>
            <a:r>
              <a:rPr lang="en-US" sz="2000" b="1" u="sng" dirty="0">
                <a:latin typeface="Century Gothic"/>
                <a:ea typeface="+mn-lt"/>
                <a:cs typeface="+mn-lt"/>
              </a:rPr>
              <a:t>.</a:t>
            </a:r>
            <a:endParaRPr lang="en-US" b="1" u="sng">
              <a:latin typeface="Century Gothic"/>
              <a:ea typeface="+mn-lt"/>
              <a:cs typeface="+mn-lt"/>
            </a:endParaRPr>
          </a:p>
          <a:p>
            <a:pPr marL="342900" lvl="1" indent="-342900">
              <a:lnSpc>
                <a:spcPct val="300000"/>
              </a:lnSpc>
              <a:buAutoNum type="arabicPeriod"/>
            </a:pPr>
            <a:r>
              <a:rPr lang="en-US" sz="2000" b="1" err="1">
                <a:latin typeface="Century Gothic"/>
                <a:ea typeface="+mn-lt"/>
                <a:cs typeface="+mn-lt"/>
              </a:rPr>
              <a:t>P</a:t>
            </a:r>
            <a:r>
              <a:rPr lang="en-US" sz="2000" err="1">
                <a:latin typeface="Century Gothic"/>
                <a:ea typeface="+mn-lt"/>
                <a:cs typeface="+mn-lt"/>
              </a:rPr>
              <a:t>rioriser</a:t>
            </a:r>
            <a:endParaRPr lang="en-US" sz="2000">
              <a:latin typeface="Century Gothic"/>
              <a:cs typeface="Calibri" panose="020F0502020204030204"/>
            </a:endParaRPr>
          </a:p>
          <a:p>
            <a:pPr marL="342900" lvl="1" indent="-342900">
              <a:lnSpc>
                <a:spcPct val="300000"/>
              </a:lnSpc>
              <a:buAutoNum type="arabicPeriod"/>
            </a:pPr>
            <a:r>
              <a:rPr lang="en-US" sz="2000" b="1" err="1">
                <a:latin typeface="Century Gothic"/>
                <a:ea typeface="+mn-lt"/>
                <a:cs typeface="+mn-lt"/>
              </a:rPr>
              <a:t>P</a:t>
            </a:r>
            <a:r>
              <a:rPr lang="en-US" sz="2000" err="1">
                <a:latin typeface="Century Gothic"/>
                <a:ea typeface="+mn-lt"/>
                <a:cs typeface="+mn-lt"/>
              </a:rPr>
              <a:t>lanifier</a:t>
            </a:r>
            <a:endParaRPr lang="en-US">
              <a:latin typeface="Century Gothic"/>
              <a:ea typeface="+mn-lt"/>
              <a:cs typeface="+mn-lt"/>
            </a:endParaRPr>
          </a:p>
          <a:p>
            <a:pPr marL="342900" lvl="1" indent="-342900">
              <a:lnSpc>
                <a:spcPct val="300000"/>
              </a:lnSpc>
              <a:buAutoNum type="arabicPeriod"/>
            </a:pPr>
            <a:r>
              <a:rPr lang="en-US" sz="2000" b="1" dirty="0">
                <a:latin typeface="Century Gothic"/>
                <a:ea typeface="+mn-lt"/>
                <a:cs typeface="+mn-lt"/>
              </a:rPr>
              <a:t>P</a:t>
            </a:r>
            <a:r>
              <a:rPr lang="en-US" sz="2000" dirty="0">
                <a:latin typeface="Century Gothic"/>
                <a:ea typeface="+mn-lt"/>
                <a:cs typeface="+mn-lt"/>
              </a:rPr>
              <a:t>as</a:t>
            </a:r>
            <a:endParaRPr lang="en-US">
              <a:latin typeface="Century Gothic"/>
              <a:ea typeface="+mn-lt"/>
              <a:cs typeface="+mn-lt"/>
            </a:endParaRPr>
          </a:p>
          <a:p>
            <a:pPr marL="342900" lvl="1" indent="-342900">
              <a:lnSpc>
                <a:spcPct val="300000"/>
              </a:lnSpc>
              <a:buAutoNum type="arabicPeriod"/>
            </a:pPr>
            <a:r>
              <a:rPr lang="en-US" sz="2000" b="1" dirty="0">
                <a:latin typeface="Century Gothic"/>
                <a:ea typeface="+mn-lt"/>
                <a:cs typeface="+mn-lt"/>
              </a:rPr>
              <a:t>P</a:t>
            </a:r>
            <a:r>
              <a:rPr lang="en-US" sz="2000" dirty="0">
                <a:latin typeface="Century Gothic"/>
                <a:ea typeface="+mn-lt"/>
                <a:cs typeface="+mn-lt"/>
              </a:rPr>
              <a:t>osture</a:t>
            </a:r>
            <a:endParaRPr lang="en-US">
              <a:latin typeface="Century Gothic"/>
              <a:ea typeface="+mn-lt"/>
              <a:cs typeface="+mn-lt"/>
            </a:endParaRPr>
          </a:p>
          <a:p>
            <a:pPr marL="342900" lvl="1" indent="-342900">
              <a:lnSpc>
                <a:spcPct val="300000"/>
              </a:lnSpc>
              <a:buAutoNum type="arabicPeriod"/>
            </a:pPr>
            <a:r>
              <a:rPr lang="en-US" sz="2000" b="1" dirty="0">
                <a:latin typeface="Century Gothic"/>
                <a:ea typeface="+mn-lt"/>
                <a:cs typeface="+mn-lt"/>
              </a:rPr>
              <a:t>P</a:t>
            </a:r>
            <a:r>
              <a:rPr lang="en-US" sz="2000" dirty="0">
                <a:latin typeface="Century Gothic"/>
                <a:ea typeface="+mn-lt"/>
                <a:cs typeface="+mn-lt"/>
              </a:rPr>
              <a:t>lacement</a:t>
            </a:r>
            <a:endParaRPr lang="en-US" dirty="0">
              <a:latin typeface="Century Gothic"/>
              <a:cs typeface="Calibri" panose="020F0502020204030204"/>
            </a:endParaRPr>
          </a:p>
        </p:txBody>
      </p:sp>
      <p:sp>
        <p:nvSpPr>
          <p:cNvPr id="6" name="TextBox 5">
            <a:extLst>
              <a:ext uri="{FF2B5EF4-FFF2-40B4-BE49-F238E27FC236}">
                <a16:creationId xmlns:a16="http://schemas.microsoft.com/office/drawing/2014/main" id="{A60D246C-4314-877D-0358-5F52EA444025}"/>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46823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AD742-7D27-728D-15A4-E6896805717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7C21815-1269-268C-EA08-510BB3CE788F}"/>
              </a:ext>
            </a:extLst>
          </p:cNvPr>
          <p:cNvSpPr txBox="1"/>
          <p:nvPr/>
        </p:nvSpPr>
        <p:spPr>
          <a:xfrm>
            <a:off x="260865" y="951219"/>
            <a:ext cx="7038807" cy="57527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ea typeface="+mn-lt"/>
                <a:cs typeface="+mn-lt"/>
              </a:rPr>
              <a:t>Comment </a:t>
            </a:r>
            <a:r>
              <a:rPr lang="en-US" dirty="0" err="1">
                <a:latin typeface="Century Gothic"/>
                <a:ea typeface="+mn-lt"/>
                <a:cs typeface="+mn-lt"/>
              </a:rPr>
              <a:t>établir</a:t>
            </a:r>
            <a:r>
              <a:rPr lang="en-US" dirty="0">
                <a:latin typeface="Century Gothic"/>
                <a:ea typeface="+mn-lt"/>
                <a:cs typeface="+mn-lt"/>
              </a:rPr>
              <a:t> des </a:t>
            </a:r>
            <a:r>
              <a:rPr lang="en-US" dirty="0" err="1">
                <a:latin typeface="Century Gothic"/>
                <a:ea typeface="+mn-lt"/>
                <a:cs typeface="+mn-lt"/>
              </a:rPr>
              <a:t>priorités</a:t>
            </a:r>
            <a:r>
              <a:rPr lang="en-US" dirty="0">
                <a:latin typeface="Century Gothic"/>
                <a:ea typeface="+mn-lt"/>
                <a:cs typeface="+mn-lt"/>
              </a:rPr>
              <a:t> : </a:t>
            </a:r>
            <a:endParaRPr lang="en-US">
              <a:latin typeface="Century Gothic"/>
            </a:endParaRPr>
          </a:p>
          <a:p>
            <a:endParaRPr lang="en-US" dirty="0">
              <a:latin typeface="Century Gothic"/>
              <a:cs typeface="Calibri"/>
            </a:endParaRPr>
          </a:p>
          <a:p>
            <a:endParaRPr lang="en-US" dirty="0">
              <a:latin typeface="Century Gothic"/>
              <a:ea typeface="+mn-lt"/>
              <a:cs typeface="+mn-lt"/>
            </a:endParaRPr>
          </a:p>
          <a:p>
            <a:pPr marL="342900" indent="-342900">
              <a:buAutoNum type="arabicPeriod"/>
            </a:pPr>
            <a:r>
              <a:rPr lang="en-US" b="1" dirty="0">
                <a:latin typeface="Century Gothic"/>
                <a:ea typeface="+mn-lt"/>
                <a:cs typeface="+mn-lt"/>
              </a:rPr>
              <a:t>Lister des </a:t>
            </a:r>
            <a:r>
              <a:rPr lang="en-US" b="1" err="1">
                <a:latin typeface="Century Gothic"/>
                <a:ea typeface="+mn-lt"/>
                <a:cs typeface="+mn-lt"/>
              </a:rPr>
              <a:t>activités</a:t>
            </a:r>
            <a:r>
              <a:rPr lang="en-US" dirty="0">
                <a:latin typeface="Century Gothic"/>
                <a:ea typeface="+mn-lt"/>
                <a:cs typeface="+mn-lt"/>
              </a:rPr>
              <a:t> que </a:t>
            </a:r>
            <a:r>
              <a:rPr lang="en-US" err="1">
                <a:latin typeface="Century Gothic"/>
                <a:ea typeface="+mn-lt"/>
                <a:cs typeface="+mn-lt"/>
              </a:rPr>
              <a:t>vous</a:t>
            </a:r>
            <a:r>
              <a:rPr lang="en-US" dirty="0">
                <a:latin typeface="Century Gothic"/>
                <a:ea typeface="+mn-lt"/>
                <a:cs typeface="+mn-lt"/>
              </a:rPr>
              <a:t> </a:t>
            </a:r>
            <a:r>
              <a:rPr lang="en-US" err="1">
                <a:latin typeface="Century Gothic"/>
                <a:ea typeface="+mn-lt"/>
                <a:cs typeface="+mn-lt"/>
              </a:rPr>
              <a:t>devez</a:t>
            </a:r>
            <a:r>
              <a:rPr lang="en-US" dirty="0">
                <a:latin typeface="Century Gothic"/>
                <a:ea typeface="+mn-lt"/>
                <a:cs typeface="+mn-lt"/>
              </a:rPr>
              <a:t> </a:t>
            </a:r>
            <a:r>
              <a:rPr lang="en-US" err="1">
                <a:latin typeface="Century Gothic"/>
                <a:ea typeface="+mn-lt"/>
                <a:cs typeface="+mn-lt"/>
              </a:rPr>
              <a:t>réaliser</a:t>
            </a:r>
            <a:r>
              <a:rPr lang="en-US" dirty="0">
                <a:latin typeface="Century Gothic"/>
                <a:ea typeface="+mn-lt"/>
                <a:cs typeface="+mn-lt"/>
              </a:rPr>
              <a:t>.</a:t>
            </a:r>
            <a:endParaRPr lang="en-US" dirty="0">
              <a:latin typeface="Century Gothic"/>
              <a:cs typeface="Calibri" panose="020F0502020204030204"/>
            </a:endParaRPr>
          </a:p>
          <a:p>
            <a:pPr marL="342900" indent="-342900">
              <a:buAutoNum type="arabicPeriod"/>
            </a:pPr>
            <a:endParaRPr lang="en-US" dirty="0">
              <a:latin typeface="Century Gothic"/>
              <a:cs typeface="Calibri" panose="020F0502020204030204"/>
            </a:endParaRPr>
          </a:p>
          <a:p>
            <a:pPr marL="342900" indent="-342900">
              <a:buAutoNum type="arabicPeriod"/>
            </a:pPr>
            <a:endParaRPr lang="en-US" dirty="0">
              <a:latin typeface="Century Gothic"/>
              <a:cs typeface="Calibri" panose="020F0502020204030204"/>
            </a:endParaRPr>
          </a:p>
          <a:p>
            <a:pPr marL="342900" indent="-342900">
              <a:buAutoNum type="arabicPeriod"/>
            </a:pPr>
            <a:endParaRPr lang="en-US" dirty="0">
              <a:latin typeface="Century Gothic"/>
              <a:cs typeface="Calibri" panose="020F0502020204030204"/>
            </a:endParaRPr>
          </a:p>
          <a:p>
            <a:pPr marL="342900" indent="-342900">
              <a:buAutoNum type="arabicPeriod"/>
            </a:pPr>
            <a:endParaRPr lang="en-US" dirty="0">
              <a:latin typeface="Century Gothic"/>
              <a:cs typeface="Calibri" panose="020F0502020204030204"/>
            </a:endParaRPr>
          </a:p>
          <a:p>
            <a:pPr marL="342900" indent="-342900">
              <a:buAutoNum type="arabicPeriod"/>
            </a:pPr>
            <a:endParaRPr lang="en-US" dirty="0">
              <a:latin typeface="Century Gothic"/>
              <a:cs typeface="Calibri" panose="020F0502020204030204"/>
            </a:endParaRPr>
          </a:p>
          <a:p>
            <a:pPr marL="342900" indent="-342900">
              <a:buAutoNum type="arabicPeriod"/>
            </a:pPr>
            <a:endParaRPr lang="en-US" dirty="0">
              <a:latin typeface="Century Gothic"/>
              <a:cs typeface="Calibri" panose="020F0502020204030204"/>
            </a:endParaRPr>
          </a:p>
          <a:p>
            <a:pPr marL="342900" indent="-342900">
              <a:buAutoNum type="arabicPeriod"/>
            </a:pPr>
            <a:r>
              <a:rPr lang="en-US" b="1" err="1">
                <a:latin typeface="Century Gothic"/>
                <a:cs typeface="Calibri" panose="020F0502020204030204"/>
              </a:rPr>
              <a:t>Classez</a:t>
            </a:r>
            <a:r>
              <a:rPr lang="en-US" b="1" dirty="0">
                <a:latin typeface="Century Gothic"/>
                <a:ea typeface="+mn-lt"/>
                <a:cs typeface="+mn-lt"/>
              </a:rPr>
              <a:t> </a:t>
            </a:r>
            <a:r>
              <a:rPr lang="en-US" dirty="0">
                <a:latin typeface="Century Gothic"/>
                <a:ea typeface="+mn-lt"/>
                <a:cs typeface="+mn-lt"/>
              </a:rPr>
              <a:t>les </a:t>
            </a:r>
            <a:r>
              <a:rPr lang="en-US" err="1">
                <a:latin typeface="Century Gothic"/>
                <a:ea typeface="+mn-lt"/>
                <a:cs typeface="+mn-lt"/>
              </a:rPr>
              <a:t>activités</a:t>
            </a:r>
            <a:r>
              <a:rPr lang="en-US" dirty="0">
                <a:latin typeface="Century Gothic"/>
                <a:ea typeface="+mn-lt"/>
                <a:cs typeface="+mn-lt"/>
              </a:rPr>
              <a:t> de la </a:t>
            </a:r>
            <a:r>
              <a:rPr lang="en-US" b="1" dirty="0">
                <a:latin typeface="Century Gothic"/>
                <a:ea typeface="+mn-lt"/>
                <a:cs typeface="+mn-lt"/>
              </a:rPr>
              <a:t>plus </a:t>
            </a:r>
            <a:r>
              <a:rPr lang="en-US" b="1" err="1">
                <a:latin typeface="Century Gothic"/>
                <a:ea typeface="+mn-lt"/>
                <a:cs typeface="+mn-lt"/>
              </a:rPr>
              <a:t>importante</a:t>
            </a:r>
            <a:r>
              <a:rPr lang="en-US" dirty="0">
                <a:latin typeface="Century Gothic"/>
                <a:ea typeface="+mn-lt"/>
                <a:cs typeface="+mn-lt"/>
              </a:rPr>
              <a:t> à la </a:t>
            </a:r>
            <a:r>
              <a:rPr lang="en-US" b="1" err="1">
                <a:latin typeface="Century Gothic"/>
                <a:ea typeface="+mn-lt"/>
                <a:cs typeface="+mn-lt"/>
              </a:rPr>
              <a:t>moins</a:t>
            </a:r>
            <a:r>
              <a:rPr lang="en-US" b="1" dirty="0">
                <a:latin typeface="Century Gothic"/>
                <a:ea typeface="+mn-lt"/>
                <a:cs typeface="+mn-lt"/>
              </a:rPr>
              <a:t> </a:t>
            </a:r>
            <a:r>
              <a:rPr lang="en-US" b="1" err="1">
                <a:latin typeface="Century Gothic"/>
                <a:ea typeface="+mn-lt"/>
                <a:cs typeface="+mn-lt"/>
              </a:rPr>
              <a:t>importante</a:t>
            </a:r>
            <a:r>
              <a:rPr lang="en-US" dirty="0">
                <a:latin typeface="Century Gothic"/>
                <a:ea typeface="+mn-lt"/>
                <a:cs typeface="+mn-lt"/>
              </a:rPr>
              <a:t>.</a:t>
            </a:r>
            <a:endParaRPr lang="en-US" dirty="0">
              <a:latin typeface="Century Gothic"/>
              <a:cs typeface="Calibri" panose="020F0502020204030204"/>
            </a:endParaRPr>
          </a:p>
          <a:p>
            <a:pPr marL="342900" indent="-342900">
              <a:buFontTx/>
              <a:buAutoNum type="arabicPeriod"/>
            </a:pPr>
            <a:endParaRPr lang="en-US" dirty="0">
              <a:latin typeface="Century Gothic"/>
              <a:ea typeface="+mn-lt"/>
              <a:cs typeface="+mn-lt"/>
            </a:endParaRPr>
          </a:p>
          <a:p>
            <a:pPr marL="800100" lvl="1" indent="-342900">
              <a:buFont typeface="Calibri"/>
              <a:buChar char="-"/>
            </a:pPr>
            <a:r>
              <a:rPr lang="en-US" dirty="0">
                <a:latin typeface="Century Gothic"/>
                <a:ea typeface="+mn-lt"/>
                <a:cs typeface="+mn-lt"/>
              </a:rPr>
              <a:t>Doit </a:t>
            </a:r>
            <a:r>
              <a:rPr lang="en-US" err="1">
                <a:latin typeface="Century Gothic"/>
                <a:ea typeface="+mn-lt"/>
                <a:cs typeface="+mn-lt"/>
              </a:rPr>
              <a:t>être</a:t>
            </a:r>
            <a:r>
              <a:rPr lang="en-US" dirty="0">
                <a:latin typeface="Century Gothic"/>
                <a:ea typeface="+mn-lt"/>
                <a:cs typeface="+mn-lt"/>
              </a:rPr>
              <a:t> fait </a:t>
            </a:r>
            <a:r>
              <a:rPr lang="en-US" err="1">
                <a:latin typeface="Century Gothic"/>
                <a:ea typeface="+mn-lt"/>
                <a:cs typeface="+mn-lt"/>
              </a:rPr>
              <a:t>aujourd'hui</a:t>
            </a:r>
            <a:endParaRPr lang="en-US">
              <a:latin typeface="Century Gothic"/>
              <a:ea typeface="+mn-lt"/>
              <a:cs typeface="+mn-lt"/>
            </a:endParaRPr>
          </a:p>
          <a:p>
            <a:pPr marL="800100" lvl="1" indent="-342900">
              <a:buFont typeface="Calibri"/>
              <a:buChar char="-"/>
            </a:pPr>
            <a:endParaRPr lang="en-US" dirty="0">
              <a:latin typeface="Century Gothic"/>
              <a:ea typeface="+mn-lt"/>
              <a:cs typeface="+mn-lt"/>
            </a:endParaRPr>
          </a:p>
          <a:p>
            <a:pPr marL="800100" lvl="1" indent="-342900">
              <a:buFont typeface="Calibri"/>
              <a:buChar char="-"/>
            </a:pPr>
            <a:r>
              <a:rPr lang="en-US" err="1">
                <a:latin typeface="Century Gothic"/>
                <a:ea typeface="+mn-lt"/>
                <a:cs typeface="+mn-lt"/>
              </a:rPr>
              <a:t>Peut</a:t>
            </a:r>
            <a:r>
              <a:rPr lang="en-US" dirty="0">
                <a:latin typeface="Century Gothic"/>
                <a:ea typeface="+mn-lt"/>
                <a:cs typeface="+mn-lt"/>
              </a:rPr>
              <a:t> </a:t>
            </a:r>
            <a:r>
              <a:rPr lang="en-US" err="1">
                <a:latin typeface="Century Gothic"/>
                <a:ea typeface="+mn-lt"/>
                <a:cs typeface="+mn-lt"/>
              </a:rPr>
              <a:t>être</a:t>
            </a:r>
            <a:r>
              <a:rPr lang="en-US" dirty="0">
                <a:latin typeface="Century Gothic"/>
                <a:ea typeface="+mn-lt"/>
                <a:cs typeface="+mn-lt"/>
              </a:rPr>
              <a:t> fait plus tard (dans la </a:t>
            </a:r>
            <a:r>
              <a:rPr lang="en-US" err="1">
                <a:latin typeface="Century Gothic"/>
                <a:ea typeface="+mn-lt"/>
                <a:cs typeface="+mn-lt"/>
              </a:rPr>
              <a:t>semaine</a:t>
            </a:r>
            <a:r>
              <a:rPr lang="en-US" dirty="0">
                <a:latin typeface="Century Gothic"/>
                <a:ea typeface="+mn-lt"/>
                <a:cs typeface="+mn-lt"/>
              </a:rPr>
              <a:t> </a:t>
            </a:r>
            <a:r>
              <a:rPr lang="en-US" err="1">
                <a:latin typeface="Century Gothic"/>
                <a:ea typeface="+mn-lt"/>
                <a:cs typeface="+mn-lt"/>
              </a:rPr>
              <a:t>ou</a:t>
            </a:r>
            <a:r>
              <a:rPr lang="en-US" dirty="0">
                <a:latin typeface="Century Gothic"/>
                <a:ea typeface="+mn-lt"/>
                <a:cs typeface="+mn-lt"/>
              </a:rPr>
              <a:t> le </a:t>
            </a:r>
            <a:r>
              <a:rPr lang="en-US" err="1">
                <a:latin typeface="Century Gothic"/>
                <a:ea typeface="+mn-lt"/>
                <a:cs typeface="+mn-lt"/>
              </a:rPr>
              <a:t>mois</a:t>
            </a:r>
            <a:r>
              <a:rPr lang="en-US" dirty="0">
                <a:latin typeface="Century Gothic"/>
                <a:ea typeface="+mn-lt"/>
                <a:cs typeface="+mn-lt"/>
              </a:rPr>
              <a:t>)</a:t>
            </a:r>
          </a:p>
          <a:p>
            <a:pPr marL="800100" lvl="1" indent="-342900">
              <a:buFont typeface="Calibri"/>
              <a:buChar char="-"/>
            </a:pPr>
            <a:endParaRPr lang="en-US" dirty="0">
              <a:latin typeface="Century Gothic"/>
              <a:ea typeface="+mn-lt"/>
              <a:cs typeface="+mn-lt"/>
            </a:endParaRPr>
          </a:p>
          <a:p>
            <a:pPr marL="800100" lvl="1" indent="-342900">
              <a:buFont typeface="Calibri"/>
              <a:buChar char="-"/>
            </a:pPr>
            <a:r>
              <a:rPr lang="en-US" dirty="0">
                <a:latin typeface="Century Gothic"/>
                <a:ea typeface="+mn-lt"/>
                <a:cs typeface="+mn-lt"/>
              </a:rPr>
              <a:t>Pas </a:t>
            </a:r>
            <a:r>
              <a:rPr lang="en-US" err="1">
                <a:latin typeface="Century Gothic"/>
                <a:ea typeface="+mn-lt"/>
                <a:cs typeface="+mn-lt"/>
              </a:rPr>
              <a:t>nécessaire</a:t>
            </a:r>
            <a:r>
              <a:rPr lang="en-US" dirty="0">
                <a:latin typeface="Century Gothic"/>
                <a:ea typeface="+mn-lt"/>
                <a:cs typeface="+mn-lt"/>
              </a:rPr>
              <a:t> (jamais)</a:t>
            </a:r>
            <a:endParaRPr lang="en-US">
              <a:latin typeface="Century Gothic"/>
              <a:cs typeface="Calibri"/>
            </a:endParaRPr>
          </a:p>
          <a:p>
            <a:pPr marL="342900" indent="-342900">
              <a:lnSpc>
                <a:spcPct val="300000"/>
              </a:lnSpc>
              <a:buAutoNum type="arabicPeriod"/>
            </a:pPr>
            <a:endParaRPr lang="en-US" dirty="0">
              <a:latin typeface="Century Gothic"/>
              <a:cs typeface="Calibri"/>
            </a:endParaRPr>
          </a:p>
        </p:txBody>
      </p:sp>
      <p:pic>
        <p:nvPicPr>
          <p:cNvPr id="8" name="Picture 7">
            <a:extLst>
              <a:ext uri="{FF2B5EF4-FFF2-40B4-BE49-F238E27FC236}">
                <a16:creationId xmlns:a16="http://schemas.microsoft.com/office/drawing/2014/main" id="{9263C1FE-A4E4-748F-92AB-DA66E2B83F8B}"/>
              </a:ext>
            </a:extLst>
          </p:cNvPr>
          <p:cNvPicPr>
            <a:picLocks noChangeAspect="1"/>
          </p:cNvPicPr>
          <p:nvPr/>
        </p:nvPicPr>
        <p:blipFill>
          <a:blip r:embed="rId2"/>
          <a:stretch>
            <a:fillRect/>
          </a:stretch>
        </p:blipFill>
        <p:spPr>
          <a:xfrm>
            <a:off x="1709526" y="78526"/>
            <a:ext cx="743085" cy="753356"/>
          </a:xfrm>
          <a:prstGeom prst="rect">
            <a:avLst/>
          </a:prstGeom>
        </p:spPr>
      </p:pic>
      <p:sp>
        <p:nvSpPr>
          <p:cNvPr id="10" name="TextBox 9">
            <a:extLst>
              <a:ext uri="{FF2B5EF4-FFF2-40B4-BE49-F238E27FC236}">
                <a16:creationId xmlns:a16="http://schemas.microsoft.com/office/drawing/2014/main" id="{84BDA5C8-E824-EC6F-2675-4D1A6F64B413}"/>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ea typeface="+mn-lt"/>
                <a:cs typeface="+mn-lt"/>
              </a:rPr>
              <a:t>Prioriser</a:t>
            </a:r>
            <a:endParaRPr lang="en-US" sz="2400" b="1" dirty="0" err="1">
              <a:latin typeface="Century Gothic"/>
            </a:endParaRPr>
          </a:p>
        </p:txBody>
      </p:sp>
      <p:pic>
        <p:nvPicPr>
          <p:cNvPr id="9" name="Picture 10">
            <a:extLst>
              <a:ext uri="{FF2B5EF4-FFF2-40B4-BE49-F238E27FC236}">
                <a16:creationId xmlns:a16="http://schemas.microsoft.com/office/drawing/2014/main" id="{FA8CEB3C-FE91-2448-5F09-868020EFDAF4}"/>
              </a:ext>
            </a:extLst>
          </p:cNvPr>
          <p:cNvPicPr>
            <a:picLocks noChangeAspect="1"/>
          </p:cNvPicPr>
          <p:nvPr/>
        </p:nvPicPr>
        <p:blipFill>
          <a:blip r:embed="rId3"/>
          <a:stretch>
            <a:fillRect/>
          </a:stretch>
        </p:blipFill>
        <p:spPr>
          <a:xfrm>
            <a:off x="3333908" y="1069099"/>
            <a:ext cx="891177" cy="837881"/>
          </a:xfrm>
          <a:prstGeom prst="rect">
            <a:avLst/>
          </a:prstGeom>
        </p:spPr>
      </p:pic>
      <p:pic>
        <p:nvPicPr>
          <p:cNvPr id="12" name="Picture 12">
            <a:extLst>
              <a:ext uri="{FF2B5EF4-FFF2-40B4-BE49-F238E27FC236}">
                <a16:creationId xmlns:a16="http://schemas.microsoft.com/office/drawing/2014/main" id="{F7FE8455-D797-4C5B-B92D-F5CF11505801}"/>
              </a:ext>
            </a:extLst>
          </p:cNvPr>
          <p:cNvPicPr>
            <a:picLocks noChangeAspect="1"/>
          </p:cNvPicPr>
          <p:nvPr/>
        </p:nvPicPr>
        <p:blipFill>
          <a:blip r:embed="rId4"/>
          <a:stretch>
            <a:fillRect/>
          </a:stretch>
        </p:blipFill>
        <p:spPr>
          <a:xfrm>
            <a:off x="3919437" y="5663521"/>
            <a:ext cx="1006343" cy="1012095"/>
          </a:xfrm>
          <a:prstGeom prst="rect">
            <a:avLst/>
          </a:prstGeom>
        </p:spPr>
      </p:pic>
      <p:pic>
        <p:nvPicPr>
          <p:cNvPr id="3" name="Picture 2" descr="A picture containing text, sign&#10;&#10;Description automatically generated">
            <a:extLst>
              <a:ext uri="{FF2B5EF4-FFF2-40B4-BE49-F238E27FC236}">
                <a16:creationId xmlns:a16="http://schemas.microsoft.com/office/drawing/2014/main" id="{2DAB3802-E910-C80A-F49C-89904E46C40E}"/>
              </a:ext>
            </a:extLst>
          </p:cNvPr>
          <p:cNvPicPr>
            <a:picLocks noChangeAspect="1"/>
          </p:cNvPicPr>
          <p:nvPr/>
        </p:nvPicPr>
        <p:blipFill>
          <a:blip r:embed="rId5"/>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331A3990-5CE2-F454-611F-88218D72DD00}"/>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863323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865AFB6-C182-82BB-8CDC-6768AA3942DC}"/>
              </a:ext>
            </a:extLst>
          </p:cNvPr>
          <p:cNvSpPr txBox="1"/>
          <p:nvPr/>
        </p:nvSpPr>
        <p:spPr>
          <a:xfrm>
            <a:off x="179713" y="608851"/>
            <a:ext cx="6952035" cy="75877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50000"/>
              </a:lnSpc>
            </a:pPr>
            <a:r>
              <a:rPr lang="en-US" b="1" dirty="0">
                <a:latin typeface="Century Gothic"/>
                <a:cs typeface="Cavolini"/>
              </a:rPr>
              <a:t>Energy</a:t>
            </a:r>
            <a:r>
              <a:rPr lang="en-US" dirty="0">
                <a:latin typeface="Century Gothic"/>
                <a:cs typeface="Cavolini"/>
              </a:rPr>
              <a:t> is </a:t>
            </a:r>
            <a:r>
              <a:rPr lang="en-US" b="1" dirty="0">
                <a:latin typeface="Century Gothic"/>
                <a:cs typeface="Cavolini"/>
              </a:rPr>
              <a:t>limited</a:t>
            </a:r>
            <a:r>
              <a:rPr lang="en-US" dirty="0">
                <a:latin typeface="Century Gothic"/>
                <a:cs typeface="Cavolini"/>
              </a:rPr>
              <a:t>.  </a:t>
            </a:r>
            <a:r>
              <a:rPr lang="en-US" b="1" dirty="0">
                <a:latin typeface="Century Gothic"/>
                <a:cs typeface="Cavolini"/>
              </a:rPr>
              <a:t>Fatigue, pain, </a:t>
            </a:r>
            <a:r>
              <a:rPr lang="en-US" dirty="0">
                <a:latin typeface="Century Gothic"/>
                <a:cs typeface="Cavolini"/>
              </a:rPr>
              <a:t>and </a:t>
            </a:r>
            <a:r>
              <a:rPr lang="en-US" b="1" dirty="0">
                <a:latin typeface="Century Gothic"/>
                <a:cs typeface="Cavolini"/>
              </a:rPr>
              <a:t>weakness</a:t>
            </a:r>
            <a:r>
              <a:rPr lang="en-US" dirty="0">
                <a:latin typeface="Century Gothic"/>
                <a:cs typeface="Cavolini"/>
              </a:rPr>
              <a:t> happen when we have </a:t>
            </a:r>
            <a:r>
              <a:rPr lang="en-US" b="1" dirty="0">
                <a:latin typeface="Century Gothic"/>
                <a:cs typeface="Cavolini"/>
              </a:rPr>
              <a:t>no more energy</a:t>
            </a:r>
            <a:r>
              <a:rPr lang="en-US" dirty="0">
                <a:latin typeface="Century Gothic"/>
                <a:cs typeface="Cavolini"/>
              </a:rPr>
              <a:t>.</a:t>
            </a:r>
            <a:r>
              <a:rPr lang="en-US" b="1" dirty="0">
                <a:latin typeface="Century Gothic"/>
                <a:cs typeface="Cavolini"/>
              </a:rPr>
              <a:t> Saving energy</a:t>
            </a:r>
            <a:r>
              <a:rPr lang="en-US" dirty="0">
                <a:latin typeface="Century Gothic"/>
                <a:cs typeface="Cavolini"/>
              </a:rPr>
              <a:t> for the activities you like to do can</a:t>
            </a:r>
            <a:r>
              <a:rPr lang="en-US" b="1" dirty="0">
                <a:latin typeface="Century Gothic"/>
                <a:cs typeface="Cavolini"/>
              </a:rPr>
              <a:t> improve quality of life</a:t>
            </a:r>
            <a:r>
              <a:rPr lang="en-US" dirty="0">
                <a:latin typeface="Century Gothic"/>
                <a:cs typeface="Cavolini"/>
              </a:rPr>
              <a:t>. </a:t>
            </a:r>
            <a:endParaRPr lang="en-US" dirty="0">
              <a:latin typeface="Century Gothic"/>
              <a:cs typeface="Calibri" panose="020F0502020204030204"/>
            </a:endParaRPr>
          </a:p>
          <a:p>
            <a:pPr>
              <a:lnSpc>
                <a:spcPct val="250000"/>
              </a:lnSpc>
            </a:pPr>
            <a:r>
              <a:rPr lang="en-US" b="1" dirty="0">
                <a:latin typeface="Century Gothic"/>
                <a:cs typeface="Cavolini"/>
              </a:rPr>
              <a:t>Saving energy</a:t>
            </a:r>
            <a:r>
              <a:rPr lang="en-US" dirty="0">
                <a:latin typeface="Century Gothic"/>
                <a:cs typeface="Cavolini"/>
              </a:rPr>
              <a:t> is important </a:t>
            </a:r>
            <a:r>
              <a:rPr lang="en-US" b="1" dirty="0">
                <a:latin typeface="Century Gothic"/>
                <a:cs typeface="Cavolini"/>
              </a:rPr>
              <a:t>perform tasks</a:t>
            </a:r>
            <a:r>
              <a:rPr lang="en-US" dirty="0">
                <a:latin typeface="Century Gothic"/>
                <a:cs typeface="Cavolini"/>
              </a:rPr>
              <a:t> like: </a:t>
            </a:r>
          </a:p>
          <a:p>
            <a:pPr marL="285750" indent="-285750">
              <a:lnSpc>
                <a:spcPct val="250000"/>
              </a:lnSpc>
              <a:buFont typeface="Calibri"/>
              <a:buChar char="-"/>
            </a:pPr>
            <a:r>
              <a:rPr lang="en-US" dirty="0">
                <a:latin typeface="Century Gothic"/>
                <a:cs typeface="Cavolini"/>
              </a:rPr>
              <a:t>Things we </a:t>
            </a:r>
            <a:r>
              <a:rPr lang="en-US" b="1" dirty="0">
                <a:latin typeface="Century Gothic"/>
                <a:cs typeface="Cavolini"/>
              </a:rPr>
              <a:t>like</a:t>
            </a:r>
            <a:r>
              <a:rPr lang="en-US" dirty="0">
                <a:latin typeface="Century Gothic"/>
                <a:cs typeface="Cavolini"/>
              </a:rPr>
              <a:t> to do</a:t>
            </a:r>
            <a:endParaRPr lang="en-US">
              <a:latin typeface="Century Gothic"/>
              <a:cs typeface="Calibri" panose="020F0502020204030204"/>
            </a:endParaRPr>
          </a:p>
          <a:p>
            <a:pPr marL="285750" indent="-285750">
              <a:lnSpc>
                <a:spcPct val="250000"/>
              </a:lnSpc>
              <a:buFont typeface="Calibri"/>
              <a:buChar char="-"/>
            </a:pPr>
            <a:r>
              <a:rPr lang="en-US" dirty="0">
                <a:latin typeface="Century Gothic"/>
                <a:cs typeface="Cavolini"/>
              </a:rPr>
              <a:t>Things we </a:t>
            </a:r>
            <a:r>
              <a:rPr lang="en-US" b="1" dirty="0">
                <a:latin typeface="Century Gothic"/>
                <a:cs typeface="Cavolini"/>
              </a:rPr>
              <a:t>need </a:t>
            </a:r>
            <a:r>
              <a:rPr lang="en-US" dirty="0">
                <a:latin typeface="Century Gothic"/>
                <a:cs typeface="Cavolini"/>
              </a:rPr>
              <a:t>to do each day</a:t>
            </a:r>
            <a:endParaRPr lang="en-US" dirty="0">
              <a:latin typeface="Century Gothic"/>
              <a:cs typeface="Calibri" panose="020F0502020204030204"/>
            </a:endParaRPr>
          </a:p>
          <a:p>
            <a:pPr marL="285750" indent="-285750">
              <a:lnSpc>
                <a:spcPct val="250000"/>
              </a:lnSpc>
              <a:buFont typeface="Calibri"/>
              <a:buChar char="-"/>
            </a:pPr>
            <a:endParaRPr lang="en-US" dirty="0">
              <a:latin typeface="Century Gothic"/>
              <a:cs typeface="Cavolini"/>
            </a:endParaRPr>
          </a:p>
          <a:p>
            <a:pPr marL="0" lvl="1" algn="ctr">
              <a:lnSpc>
                <a:spcPct val="250000"/>
              </a:lnSpc>
            </a:pPr>
            <a:r>
              <a:rPr lang="en-US" b="1" u="sng" dirty="0">
                <a:latin typeface="Century Gothic"/>
                <a:cs typeface="Calibri"/>
              </a:rPr>
              <a:t>HOW </a:t>
            </a:r>
            <a:r>
              <a:rPr lang="en-US" u="sng" dirty="0">
                <a:latin typeface="Century Gothic"/>
                <a:cs typeface="Calibri"/>
              </a:rPr>
              <a:t>TO SAVE ENERGY</a:t>
            </a:r>
            <a:endParaRPr lang="en-US" u="sng">
              <a:latin typeface="Century Gothic"/>
            </a:endParaRPr>
          </a:p>
          <a:p>
            <a:pPr marL="0">
              <a:lnSpc>
                <a:spcPct val="250000"/>
              </a:lnSpc>
            </a:pPr>
            <a:r>
              <a:rPr lang="en-US" dirty="0">
                <a:latin typeface="Century Gothic"/>
                <a:ea typeface="+mn-lt"/>
                <a:cs typeface="+mn-lt"/>
              </a:rPr>
              <a:t>Ways to </a:t>
            </a:r>
            <a:r>
              <a:rPr lang="en-US" b="1" dirty="0">
                <a:latin typeface="Century Gothic"/>
                <a:ea typeface="+mn-lt"/>
                <a:cs typeface="+mn-lt"/>
              </a:rPr>
              <a:t>save energy </a:t>
            </a:r>
            <a:r>
              <a:rPr lang="en-US" dirty="0">
                <a:latin typeface="Century Gothic"/>
                <a:ea typeface="+mn-lt"/>
                <a:cs typeface="+mn-lt"/>
              </a:rPr>
              <a:t>and </a:t>
            </a:r>
            <a:r>
              <a:rPr lang="en-US" b="1" dirty="0">
                <a:latin typeface="Century Gothic"/>
                <a:ea typeface="+mn-lt"/>
                <a:cs typeface="+mn-lt"/>
              </a:rPr>
              <a:t>reduce fatigue </a:t>
            </a:r>
            <a:r>
              <a:rPr lang="en-US" dirty="0">
                <a:latin typeface="Century Gothic"/>
                <a:ea typeface="+mn-lt"/>
                <a:cs typeface="+mn-lt"/>
              </a:rPr>
              <a:t>are:</a:t>
            </a:r>
          </a:p>
          <a:p>
            <a:pPr marL="800100" lvl="1" indent="-342900">
              <a:lnSpc>
                <a:spcPct val="250000"/>
              </a:lnSpc>
              <a:buAutoNum type="arabicPeriod"/>
            </a:pPr>
            <a:r>
              <a:rPr lang="en-US" dirty="0">
                <a:latin typeface="Century Gothic"/>
                <a:ea typeface="+mn-lt"/>
                <a:cs typeface="+mn-lt"/>
              </a:rPr>
              <a:t>Finding </a:t>
            </a:r>
            <a:r>
              <a:rPr lang="en-US" b="1" dirty="0">
                <a:latin typeface="Century Gothic"/>
                <a:ea typeface="+mn-lt"/>
                <a:cs typeface="+mn-lt"/>
              </a:rPr>
              <a:t>easy ways </a:t>
            </a:r>
            <a:r>
              <a:rPr lang="en-US" dirty="0">
                <a:latin typeface="Century Gothic"/>
                <a:ea typeface="+mn-lt"/>
                <a:cs typeface="+mn-lt"/>
              </a:rPr>
              <a:t>to do things</a:t>
            </a:r>
          </a:p>
          <a:p>
            <a:pPr lvl="1">
              <a:lnSpc>
                <a:spcPct val="250000"/>
              </a:lnSpc>
            </a:pPr>
            <a:r>
              <a:rPr lang="en-US" dirty="0">
                <a:latin typeface="Century Gothic"/>
                <a:ea typeface="+mn-lt"/>
                <a:cs typeface="+mn-lt"/>
              </a:rPr>
              <a:t>2.  </a:t>
            </a:r>
            <a:r>
              <a:rPr lang="en-US" b="1" dirty="0">
                <a:latin typeface="Century Gothic"/>
                <a:ea typeface="+mn-lt"/>
                <a:cs typeface="+mn-lt"/>
              </a:rPr>
              <a:t> Resting </a:t>
            </a:r>
            <a:r>
              <a:rPr lang="en-US" dirty="0">
                <a:latin typeface="Century Gothic"/>
                <a:ea typeface="+mn-lt"/>
                <a:cs typeface="+mn-lt"/>
              </a:rPr>
              <a:t>as needed</a:t>
            </a:r>
          </a:p>
        </p:txBody>
      </p:sp>
      <p:sp>
        <p:nvSpPr>
          <p:cNvPr id="6" name="TextBox 5">
            <a:extLst>
              <a:ext uri="{FF2B5EF4-FFF2-40B4-BE49-F238E27FC236}">
                <a16:creationId xmlns:a16="http://schemas.microsoft.com/office/drawing/2014/main" id="{1C8BF16A-7CC2-5895-4F76-AE586D62935F}"/>
              </a:ext>
            </a:extLst>
          </p:cNvPr>
          <p:cNvSpPr txBox="1"/>
          <p:nvPr/>
        </p:nvSpPr>
        <p:spPr>
          <a:xfrm>
            <a:off x="-14150" y="-1917"/>
            <a:ext cx="570372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Energy Saving Strategies </a:t>
            </a:r>
          </a:p>
        </p:txBody>
      </p:sp>
      <p:pic>
        <p:nvPicPr>
          <p:cNvPr id="2" name="Picture 2" descr="A picture containing text, sign&#10;&#10;Description automatically generated">
            <a:extLst>
              <a:ext uri="{FF2B5EF4-FFF2-40B4-BE49-F238E27FC236}">
                <a16:creationId xmlns:a16="http://schemas.microsoft.com/office/drawing/2014/main" id="{EB0F3A60-D721-6E00-1FC9-CAAA5E052DA3}"/>
              </a:ext>
            </a:extLst>
          </p:cNvPr>
          <p:cNvPicPr>
            <a:picLocks noChangeAspect="1"/>
          </p:cNvPicPr>
          <p:nvPr/>
        </p:nvPicPr>
        <p:blipFill>
          <a:blip r:embed="rId2"/>
          <a:stretch>
            <a:fillRect/>
          </a:stretch>
        </p:blipFill>
        <p:spPr>
          <a:xfrm>
            <a:off x="6486023" y="61160"/>
            <a:ext cx="824164" cy="824164"/>
          </a:xfrm>
          <a:prstGeom prst="rect">
            <a:avLst/>
          </a:prstGeom>
        </p:spPr>
      </p:pic>
      <p:sp>
        <p:nvSpPr>
          <p:cNvPr id="8" name="TextBox 5">
            <a:extLst>
              <a:ext uri="{FF2B5EF4-FFF2-40B4-BE49-F238E27FC236}">
                <a16:creationId xmlns:a16="http://schemas.microsoft.com/office/drawing/2014/main" id="{3DFB210C-213F-E2C1-1B22-D429740FFFAF}"/>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pic>
        <p:nvPicPr>
          <p:cNvPr id="3" name="Picture 2">
            <a:extLst>
              <a:ext uri="{FF2B5EF4-FFF2-40B4-BE49-F238E27FC236}">
                <a16:creationId xmlns:a16="http://schemas.microsoft.com/office/drawing/2014/main" id="{4A91EB1A-E09E-A1A1-8559-C4E12231781D}"/>
              </a:ext>
            </a:extLst>
          </p:cNvPr>
          <p:cNvPicPr>
            <a:picLocks noChangeAspect="1"/>
          </p:cNvPicPr>
          <p:nvPr/>
        </p:nvPicPr>
        <p:blipFill>
          <a:blip r:embed="rId3"/>
          <a:stretch>
            <a:fillRect/>
          </a:stretch>
        </p:blipFill>
        <p:spPr>
          <a:xfrm rot="5400000">
            <a:off x="3515239" y="-797860"/>
            <a:ext cx="2372363" cy="2362699"/>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78B90-02FF-F574-4917-11F606009CEE}"/>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88E49447-E333-F46F-4845-CEA7D984225C}"/>
              </a:ext>
            </a:extLst>
          </p:cNvPr>
          <p:cNvPicPr>
            <a:picLocks noChangeAspect="1"/>
          </p:cNvPicPr>
          <p:nvPr/>
        </p:nvPicPr>
        <p:blipFill>
          <a:blip r:embed="rId2"/>
          <a:stretch>
            <a:fillRect/>
          </a:stretch>
        </p:blipFill>
        <p:spPr>
          <a:xfrm>
            <a:off x="1709526" y="78526"/>
            <a:ext cx="743085" cy="753356"/>
          </a:xfrm>
          <a:prstGeom prst="rect">
            <a:avLst/>
          </a:prstGeom>
        </p:spPr>
      </p:pic>
      <p:pic>
        <p:nvPicPr>
          <p:cNvPr id="14" name="Picture 14">
            <a:extLst>
              <a:ext uri="{FF2B5EF4-FFF2-40B4-BE49-F238E27FC236}">
                <a16:creationId xmlns:a16="http://schemas.microsoft.com/office/drawing/2014/main" id="{EA0CD3AC-6F14-6222-8C2A-C75D28B037FB}"/>
              </a:ext>
            </a:extLst>
          </p:cNvPr>
          <p:cNvPicPr>
            <a:picLocks noChangeAspect="1"/>
          </p:cNvPicPr>
          <p:nvPr/>
        </p:nvPicPr>
        <p:blipFill>
          <a:blip r:embed="rId3"/>
          <a:stretch>
            <a:fillRect/>
          </a:stretch>
        </p:blipFill>
        <p:spPr>
          <a:xfrm>
            <a:off x="5238446" y="959625"/>
            <a:ext cx="636885" cy="637884"/>
          </a:xfrm>
          <a:prstGeom prst="rect">
            <a:avLst/>
          </a:prstGeom>
        </p:spPr>
      </p:pic>
      <p:pic>
        <p:nvPicPr>
          <p:cNvPr id="15" name="Picture 15">
            <a:extLst>
              <a:ext uri="{FF2B5EF4-FFF2-40B4-BE49-F238E27FC236}">
                <a16:creationId xmlns:a16="http://schemas.microsoft.com/office/drawing/2014/main" id="{B321543B-2253-8557-B66C-6ABFB289D5DC}"/>
              </a:ext>
            </a:extLst>
          </p:cNvPr>
          <p:cNvPicPr>
            <a:picLocks noChangeAspect="1"/>
          </p:cNvPicPr>
          <p:nvPr/>
        </p:nvPicPr>
        <p:blipFill>
          <a:blip r:embed="rId4"/>
          <a:stretch>
            <a:fillRect/>
          </a:stretch>
        </p:blipFill>
        <p:spPr>
          <a:xfrm>
            <a:off x="4422899" y="875682"/>
            <a:ext cx="710883" cy="711844"/>
          </a:xfrm>
          <a:prstGeom prst="rect">
            <a:avLst/>
          </a:prstGeom>
        </p:spPr>
      </p:pic>
      <p:pic>
        <p:nvPicPr>
          <p:cNvPr id="17" name="Picture 17" descr="A picture containing text&#10;&#10;Description automatically generated">
            <a:extLst>
              <a:ext uri="{FF2B5EF4-FFF2-40B4-BE49-F238E27FC236}">
                <a16:creationId xmlns:a16="http://schemas.microsoft.com/office/drawing/2014/main" id="{57944C14-17EE-6D36-74CC-12E3BD56F854}"/>
              </a:ext>
            </a:extLst>
          </p:cNvPr>
          <p:cNvPicPr>
            <a:picLocks noChangeAspect="1"/>
          </p:cNvPicPr>
          <p:nvPr/>
        </p:nvPicPr>
        <p:blipFill>
          <a:blip r:embed="rId5"/>
          <a:stretch>
            <a:fillRect/>
          </a:stretch>
        </p:blipFill>
        <p:spPr>
          <a:xfrm>
            <a:off x="5328437" y="3505551"/>
            <a:ext cx="832206" cy="900206"/>
          </a:xfrm>
          <a:prstGeom prst="rect">
            <a:avLst/>
          </a:prstGeom>
        </p:spPr>
      </p:pic>
      <p:pic>
        <p:nvPicPr>
          <p:cNvPr id="3" name="Picture 2" descr="A picture containing text, sign&#10;&#10;Description automatically generated">
            <a:extLst>
              <a:ext uri="{FF2B5EF4-FFF2-40B4-BE49-F238E27FC236}">
                <a16:creationId xmlns:a16="http://schemas.microsoft.com/office/drawing/2014/main" id="{9CF4BDA6-D541-18A7-1F81-1F39149EFFDB}"/>
              </a:ext>
            </a:extLst>
          </p:cNvPr>
          <p:cNvPicPr>
            <a:picLocks noChangeAspect="1"/>
          </p:cNvPicPr>
          <p:nvPr/>
        </p:nvPicPr>
        <p:blipFill>
          <a:blip r:embed="rId6"/>
          <a:stretch>
            <a:fillRect/>
          </a:stretch>
        </p:blipFill>
        <p:spPr>
          <a:xfrm>
            <a:off x="6486023" y="61160"/>
            <a:ext cx="824164" cy="824164"/>
          </a:xfrm>
          <a:prstGeom prst="rect">
            <a:avLst/>
          </a:prstGeom>
        </p:spPr>
      </p:pic>
      <p:sp>
        <p:nvSpPr>
          <p:cNvPr id="9" name="TextBox 8">
            <a:extLst>
              <a:ext uri="{FF2B5EF4-FFF2-40B4-BE49-F238E27FC236}">
                <a16:creationId xmlns:a16="http://schemas.microsoft.com/office/drawing/2014/main" id="{534F855C-8A3A-B280-4CE3-9AFEC66D5AEA}"/>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ea typeface="+mn-lt"/>
                <a:cs typeface="+mn-lt"/>
              </a:rPr>
              <a:t>Prioriser</a:t>
            </a:r>
            <a:endParaRPr lang="en-US" sz="2400" b="1" dirty="0" err="1">
              <a:latin typeface="Century Gothic"/>
            </a:endParaRPr>
          </a:p>
        </p:txBody>
      </p:sp>
      <p:sp>
        <p:nvSpPr>
          <p:cNvPr id="12" name="TextBox 11">
            <a:extLst>
              <a:ext uri="{FF2B5EF4-FFF2-40B4-BE49-F238E27FC236}">
                <a16:creationId xmlns:a16="http://schemas.microsoft.com/office/drawing/2014/main" id="{F8C81499-3CC9-2D55-6169-45F7F6BABA72}"/>
              </a:ext>
            </a:extLst>
          </p:cNvPr>
          <p:cNvSpPr txBox="1"/>
          <p:nvPr/>
        </p:nvSpPr>
        <p:spPr>
          <a:xfrm>
            <a:off x="138370" y="961106"/>
            <a:ext cx="7038807" cy="87651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ea typeface="+mn-lt"/>
                <a:cs typeface="+mn-lt"/>
              </a:rPr>
              <a:t>Comment </a:t>
            </a:r>
            <a:r>
              <a:rPr lang="en-US" dirty="0" err="1">
                <a:latin typeface="Century Gothic"/>
                <a:ea typeface="+mn-lt"/>
                <a:cs typeface="+mn-lt"/>
              </a:rPr>
              <a:t>établir</a:t>
            </a:r>
            <a:r>
              <a:rPr lang="en-US" dirty="0">
                <a:latin typeface="Century Gothic"/>
                <a:ea typeface="+mn-lt"/>
                <a:cs typeface="+mn-lt"/>
              </a:rPr>
              <a:t> des </a:t>
            </a:r>
            <a:r>
              <a:rPr lang="en-US" dirty="0" err="1">
                <a:latin typeface="Century Gothic"/>
                <a:ea typeface="+mn-lt"/>
                <a:cs typeface="+mn-lt"/>
              </a:rPr>
              <a:t>priorités</a:t>
            </a:r>
            <a:r>
              <a:rPr lang="en-US" dirty="0">
                <a:latin typeface="Century Gothic"/>
                <a:ea typeface="+mn-lt"/>
                <a:cs typeface="+mn-lt"/>
              </a:rPr>
              <a:t> : </a:t>
            </a:r>
            <a:endParaRPr lang="en-US">
              <a:latin typeface="Century Gothic"/>
            </a:endParaRPr>
          </a:p>
          <a:p>
            <a:endParaRPr lang="en-US" b="1" dirty="0">
              <a:latin typeface="Century Gothic"/>
              <a:cs typeface="Calibri"/>
            </a:endParaRPr>
          </a:p>
          <a:p>
            <a:endParaRPr lang="en-US" b="1" dirty="0">
              <a:latin typeface="Century Gothic"/>
              <a:ea typeface="+mn-lt"/>
              <a:cs typeface="+mn-lt"/>
            </a:endParaRPr>
          </a:p>
          <a:p>
            <a:endParaRPr lang="en-US" b="1" dirty="0">
              <a:latin typeface="Century Gothic"/>
              <a:ea typeface="+mn-lt"/>
              <a:cs typeface="+mn-lt"/>
            </a:endParaRPr>
          </a:p>
          <a:p>
            <a:r>
              <a:rPr lang="en-US" b="1" dirty="0">
                <a:latin typeface="Century Gothic"/>
                <a:ea typeface="+mn-lt"/>
                <a:cs typeface="+mn-lt"/>
              </a:rPr>
              <a:t>3.  </a:t>
            </a:r>
            <a:r>
              <a:rPr lang="en-US" b="1" dirty="0" err="1">
                <a:latin typeface="Century Gothic"/>
                <a:ea typeface="+mn-lt"/>
                <a:cs typeface="+mn-lt"/>
              </a:rPr>
              <a:t>Déléguez</a:t>
            </a:r>
            <a:r>
              <a:rPr lang="en-US" b="1" dirty="0">
                <a:latin typeface="Century Gothic"/>
                <a:ea typeface="+mn-lt"/>
                <a:cs typeface="+mn-lt"/>
              </a:rPr>
              <a:t> des </a:t>
            </a:r>
            <a:r>
              <a:rPr lang="en-US" b="1" dirty="0" err="1">
                <a:latin typeface="Century Gothic"/>
                <a:ea typeface="+mn-lt"/>
                <a:cs typeface="+mn-lt"/>
              </a:rPr>
              <a:t>tâches</a:t>
            </a:r>
            <a:r>
              <a:rPr lang="en-US" dirty="0">
                <a:latin typeface="Century Gothic"/>
                <a:ea typeface="+mn-lt"/>
                <a:cs typeface="+mn-lt"/>
              </a:rPr>
              <a:t> à des assistants </a:t>
            </a:r>
            <a:r>
              <a:rPr lang="en-US" dirty="0" err="1">
                <a:latin typeface="Century Gothic"/>
                <a:ea typeface="+mn-lt"/>
                <a:cs typeface="+mn-lt"/>
              </a:rPr>
              <a:t>si</a:t>
            </a:r>
            <a:r>
              <a:rPr lang="en-US" dirty="0">
                <a:latin typeface="Century Gothic"/>
                <a:ea typeface="+mn-lt"/>
                <a:cs typeface="+mn-lt"/>
              </a:rPr>
              <a:t> possible. </a:t>
            </a:r>
            <a:endParaRPr lang="en-US" b="1" dirty="0">
              <a:latin typeface="Century Gothic"/>
              <a:ea typeface="+mn-lt"/>
              <a:cs typeface="+mn-lt"/>
            </a:endParaRPr>
          </a:p>
          <a:p>
            <a:endParaRPr lang="en-US" dirty="0">
              <a:latin typeface="Century Gothic"/>
              <a:ea typeface="+mn-lt"/>
              <a:cs typeface="+mn-lt"/>
            </a:endParaRPr>
          </a:p>
          <a:p>
            <a:pPr marL="285750" indent="-285750">
              <a:buFont typeface="Calibri"/>
              <a:buChar char="-"/>
            </a:pPr>
            <a:r>
              <a:rPr lang="en-US" dirty="0">
                <a:latin typeface="Century Gothic"/>
                <a:ea typeface="+mn-lt"/>
                <a:cs typeface="+mn-lt"/>
              </a:rPr>
              <a:t>Courses → </a:t>
            </a:r>
            <a:r>
              <a:rPr lang="en-US" b="1" dirty="0">
                <a:latin typeface="Century Gothic"/>
                <a:ea typeface="+mn-lt"/>
                <a:cs typeface="+mn-lt"/>
              </a:rPr>
              <a:t>Famille / Livraison</a:t>
            </a:r>
          </a:p>
          <a:p>
            <a:pPr marL="285750" indent="-285750">
              <a:buFont typeface="Calibri"/>
              <a:buChar char="-"/>
            </a:pPr>
            <a:endParaRPr lang="en-US" b="1" dirty="0">
              <a:latin typeface="Century Gothic"/>
              <a:ea typeface="+mn-lt"/>
              <a:cs typeface="+mn-lt"/>
            </a:endParaRPr>
          </a:p>
          <a:p>
            <a:pPr marL="285750" indent="-285750">
              <a:buFont typeface="Calibri"/>
              <a:buChar char="-"/>
            </a:pPr>
            <a:r>
              <a:rPr lang="en-US" dirty="0">
                <a:latin typeface="Century Gothic"/>
                <a:ea typeface="+mn-lt"/>
                <a:cs typeface="+mn-lt"/>
              </a:rPr>
              <a:t>Repas → </a:t>
            </a:r>
            <a:r>
              <a:rPr lang="en-US" b="1" dirty="0">
                <a:latin typeface="Century Gothic"/>
                <a:ea typeface="+mn-lt"/>
                <a:cs typeface="+mn-lt"/>
              </a:rPr>
              <a:t>Famille / Livraison</a:t>
            </a:r>
          </a:p>
          <a:p>
            <a:pPr marL="285750" indent="-285750">
              <a:buFont typeface="Calibri"/>
              <a:buChar char="-"/>
            </a:pPr>
            <a:endParaRPr lang="en-US" b="1" dirty="0">
              <a:latin typeface="Century Gothic"/>
              <a:ea typeface="+mn-lt"/>
              <a:cs typeface="+mn-lt"/>
            </a:endParaRPr>
          </a:p>
          <a:p>
            <a:pPr marL="285750" indent="-285750">
              <a:buFont typeface="Calibri"/>
              <a:buChar char="-"/>
            </a:pPr>
            <a:r>
              <a:rPr lang="en-US" dirty="0" err="1">
                <a:latin typeface="Century Gothic"/>
                <a:ea typeface="+mn-lt"/>
                <a:cs typeface="+mn-lt"/>
              </a:rPr>
              <a:t>Nettoyage</a:t>
            </a:r>
            <a:r>
              <a:rPr lang="en-US" dirty="0">
                <a:latin typeface="Century Gothic"/>
                <a:ea typeface="+mn-lt"/>
                <a:cs typeface="+mn-lt"/>
              </a:rPr>
              <a:t> de </a:t>
            </a:r>
            <a:r>
              <a:rPr lang="en-US" dirty="0" err="1">
                <a:latin typeface="Century Gothic"/>
                <a:ea typeface="+mn-lt"/>
                <a:cs typeface="+mn-lt"/>
              </a:rPr>
              <a:t>printemps</a:t>
            </a:r>
            <a:r>
              <a:rPr lang="en-US" dirty="0">
                <a:latin typeface="Century Gothic"/>
                <a:ea typeface="+mn-lt"/>
                <a:cs typeface="+mn-lt"/>
              </a:rPr>
              <a:t> → </a:t>
            </a:r>
            <a:r>
              <a:rPr lang="en-US" b="1" dirty="0">
                <a:latin typeface="Century Gothic"/>
                <a:ea typeface="+mn-lt"/>
                <a:cs typeface="+mn-lt"/>
              </a:rPr>
              <a:t>Aide à domicile</a:t>
            </a:r>
            <a:endParaRPr lang="en-US" b="1">
              <a:latin typeface="Century Gothic"/>
              <a:cs typeface="Calibri"/>
            </a:endParaRPr>
          </a:p>
          <a:p>
            <a:endParaRPr lang="en-US" dirty="0">
              <a:latin typeface="Century Gothic"/>
            </a:endParaRPr>
          </a:p>
          <a:p>
            <a:endParaRPr lang="en-US" dirty="0">
              <a:latin typeface="Century Gothic"/>
            </a:endParaRPr>
          </a:p>
          <a:p>
            <a:endParaRPr lang="en-US" dirty="0">
              <a:latin typeface="Century Gothic"/>
            </a:endParaRPr>
          </a:p>
          <a:p>
            <a:endParaRPr lang="en-US" dirty="0">
              <a:latin typeface="Century Gothic"/>
            </a:endParaRPr>
          </a:p>
          <a:p>
            <a:r>
              <a:rPr lang="en-US" dirty="0">
                <a:latin typeface="Century Gothic"/>
                <a:ea typeface="+mn-lt"/>
                <a:cs typeface="+mn-lt"/>
              </a:rPr>
              <a:t>4.  </a:t>
            </a:r>
            <a:r>
              <a:rPr lang="en-US" b="1" dirty="0" err="1">
                <a:latin typeface="Century Gothic"/>
                <a:ea typeface="+mn-lt"/>
                <a:cs typeface="+mn-lt"/>
              </a:rPr>
              <a:t>Relire</a:t>
            </a:r>
            <a:r>
              <a:rPr lang="en-US" b="1" dirty="0">
                <a:latin typeface="Century Gothic"/>
                <a:ea typeface="+mn-lt"/>
                <a:cs typeface="+mn-lt"/>
              </a:rPr>
              <a:t> la </a:t>
            </a:r>
            <a:r>
              <a:rPr lang="en-US" b="1" dirty="0" err="1">
                <a:latin typeface="Century Gothic"/>
                <a:ea typeface="+mn-lt"/>
                <a:cs typeface="+mn-lt"/>
              </a:rPr>
              <a:t>liste</a:t>
            </a:r>
            <a:r>
              <a:rPr lang="en-US" dirty="0">
                <a:latin typeface="Century Gothic"/>
                <a:ea typeface="+mn-lt"/>
                <a:cs typeface="+mn-lt"/>
              </a:rPr>
              <a:t> des </a:t>
            </a:r>
            <a:r>
              <a:rPr lang="en-US" dirty="0" err="1">
                <a:latin typeface="Century Gothic"/>
                <a:ea typeface="+mn-lt"/>
                <a:cs typeface="+mn-lt"/>
              </a:rPr>
              <a:t>tâches</a:t>
            </a:r>
            <a:r>
              <a:rPr lang="en-US" dirty="0">
                <a:latin typeface="Century Gothic"/>
                <a:ea typeface="+mn-lt"/>
                <a:cs typeface="+mn-lt"/>
              </a:rPr>
              <a:t>. Est-ce </a:t>
            </a:r>
            <a:r>
              <a:rPr lang="en-US" dirty="0" err="1">
                <a:latin typeface="Century Gothic"/>
                <a:ea typeface="+mn-lt"/>
                <a:cs typeface="+mn-lt"/>
              </a:rPr>
              <a:t>qu'une</a:t>
            </a:r>
            <a:r>
              <a:rPr lang="en-US" dirty="0">
                <a:latin typeface="Century Gothic"/>
                <a:ea typeface="+mn-lt"/>
                <a:cs typeface="+mn-lt"/>
              </a:rPr>
              <a:t> </a:t>
            </a:r>
            <a:r>
              <a:rPr lang="en-US" dirty="0" err="1">
                <a:latin typeface="Century Gothic"/>
                <a:ea typeface="+mn-lt"/>
                <a:cs typeface="+mn-lt"/>
              </a:rPr>
              <a:t>tâche</a:t>
            </a:r>
            <a:r>
              <a:rPr lang="en-US" dirty="0">
                <a:latin typeface="Century Gothic"/>
                <a:ea typeface="+mn-lt"/>
                <a:cs typeface="+mn-lt"/>
              </a:rPr>
              <a:t> </a:t>
            </a:r>
            <a:r>
              <a:rPr lang="en-US" dirty="0" err="1">
                <a:latin typeface="Century Gothic"/>
                <a:ea typeface="+mn-lt"/>
                <a:cs typeface="+mn-lt"/>
              </a:rPr>
              <a:t>peut</a:t>
            </a:r>
            <a:r>
              <a:rPr lang="en-US" dirty="0">
                <a:latin typeface="Century Gothic"/>
                <a:ea typeface="+mn-lt"/>
                <a:cs typeface="+mn-lt"/>
              </a:rPr>
              <a:t> </a:t>
            </a:r>
            <a:r>
              <a:rPr lang="en-US" dirty="0" err="1">
                <a:latin typeface="Century Gothic"/>
                <a:ea typeface="+mn-lt"/>
                <a:cs typeface="+mn-lt"/>
              </a:rPr>
              <a:t>être</a:t>
            </a:r>
          </a:p>
          <a:p>
            <a:endParaRPr lang="en-US" dirty="0">
              <a:latin typeface="Century Gothic"/>
              <a:ea typeface="+mn-lt"/>
              <a:cs typeface="+mn-lt"/>
            </a:endParaRPr>
          </a:p>
          <a:p>
            <a:r>
              <a:rPr lang="en-US" dirty="0">
                <a:latin typeface="Century Gothic"/>
                <a:ea typeface="+mn-lt"/>
                <a:cs typeface="+mn-lt"/>
              </a:rPr>
              <a:t> </a:t>
            </a:r>
            <a:r>
              <a:rPr lang="en-US" b="1" dirty="0">
                <a:latin typeface="Century Gothic"/>
                <a:ea typeface="+mn-lt"/>
                <a:cs typeface="+mn-lt"/>
              </a:rPr>
              <a:t>plus facile</a:t>
            </a:r>
            <a:r>
              <a:rPr lang="en-US" dirty="0">
                <a:latin typeface="Century Gothic"/>
                <a:ea typeface="+mn-lt"/>
                <a:cs typeface="+mn-lt"/>
              </a:rPr>
              <a:t> </a:t>
            </a:r>
            <a:r>
              <a:rPr lang="en-US" dirty="0" err="1">
                <a:latin typeface="Century Gothic"/>
                <a:ea typeface="+mn-lt"/>
                <a:cs typeface="+mn-lt"/>
              </a:rPr>
              <a:t>ou</a:t>
            </a:r>
            <a:r>
              <a:rPr lang="en-US" dirty="0">
                <a:latin typeface="Century Gothic"/>
                <a:ea typeface="+mn-lt"/>
                <a:cs typeface="+mn-lt"/>
              </a:rPr>
              <a:t> </a:t>
            </a:r>
            <a:r>
              <a:rPr lang="en-US" b="1" dirty="0" err="1">
                <a:latin typeface="Century Gothic"/>
                <a:ea typeface="+mn-lt"/>
                <a:cs typeface="+mn-lt"/>
              </a:rPr>
              <a:t>supprimée</a:t>
            </a:r>
            <a:r>
              <a:rPr lang="en-US" dirty="0">
                <a:latin typeface="Century Gothic"/>
                <a:ea typeface="+mn-lt"/>
                <a:cs typeface="+mn-lt"/>
              </a:rPr>
              <a:t> ?</a:t>
            </a:r>
            <a:endParaRPr lang="en-US">
              <a:cs typeface="Calibri"/>
            </a:endParaRPr>
          </a:p>
          <a:p>
            <a:endParaRPr lang="en-US" dirty="0">
              <a:latin typeface="Century Gothic"/>
              <a:ea typeface="+mn-lt"/>
              <a:cs typeface="+mn-lt"/>
            </a:endParaRPr>
          </a:p>
          <a:p>
            <a:pPr marL="285750" indent="-285750">
              <a:buFont typeface="Calibri"/>
              <a:buChar char="-"/>
            </a:pPr>
            <a:r>
              <a:rPr lang="en-US" err="1">
                <a:latin typeface="Century Gothic"/>
                <a:ea typeface="+mn-lt"/>
                <a:cs typeface="+mn-lt"/>
              </a:rPr>
              <a:t>Sécher</a:t>
            </a:r>
            <a:r>
              <a:rPr lang="en-US" dirty="0">
                <a:latin typeface="Century Gothic"/>
                <a:ea typeface="+mn-lt"/>
                <a:cs typeface="+mn-lt"/>
              </a:rPr>
              <a:t> la </a:t>
            </a:r>
            <a:r>
              <a:rPr lang="en-US" err="1">
                <a:latin typeface="Century Gothic"/>
                <a:ea typeface="+mn-lt"/>
                <a:cs typeface="+mn-lt"/>
              </a:rPr>
              <a:t>vaisselle</a:t>
            </a:r>
            <a:r>
              <a:rPr lang="en-US" dirty="0">
                <a:latin typeface="Century Gothic"/>
                <a:ea typeface="+mn-lt"/>
                <a:cs typeface="+mn-lt"/>
              </a:rPr>
              <a:t> </a:t>
            </a:r>
            <a:r>
              <a:rPr lang="en-US" strike="sngStrike" dirty="0">
                <a:latin typeface="Century Gothic"/>
                <a:ea typeface="+mn-lt"/>
                <a:cs typeface="+mn-lt"/>
              </a:rPr>
              <a:t>avec </a:t>
            </a:r>
            <a:r>
              <a:rPr lang="en-US" strike="sngStrike" err="1">
                <a:latin typeface="Century Gothic"/>
                <a:ea typeface="+mn-lt"/>
                <a:cs typeface="+mn-lt"/>
              </a:rPr>
              <a:t>une</a:t>
            </a:r>
            <a:r>
              <a:rPr lang="en-US" strike="sngStrike" dirty="0">
                <a:latin typeface="Century Gothic"/>
                <a:ea typeface="+mn-lt"/>
                <a:cs typeface="+mn-lt"/>
              </a:rPr>
              <a:t> serviette</a:t>
            </a:r>
            <a:r>
              <a:rPr lang="en-US" dirty="0">
                <a:latin typeface="Century Gothic"/>
                <a:ea typeface="+mn-lt"/>
                <a:cs typeface="+mn-lt"/>
              </a:rPr>
              <a:t> </a:t>
            </a:r>
          </a:p>
          <a:p>
            <a:pPr marL="285750" indent="-285750">
              <a:buFont typeface="Calibri"/>
              <a:buChar char="-"/>
            </a:pPr>
            <a:r>
              <a:rPr lang="en-US" dirty="0">
                <a:latin typeface="Century Gothic"/>
                <a:ea typeface="+mn-lt"/>
                <a:cs typeface="+mn-lt"/>
              </a:rPr>
              <a:t>→ </a:t>
            </a:r>
            <a:r>
              <a:rPr lang="en-US" dirty="0" err="1">
                <a:latin typeface="Century Gothic"/>
                <a:ea typeface="+mn-lt"/>
                <a:cs typeface="+mn-lt"/>
              </a:rPr>
              <a:t>sécher</a:t>
            </a:r>
            <a:r>
              <a:rPr lang="en-US" dirty="0">
                <a:latin typeface="Century Gothic"/>
                <a:ea typeface="+mn-lt"/>
                <a:cs typeface="+mn-lt"/>
              </a:rPr>
              <a:t> la </a:t>
            </a:r>
            <a:r>
              <a:rPr lang="en-US" dirty="0" err="1">
                <a:latin typeface="Century Gothic"/>
                <a:ea typeface="+mn-lt"/>
                <a:cs typeface="+mn-lt"/>
              </a:rPr>
              <a:t>vaisselle</a:t>
            </a:r>
            <a:r>
              <a:rPr lang="en-US" dirty="0">
                <a:latin typeface="Century Gothic"/>
                <a:ea typeface="+mn-lt"/>
                <a:cs typeface="+mn-lt"/>
              </a:rPr>
              <a:t> à </a:t>
            </a:r>
            <a:r>
              <a:rPr lang="en-US" dirty="0" err="1">
                <a:latin typeface="Century Gothic"/>
                <a:ea typeface="+mn-lt"/>
                <a:cs typeface="+mn-lt"/>
              </a:rPr>
              <a:t>l'air</a:t>
            </a:r>
            <a:endParaRPr lang="en-US" dirty="0">
              <a:latin typeface="Century Gothic"/>
            </a:endParaRPr>
          </a:p>
          <a:p>
            <a:endParaRPr lang="en-US" dirty="0">
              <a:latin typeface="Century Gothic"/>
            </a:endParaRPr>
          </a:p>
          <a:p>
            <a:pPr marL="285750" indent="-285750">
              <a:buFont typeface="Calibri"/>
              <a:buChar char="-"/>
            </a:pPr>
            <a:r>
              <a:rPr lang="en-US" err="1">
                <a:latin typeface="Century Gothic"/>
                <a:ea typeface="+mn-lt"/>
                <a:cs typeface="+mn-lt"/>
              </a:rPr>
              <a:t>Dépoussiérer</a:t>
            </a:r>
            <a:r>
              <a:rPr lang="en-US" dirty="0">
                <a:latin typeface="Century Gothic"/>
                <a:ea typeface="+mn-lt"/>
                <a:cs typeface="+mn-lt"/>
              </a:rPr>
              <a:t> </a:t>
            </a:r>
            <a:r>
              <a:rPr lang="en-US" strike="sngStrike" err="1">
                <a:latin typeface="Century Gothic"/>
                <a:ea typeface="+mn-lt"/>
                <a:cs typeface="+mn-lt"/>
              </a:rPr>
              <a:t>une</a:t>
            </a:r>
            <a:r>
              <a:rPr lang="en-US" strike="sngStrike" dirty="0">
                <a:latin typeface="Century Gothic"/>
                <a:ea typeface="+mn-lt"/>
                <a:cs typeface="+mn-lt"/>
              </a:rPr>
              <a:t> </a:t>
            </a:r>
            <a:r>
              <a:rPr lang="en-US" strike="sngStrike" err="1">
                <a:latin typeface="Century Gothic"/>
                <a:ea typeface="+mn-lt"/>
                <a:cs typeface="+mn-lt"/>
              </a:rPr>
              <a:t>fois</a:t>
            </a:r>
            <a:r>
              <a:rPr lang="en-US" strike="sngStrike" dirty="0">
                <a:latin typeface="Century Gothic"/>
                <a:ea typeface="+mn-lt"/>
                <a:cs typeface="+mn-lt"/>
              </a:rPr>
              <a:t> par </a:t>
            </a:r>
            <a:r>
              <a:rPr lang="en-US" strike="sngStrike" err="1">
                <a:latin typeface="Century Gothic"/>
                <a:ea typeface="+mn-lt"/>
                <a:cs typeface="+mn-lt"/>
              </a:rPr>
              <a:t>semaine</a:t>
            </a:r>
            <a:r>
              <a:rPr lang="en-US" dirty="0">
                <a:latin typeface="Century Gothic"/>
                <a:ea typeface="+mn-lt"/>
                <a:cs typeface="+mn-lt"/>
              </a:rPr>
              <a:t> </a:t>
            </a:r>
          </a:p>
          <a:p>
            <a:r>
              <a:rPr lang="en-US" dirty="0">
                <a:latin typeface="Century Gothic"/>
                <a:ea typeface="+mn-lt"/>
                <a:cs typeface="+mn-lt"/>
              </a:rPr>
              <a:t>  → </a:t>
            </a:r>
            <a:r>
              <a:rPr lang="en-US" dirty="0" err="1">
                <a:latin typeface="Century Gothic"/>
                <a:ea typeface="+mn-lt"/>
                <a:cs typeface="+mn-lt"/>
              </a:rPr>
              <a:t>dépoussiérer</a:t>
            </a:r>
            <a:r>
              <a:rPr lang="en-US" dirty="0">
                <a:latin typeface="Century Gothic"/>
                <a:ea typeface="+mn-lt"/>
                <a:cs typeface="+mn-lt"/>
              </a:rPr>
              <a:t> </a:t>
            </a:r>
            <a:r>
              <a:rPr lang="en-US" dirty="0" err="1">
                <a:latin typeface="Century Gothic"/>
                <a:ea typeface="+mn-lt"/>
                <a:cs typeface="+mn-lt"/>
              </a:rPr>
              <a:t>une</a:t>
            </a:r>
            <a:r>
              <a:rPr lang="en-US" dirty="0">
                <a:latin typeface="Century Gothic"/>
                <a:ea typeface="+mn-lt"/>
                <a:cs typeface="+mn-lt"/>
              </a:rPr>
              <a:t> </a:t>
            </a:r>
            <a:r>
              <a:rPr lang="en-US" dirty="0" err="1">
                <a:latin typeface="Century Gothic"/>
                <a:ea typeface="+mn-lt"/>
                <a:cs typeface="+mn-lt"/>
              </a:rPr>
              <a:t>fois</a:t>
            </a:r>
            <a:r>
              <a:rPr lang="en-US" dirty="0">
                <a:latin typeface="Century Gothic"/>
                <a:ea typeface="+mn-lt"/>
                <a:cs typeface="+mn-lt"/>
              </a:rPr>
              <a:t> par </a:t>
            </a:r>
            <a:r>
              <a:rPr lang="en-US" dirty="0" err="1">
                <a:latin typeface="Century Gothic"/>
                <a:ea typeface="+mn-lt"/>
                <a:cs typeface="+mn-lt"/>
              </a:rPr>
              <a:t>mois</a:t>
            </a:r>
            <a:endParaRPr lang="en-US" dirty="0">
              <a:latin typeface="Century Gothic"/>
            </a:endParaRPr>
          </a:p>
          <a:p>
            <a:endParaRPr lang="en-US" dirty="0">
              <a:latin typeface="Century Gothic"/>
            </a:endParaRPr>
          </a:p>
          <a:p>
            <a:pPr marL="285750" indent="-285750">
              <a:buFont typeface="Calibri"/>
              <a:buChar char="-"/>
            </a:pPr>
            <a:r>
              <a:rPr lang="en-US" err="1">
                <a:latin typeface="Century Gothic"/>
                <a:ea typeface="+mn-lt"/>
                <a:cs typeface="+mn-lt"/>
              </a:rPr>
              <a:t>Cuisiner</a:t>
            </a:r>
            <a:r>
              <a:rPr lang="en-US" dirty="0">
                <a:latin typeface="Century Gothic"/>
                <a:ea typeface="+mn-lt"/>
                <a:cs typeface="+mn-lt"/>
              </a:rPr>
              <a:t> </a:t>
            </a:r>
            <a:r>
              <a:rPr lang="en-US" strike="sngStrike" err="1">
                <a:latin typeface="Century Gothic"/>
                <a:ea typeface="+mn-lt"/>
                <a:cs typeface="+mn-lt"/>
              </a:rPr>
              <a:t>tous</a:t>
            </a:r>
            <a:r>
              <a:rPr lang="en-US" strike="sngStrike" dirty="0">
                <a:latin typeface="Century Gothic"/>
                <a:ea typeface="+mn-lt"/>
                <a:cs typeface="+mn-lt"/>
              </a:rPr>
              <a:t> les </a:t>
            </a:r>
            <a:r>
              <a:rPr lang="en-US" strike="sngStrike" err="1">
                <a:latin typeface="Century Gothic"/>
                <a:ea typeface="+mn-lt"/>
                <a:cs typeface="+mn-lt"/>
              </a:rPr>
              <a:t>jours</a:t>
            </a:r>
            <a:r>
              <a:rPr lang="en-US" dirty="0">
                <a:latin typeface="Century Gothic"/>
                <a:ea typeface="+mn-lt"/>
                <a:cs typeface="+mn-lt"/>
              </a:rPr>
              <a:t> </a:t>
            </a:r>
          </a:p>
          <a:p>
            <a:r>
              <a:rPr lang="en-US" dirty="0">
                <a:latin typeface="Century Gothic"/>
                <a:ea typeface="+mn-lt"/>
                <a:cs typeface="+mn-lt"/>
              </a:rPr>
              <a:t>  → faire un </a:t>
            </a:r>
            <a:r>
              <a:rPr lang="en-US" dirty="0" err="1">
                <a:latin typeface="Century Gothic"/>
                <a:ea typeface="+mn-lt"/>
                <a:cs typeface="+mn-lt"/>
              </a:rPr>
              <a:t>gros</a:t>
            </a:r>
            <a:r>
              <a:rPr lang="en-US" dirty="0">
                <a:latin typeface="Century Gothic"/>
                <a:ea typeface="+mn-lt"/>
                <a:cs typeface="+mn-lt"/>
              </a:rPr>
              <a:t> </a:t>
            </a:r>
            <a:r>
              <a:rPr lang="en-US" dirty="0" err="1">
                <a:latin typeface="Century Gothic"/>
                <a:ea typeface="+mn-lt"/>
                <a:cs typeface="+mn-lt"/>
              </a:rPr>
              <a:t>repas</a:t>
            </a:r>
            <a:r>
              <a:rPr lang="en-US" dirty="0">
                <a:latin typeface="Century Gothic"/>
                <a:ea typeface="+mn-lt"/>
                <a:cs typeface="+mn-lt"/>
              </a:rPr>
              <a:t> et </a:t>
            </a:r>
            <a:r>
              <a:rPr lang="en-US" dirty="0" err="1">
                <a:latin typeface="Century Gothic"/>
                <a:ea typeface="+mn-lt"/>
                <a:cs typeface="+mn-lt"/>
              </a:rPr>
              <a:t>congeler</a:t>
            </a:r>
            <a:r>
              <a:rPr lang="en-US" dirty="0">
                <a:latin typeface="Century Gothic"/>
                <a:ea typeface="+mn-lt"/>
                <a:cs typeface="+mn-lt"/>
              </a:rPr>
              <a:t> les </a:t>
            </a:r>
            <a:r>
              <a:rPr lang="en-US" dirty="0" err="1">
                <a:latin typeface="Century Gothic"/>
                <a:ea typeface="+mn-lt"/>
                <a:cs typeface="+mn-lt"/>
              </a:rPr>
              <a:t>restes</a:t>
            </a:r>
            <a:endParaRPr lang="en-US" dirty="0">
              <a:latin typeface="Century Gothic"/>
              <a:ea typeface="+mn-lt"/>
              <a:cs typeface="+mn-lt"/>
            </a:endParaRPr>
          </a:p>
          <a:p>
            <a:endParaRPr lang="en-US" dirty="0">
              <a:latin typeface="Century Gothic"/>
              <a:ea typeface="+mn-lt"/>
              <a:cs typeface="+mn-lt"/>
            </a:endParaRPr>
          </a:p>
          <a:p>
            <a:pPr marL="285750" indent="-285750">
              <a:buFont typeface="Calibri"/>
              <a:buChar char="-"/>
            </a:pPr>
            <a:r>
              <a:rPr lang="en-US" strike="sngStrike" dirty="0">
                <a:latin typeface="Century Gothic"/>
                <a:ea typeface="+mn-lt"/>
                <a:cs typeface="+mn-lt"/>
              </a:rPr>
              <a:t>Couper </a:t>
            </a:r>
            <a:r>
              <a:rPr lang="en-US" dirty="0">
                <a:latin typeface="Century Gothic"/>
                <a:ea typeface="+mn-lt"/>
                <a:cs typeface="+mn-lt"/>
              </a:rPr>
              <a:t>les </a:t>
            </a:r>
            <a:r>
              <a:rPr lang="en-US" err="1">
                <a:latin typeface="Century Gothic"/>
                <a:ea typeface="+mn-lt"/>
                <a:cs typeface="+mn-lt"/>
              </a:rPr>
              <a:t>légumes</a:t>
            </a:r>
            <a:r>
              <a:rPr lang="en-US" dirty="0">
                <a:latin typeface="Century Gothic"/>
                <a:ea typeface="+mn-lt"/>
                <a:cs typeface="+mn-lt"/>
              </a:rPr>
              <a:t> </a:t>
            </a:r>
          </a:p>
          <a:p>
            <a:r>
              <a:rPr lang="en-US" dirty="0">
                <a:latin typeface="Century Gothic"/>
                <a:ea typeface="+mn-lt"/>
                <a:cs typeface="+mn-lt"/>
              </a:rPr>
              <a:t>  → </a:t>
            </a:r>
            <a:r>
              <a:rPr lang="en-US" dirty="0" err="1">
                <a:latin typeface="Century Gothic"/>
                <a:ea typeface="+mn-lt"/>
                <a:cs typeface="+mn-lt"/>
              </a:rPr>
              <a:t>acheter</a:t>
            </a:r>
            <a:r>
              <a:rPr lang="en-US" dirty="0">
                <a:latin typeface="Century Gothic"/>
                <a:ea typeface="+mn-lt"/>
                <a:cs typeface="+mn-lt"/>
              </a:rPr>
              <a:t> des </a:t>
            </a:r>
            <a:r>
              <a:rPr lang="en-US" dirty="0" err="1">
                <a:latin typeface="Century Gothic"/>
                <a:ea typeface="+mn-lt"/>
                <a:cs typeface="+mn-lt"/>
              </a:rPr>
              <a:t>légumes</a:t>
            </a:r>
            <a:r>
              <a:rPr lang="en-US" dirty="0">
                <a:latin typeface="Century Gothic"/>
                <a:ea typeface="+mn-lt"/>
                <a:cs typeface="+mn-lt"/>
              </a:rPr>
              <a:t> </a:t>
            </a:r>
            <a:r>
              <a:rPr lang="en-US" dirty="0" err="1">
                <a:latin typeface="Century Gothic"/>
                <a:ea typeface="+mn-lt"/>
                <a:cs typeface="+mn-lt"/>
              </a:rPr>
              <a:t>prédécoupés</a:t>
            </a:r>
            <a:endParaRPr lang="en-US" dirty="0">
              <a:latin typeface="Century Gothic"/>
              <a:cs typeface="Calibri" panose="020F0502020204030204"/>
            </a:endParaRPr>
          </a:p>
          <a:p>
            <a:pPr marL="742950" lvl="1" indent="-285750">
              <a:lnSpc>
                <a:spcPct val="150000"/>
              </a:lnSpc>
              <a:buFont typeface="Calibri"/>
              <a:buChar char="-"/>
            </a:pPr>
            <a:endParaRPr lang="en-US" dirty="0">
              <a:latin typeface="Century Gothic"/>
              <a:cs typeface="Calibri" panose="020F0502020204030204"/>
            </a:endParaRPr>
          </a:p>
        </p:txBody>
      </p:sp>
      <p:sp>
        <p:nvSpPr>
          <p:cNvPr id="5" name="TextBox 5">
            <a:extLst>
              <a:ext uri="{FF2B5EF4-FFF2-40B4-BE49-F238E27FC236}">
                <a16:creationId xmlns:a16="http://schemas.microsoft.com/office/drawing/2014/main" id="{6194C771-1EDD-9D09-2DB4-45166FE99294}"/>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2370270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A05565-DEAB-59F5-A423-8669C1685B3B}"/>
            </a:ext>
          </a:extLst>
        </p:cNvPr>
        <p:cNvGrpSpPr/>
        <p:nvPr/>
      </p:nvGrpSpPr>
      <p:grpSpPr>
        <a:xfrm>
          <a:off x="0" y="0"/>
          <a:ext cx="0" cy="0"/>
          <a:chOff x="0" y="0"/>
          <a:chExt cx="0" cy="0"/>
        </a:xfrm>
      </p:grpSpPr>
      <p:graphicFrame>
        <p:nvGraphicFramePr>
          <p:cNvPr id="2" name="Table 17">
            <a:extLst>
              <a:ext uri="{FF2B5EF4-FFF2-40B4-BE49-F238E27FC236}">
                <a16:creationId xmlns:a16="http://schemas.microsoft.com/office/drawing/2014/main" id="{44A5498E-737B-3DF1-1241-83C5AD6FFAA2}"/>
              </a:ext>
            </a:extLst>
          </p:cNvPr>
          <p:cNvGraphicFramePr>
            <a:graphicFrameLocks noGrp="1"/>
          </p:cNvGraphicFramePr>
          <p:nvPr>
            <p:extLst>
              <p:ext uri="{D42A27DB-BD31-4B8C-83A1-F6EECF244321}">
                <p14:modId xmlns:p14="http://schemas.microsoft.com/office/powerpoint/2010/main" val="2172670258"/>
              </p:ext>
            </p:extLst>
          </p:nvPr>
        </p:nvGraphicFramePr>
        <p:xfrm>
          <a:off x="143838" y="934948"/>
          <a:ext cx="7117798" cy="8138160"/>
        </p:xfrm>
        <a:graphic>
          <a:graphicData uri="http://schemas.openxmlformats.org/drawingml/2006/table">
            <a:tbl>
              <a:tblPr firstRow="1" bandRow="1">
                <a:tableStyleId>{5C22544A-7EE6-4342-B048-85BDC9FD1C3A}</a:tableStyleId>
              </a:tblPr>
              <a:tblGrid>
                <a:gridCol w="1424615">
                  <a:extLst>
                    <a:ext uri="{9D8B030D-6E8A-4147-A177-3AD203B41FA5}">
                      <a16:colId xmlns:a16="http://schemas.microsoft.com/office/drawing/2014/main" val="217774380"/>
                    </a:ext>
                  </a:extLst>
                </a:gridCol>
                <a:gridCol w="766366">
                  <a:extLst>
                    <a:ext uri="{9D8B030D-6E8A-4147-A177-3AD203B41FA5}">
                      <a16:colId xmlns:a16="http://schemas.microsoft.com/office/drawing/2014/main" val="1344405134"/>
                    </a:ext>
                  </a:extLst>
                </a:gridCol>
                <a:gridCol w="766366">
                  <a:extLst>
                    <a:ext uri="{9D8B030D-6E8A-4147-A177-3AD203B41FA5}">
                      <a16:colId xmlns:a16="http://schemas.microsoft.com/office/drawing/2014/main" val="2779583216"/>
                    </a:ext>
                  </a:extLst>
                </a:gridCol>
                <a:gridCol w="766366">
                  <a:extLst>
                    <a:ext uri="{9D8B030D-6E8A-4147-A177-3AD203B41FA5}">
                      <a16:colId xmlns:a16="http://schemas.microsoft.com/office/drawing/2014/main" val="3928076079"/>
                    </a:ext>
                  </a:extLst>
                </a:gridCol>
                <a:gridCol w="766366">
                  <a:extLst>
                    <a:ext uri="{9D8B030D-6E8A-4147-A177-3AD203B41FA5}">
                      <a16:colId xmlns:a16="http://schemas.microsoft.com/office/drawing/2014/main" val="4026392695"/>
                    </a:ext>
                  </a:extLst>
                </a:gridCol>
                <a:gridCol w="766366">
                  <a:extLst>
                    <a:ext uri="{9D8B030D-6E8A-4147-A177-3AD203B41FA5}">
                      <a16:colId xmlns:a16="http://schemas.microsoft.com/office/drawing/2014/main" val="2965014114"/>
                    </a:ext>
                  </a:extLst>
                </a:gridCol>
                <a:gridCol w="1861353">
                  <a:extLst>
                    <a:ext uri="{9D8B030D-6E8A-4147-A177-3AD203B41FA5}">
                      <a16:colId xmlns:a16="http://schemas.microsoft.com/office/drawing/2014/main" val="4268239308"/>
                    </a:ext>
                  </a:extLst>
                </a:gridCol>
              </a:tblGrid>
              <a:tr h="334289">
                <a:tc rowSpan="2">
                  <a:txBody>
                    <a:bodyPr/>
                    <a:lstStyle/>
                    <a:p>
                      <a:pPr algn="ctr"/>
                      <a:r>
                        <a:rPr lang="en-US" dirty="0">
                          <a:solidFill>
                            <a:schemeClr val="tx1"/>
                          </a:solidFill>
                        </a:rPr>
                        <a:t>TACHE</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95000"/>
                      </a:schemeClr>
                    </a:solidFill>
                  </a:tcPr>
                </a:tc>
                <a:tc gridSpan="5">
                  <a:txBody>
                    <a:bodyPr/>
                    <a:lstStyle/>
                    <a:p>
                      <a:pPr algn="ctr"/>
                      <a:r>
                        <a:rPr lang="en-US" dirty="0">
                          <a:solidFill>
                            <a:schemeClr val="tx1"/>
                          </a:solidFill>
                        </a:rPr>
                        <a:t>NIVEAU D'IMPORTANCE</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US"/>
                    </a:p>
                  </a:txBody>
                  <a:tcPr>
                    <a:lnL w="12700">
                      <a:solidFill>
                        <a:schemeClr val="tx1"/>
                      </a:solidFill>
                    </a:lnL>
                    <a:lnR w="12700">
                      <a:solidFill>
                        <a:schemeClr val="tx1"/>
                      </a:solidFill>
                    </a:lnR>
                    <a:lnB w="12700">
                      <a:solidFill>
                        <a:schemeClr val="tx1"/>
                      </a:solidFill>
                    </a:lnB>
                    <a:solidFill>
                      <a:schemeClr val="bg1">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lnR w="12700">
                      <a:solidFill>
                        <a:schemeClr val="tx1"/>
                      </a:solidFill>
                    </a:lnR>
                    <a:lnB w="1270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r>
                        <a:rPr lang="en-US" dirty="0">
                          <a:solidFill>
                            <a:schemeClr val="tx1"/>
                          </a:solidFill>
                        </a:rPr>
                        <a:t>QUI</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lumMod val="95000"/>
                      </a:schemeClr>
                    </a:solidFill>
                  </a:tcPr>
                </a:tc>
                <a:extLst>
                  <a:ext uri="{0D108BD9-81ED-4DB2-BD59-A6C34878D82A}">
                    <a16:rowId xmlns:a16="http://schemas.microsoft.com/office/drawing/2014/main" val="1916632477"/>
                  </a:ext>
                </a:extLst>
              </a:tr>
              <a:tr h="408576">
                <a:tc vMerge="1">
                  <a:txBody>
                    <a:bodyPr/>
                    <a:lstStyle/>
                    <a:p>
                      <a:endParaRPr lang="en-US"/>
                    </a:p>
                  </a:txBody>
                  <a:tcPr>
                    <a:lnR w="12700">
                      <a:solidFill>
                        <a:schemeClr val="tx1"/>
                      </a:solidFill>
                    </a:lnR>
                    <a:lnT w="12700">
                      <a:solidFill>
                        <a:schemeClr val="tx1"/>
                      </a:solidFill>
                    </a:lnT>
                    <a:lnB w="12700">
                      <a:solidFill>
                        <a:schemeClr val="tx1"/>
                      </a:solidFill>
                    </a:lnB>
                    <a:solidFill>
                      <a:schemeClr val="bg1">
                        <a:lumMod val="95000"/>
                      </a:schemeClr>
                    </a:solidFill>
                  </a:tcPr>
                </a:tc>
                <a:tc>
                  <a:txBody>
                    <a:bodyPr/>
                    <a:lstStyle/>
                    <a:p>
                      <a:pPr lvl="0" algn="ctr">
                        <a:buNone/>
                      </a:pPr>
                      <a:r>
                        <a:rPr lang="en-US" sz="1200" dirty="0" err="1">
                          <a:solidFill>
                            <a:schemeClr val="tx1"/>
                          </a:solidFill>
                        </a:rPr>
                        <a:t>Aujourd'hui</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lvl="0" algn="ctr">
                        <a:buNone/>
                      </a:pPr>
                      <a:r>
                        <a:rPr lang="en-US" sz="1200" dirty="0">
                          <a:solidFill>
                            <a:schemeClr val="tx1"/>
                          </a:solidFill>
                        </a:rPr>
                        <a:t>Cette </a:t>
                      </a:r>
                      <a:r>
                        <a:rPr lang="en-US" sz="1200" dirty="0" err="1">
                          <a:solidFill>
                            <a:schemeClr val="tx1"/>
                          </a:solidFill>
                        </a:rPr>
                        <a:t>semaine</a:t>
                      </a:r>
                      <a:endParaRPr lang="en-US" dirty="0" err="1"/>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95000"/>
                      </a:schemeClr>
                    </a:solidFill>
                  </a:tcPr>
                </a:tc>
                <a:tc>
                  <a:txBody>
                    <a:bodyPr/>
                    <a:lstStyle/>
                    <a:p>
                      <a:pPr lvl="0" algn="ctr">
                        <a:buNone/>
                      </a:pPr>
                      <a:r>
                        <a:rPr lang="en-US" sz="1200" dirty="0">
                          <a:solidFill>
                            <a:schemeClr val="tx1"/>
                          </a:solidFill>
                        </a:rPr>
                        <a:t>Ce </a:t>
                      </a:r>
                      <a:r>
                        <a:rPr lang="en-US" sz="1200" dirty="0" err="1">
                          <a:solidFill>
                            <a:schemeClr val="tx1"/>
                          </a:solidFill>
                        </a:rPr>
                        <a:t>mois</a:t>
                      </a:r>
                      <a:endParaRPr lang="en-US" dirty="0" err="1"/>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lvl="0" algn="ctr">
                        <a:buNone/>
                      </a:pPr>
                      <a:r>
                        <a:rPr lang="en-US" sz="1200" dirty="0">
                          <a:solidFill>
                            <a:schemeClr val="tx1"/>
                          </a:solidFill>
                        </a:rPr>
                        <a:t>Cette </a:t>
                      </a:r>
                      <a:r>
                        <a:rPr lang="en-US" sz="1200" dirty="0" err="1">
                          <a:solidFill>
                            <a:schemeClr val="tx1"/>
                          </a:solidFill>
                        </a:rPr>
                        <a:t>année</a:t>
                      </a:r>
                      <a:endParaRPr lang="en-US" dirty="0" err="1"/>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95000"/>
                      </a:schemeClr>
                    </a:solidFill>
                  </a:tcPr>
                </a:tc>
                <a:tc>
                  <a:txBody>
                    <a:bodyPr/>
                    <a:lstStyle/>
                    <a:p>
                      <a:pPr lvl="0" algn="ctr">
                        <a:buNone/>
                      </a:pPr>
                      <a:endParaRPr lang="en-US" sz="1200" dirty="0">
                        <a:solidFill>
                          <a:schemeClr val="tx1"/>
                        </a:solidFill>
                      </a:endParaRPr>
                    </a:p>
                    <a:p>
                      <a:pPr lvl="0" algn="ctr">
                        <a:buNone/>
                      </a:pPr>
                      <a:r>
                        <a:rPr lang="en-US" sz="1200" dirty="0" err="1">
                          <a:solidFill>
                            <a:schemeClr val="tx1"/>
                          </a:solidFill>
                        </a:rPr>
                        <a:t>Autre</a:t>
                      </a:r>
                      <a:endParaRPr lang="en-US" dirty="0" err="1"/>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en-US"/>
                    </a:p>
                  </a:txBody>
                  <a:tcPr>
                    <a:lnL w="12700">
                      <a:solidFill>
                        <a:schemeClr val="tx1"/>
                      </a:solidFill>
                    </a:lnL>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275260605"/>
                  </a:ext>
                </a:extLst>
              </a:tr>
              <a:tr h="798579">
                <a:tc>
                  <a:txBody>
                    <a:bodyPr/>
                    <a:lstStyle/>
                    <a:p>
                      <a:endParaRPr lang="en-US" sz="2500" b="1" dirty="0">
                        <a:latin typeface="Bradley Hand ITC"/>
                      </a:endParaRPr>
                    </a:p>
                    <a:p>
                      <a:pPr lvl="0">
                        <a:buNone/>
                      </a:pPr>
                      <a:r>
                        <a:rPr lang="en-US" sz="2500" b="1" dirty="0" err="1">
                          <a:latin typeface="Bradley Hand ITC"/>
                        </a:rPr>
                        <a:t>Lessive</a:t>
                      </a:r>
                      <a:endParaRPr lang="en-US" dirty="0" err="1"/>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t>□ Moi</a:t>
                      </a:r>
                      <a:endParaRPr lang="en-US" dirty="0"/>
                    </a:p>
                    <a:p>
                      <a:pPr lvl="0">
                        <a:buNone/>
                      </a:pPr>
                      <a:r>
                        <a:rPr lang="en-US" sz="1800" b="0" i="0" u="none" strike="noStrike" noProof="0" dirty="0"/>
                        <a:t>□ Famille ______</a:t>
                      </a:r>
                    </a:p>
                    <a:p>
                      <a:pPr lvl="0">
                        <a:buNone/>
                      </a:pPr>
                      <a:r>
                        <a:rPr lang="en-US" sz="1800" b="0" i="0" u="none" strike="noStrike" noProof="0" dirty="0"/>
                        <a:t>□ </a:t>
                      </a:r>
                      <a:r>
                        <a:rPr lang="en-US" sz="1800" b="0" i="0" u="none" strike="noStrike" noProof="0" dirty="0" err="1"/>
                        <a:t>Autre</a:t>
                      </a:r>
                      <a:r>
                        <a:rPr lang="en-US" sz="1800" b="0" i="0" u="none" strike="noStrike" noProof="0" dirty="0"/>
                        <a:t>  _______</a:t>
                      </a:r>
                      <a:endParaRPr lang="en-US" dirty="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7515184"/>
                  </a:ext>
                </a:extLst>
              </a:tr>
              <a:tr h="798579">
                <a:tc>
                  <a:txBody>
                    <a:bodyPr/>
                    <a:lstStyle/>
                    <a:p>
                      <a:pPr lvl="0">
                        <a:buNone/>
                      </a:pPr>
                      <a:endParaRPr lang="en-US" sz="2500" b="1" i="0" u="none" strike="noStrike" noProof="0" dirty="0">
                        <a:latin typeface="Bradley Hand ITC"/>
                      </a:endParaRPr>
                    </a:p>
                    <a:p>
                      <a:pPr lvl="0">
                        <a:buNone/>
                      </a:pPr>
                      <a:r>
                        <a:rPr lang="en-US" sz="2500" b="1" i="0" u="none" strike="noStrike" noProof="0" dirty="0">
                          <a:latin typeface="Bradley Hand ITC"/>
                        </a:rPr>
                        <a:t>Exercise</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endParaRPr lang="en-US" sz="1800" b="0" i="0" u="none" strike="noStrike" noProof="0" dirty="0">
                        <a:solidFill>
                          <a:srgbClr val="000000"/>
                        </a:solidFill>
                        <a:latin typeface="Calibri"/>
                      </a:endParaRP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strike="noStrike" dirty="0">
                        <a:solidFill>
                          <a:srgbClr val="000000"/>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3969657"/>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endParaRPr lang="en-US" sz="1800" b="0" i="0" u="none" strike="noStrike" noProof="0" dirty="0">
                        <a:solidFill>
                          <a:srgbClr val="000000"/>
                        </a:solidFill>
                        <a:latin typeface="Calibri"/>
                      </a:endParaRP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dirty="0">
                        <a:solidFill>
                          <a:srgbClr val="000000"/>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9739350"/>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endParaRPr lang="en-US" sz="1800" b="0" i="0" u="none" strike="noStrike" noProof="0" dirty="0">
                        <a:solidFill>
                          <a:srgbClr val="000000"/>
                        </a:solidFill>
                        <a:latin typeface="Calibri"/>
                      </a:endParaRP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dirty="0">
                        <a:solidFill>
                          <a:srgbClr val="000000"/>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3204033"/>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endParaRPr lang="en-US" sz="1800" b="0" i="0" u="none" strike="noStrike" noProof="0" dirty="0">
                        <a:solidFill>
                          <a:srgbClr val="000000"/>
                        </a:solidFill>
                        <a:latin typeface="Calibri"/>
                      </a:endParaRP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dirty="0">
                        <a:solidFill>
                          <a:srgbClr val="000000"/>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0424020"/>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endParaRPr lang="en-US" sz="1800" b="0" i="0" u="none" strike="noStrike" noProof="0" dirty="0">
                        <a:solidFill>
                          <a:srgbClr val="000000"/>
                        </a:solidFill>
                        <a:latin typeface="Calibri"/>
                      </a:endParaRP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dirty="0">
                        <a:solidFill>
                          <a:srgbClr val="000000"/>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701692"/>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endParaRPr lang="en-US" sz="1800" b="0" i="0" u="none" strike="noStrike" noProof="0" dirty="0">
                        <a:solidFill>
                          <a:srgbClr val="000000"/>
                        </a:solidFill>
                        <a:latin typeface="Calibri"/>
                      </a:endParaRP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dirty="0">
                        <a:solidFill>
                          <a:srgbClr val="000000"/>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3208442"/>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solidFill>
                            <a:srgbClr val="000000"/>
                          </a:solidFill>
                        </a:rPr>
                        <a:t>□ Moi</a:t>
                      </a:r>
                    </a:p>
                    <a:p>
                      <a:pPr lvl="0">
                        <a:buNone/>
                      </a:pPr>
                      <a:r>
                        <a:rPr lang="en-US" sz="1800" b="0" i="0" u="none" strike="noStrike" noProof="0" dirty="0">
                          <a:solidFill>
                            <a:srgbClr val="000000"/>
                          </a:solidFill>
                        </a:rPr>
                        <a:t>□ Famille ______</a:t>
                      </a:r>
                    </a:p>
                    <a:p>
                      <a:pPr lvl="0">
                        <a:buNone/>
                      </a:pPr>
                      <a:r>
                        <a:rPr lang="en-US" sz="1800" b="0" i="0" u="none" strike="noStrike" noProof="0" dirty="0">
                          <a:solidFill>
                            <a:srgbClr val="000000"/>
                          </a:solidFill>
                        </a:rPr>
                        <a:t>□ </a:t>
                      </a:r>
                      <a:r>
                        <a:rPr lang="en-US" sz="1800" b="0" i="0" u="none" strike="noStrike" noProof="0" dirty="0" err="1">
                          <a:solidFill>
                            <a:srgbClr val="000000"/>
                          </a:solidFill>
                        </a:rPr>
                        <a:t>Autre</a:t>
                      </a:r>
                      <a:r>
                        <a:rPr lang="en-US" sz="1800" b="0" i="0" u="none" strike="noStrike" noProof="0" dirty="0">
                          <a:solidFill>
                            <a:srgbClr val="000000"/>
                          </a:solidFill>
                        </a:rPr>
                        <a:t>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4130546"/>
                  </a:ext>
                </a:extLst>
              </a:tr>
            </a:tbl>
          </a:graphicData>
        </a:graphic>
      </p:graphicFrame>
      <p:pic>
        <p:nvPicPr>
          <p:cNvPr id="9" name="Picture 10">
            <a:extLst>
              <a:ext uri="{FF2B5EF4-FFF2-40B4-BE49-F238E27FC236}">
                <a16:creationId xmlns:a16="http://schemas.microsoft.com/office/drawing/2014/main" id="{00069FFB-D3EF-B4D2-2A37-23B438906B41}"/>
              </a:ext>
            </a:extLst>
          </p:cNvPr>
          <p:cNvPicPr>
            <a:picLocks noChangeAspect="1"/>
          </p:cNvPicPr>
          <p:nvPr/>
        </p:nvPicPr>
        <p:blipFill>
          <a:blip r:embed="rId2"/>
          <a:stretch>
            <a:fillRect/>
          </a:stretch>
        </p:blipFill>
        <p:spPr>
          <a:xfrm>
            <a:off x="8973401" y="154907"/>
            <a:ext cx="891177" cy="837881"/>
          </a:xfrm>
          <a:prstGeom prst="rect">
            <a:avLst/>
          </a:prstGeom>
        </p:spPr>
      </p:pic>
      <p:pic>
        <p:nvPicPr>
          <p:cNvPr id="12" name="Picture 12">
            <a:extLst>
              <a:ext uri="{FF2B5EF4-FFF2-40B4-BE49-F238E27FC236}">
                <a16:creationId xmlns:a16="http://schemas.microsoft.com/office/drawing/2014/main" id="{1A4B8A0B-EC20-6F51-5B75-BDC2EDA38DED}"/>
              </a:ext>
            </a:extLst>
          </p:cNvPr>
          <p:cNvPicPr>
            <a:picLocks noChangeAspect="1"/>
          </p:cNvPicPr>
          <p:nvPr/>
        </p:nvPicPr>
        <p:blipFill>
          <a:blip r:embed="rId3"/>
          <a:stretch>
            <a:fillRect/>
          </a:stretch>
        </p:blipFill>
        <p:spPr>
          <a:xfrm>
            <a:off x="595127" y="1191196"/>
            <a:ext cx="515080" cy="496087"/>
          </a:xfrm>
          <a:prstGeom prst="rect">
            <a:avLst/>
          </a:prstGeom>
        </p:spPr>
      </p:pic>
      <p:pic>
        <p:nvPicPr>
          <p:cNvPr id="14" name="Picture 14">
            <a:extLst>
              <a:ext uri="{FF2B5EF4-FFF2-40B4-BE49-F238E27FC236}">
                <a16:creationId xmlns:a16="http://schemas.microsoft.com/office/drawing/2014/main" id="{69BB6DFE-10D7-B48B-8E58-7F69530B1DDD}"/>
              </a:ext>
            </a:extLst>
          </p:cNvPr>
          <p:cNvPicPr>
            <a:picLocks noChangeAspect="1"/>
          </p:cNvPicPr>
          <p:nvPr/>
        </p:nvPicPr>
        <p:blipFill>
          <a:blip r:embed="rId4"/>
          <a:stretch>
            <a:fillRect/>
          </a:stretch>
        </p:blipFill>
        <p:spPr>
          <a:xfrm>
            <a:off x="6392779" y="1289999"/>
            <a:ext cx="349209" cy="350208"/>
          </a:xfrm>
          <a:prstGeom prst="rect">
            <a:avLst/>
          </a:prstGeom>
        </p:spPr>
      </p:pic>
      <p:pic>
        <p:nvPicPr>
          <p:cNvPr id="15" name="Picture 15">
            <a:extLst>
              <a:ext uri="{FF2B5EF4-FFF2-40B4-BE49-F238E27FC236}">
                <a16:creationId xmlns:a16="http://schemas.microsoft.com/office/drawing/2014/main" id="{80D5FE28-178A-0B06-4D1C-06BFB91CA510}"/>
              </a:ext>
            </a:extLst>
          </p:cNvPr>
          <p:cNvPicPr>
            <a:picLocks noChangeAspect="1"/>
          </p:cNvPicPr>
          <p:nvPr/>
        </p:nvPicPr>
        <p:blipFill>
          <a:blip r:embed="rId5"/>
          <a:stretch>
            <a:fillRect/>
          </a:stretch>
        </p:blipFill>
        <p:spPr>
          <a:xfrm>
            <a:off x="5847122" y="1308797"/>
            <a:ext cx="371836" cy="300879"/>
          </a:xfrm>
          <a:prstGeom prst="rect">
            <a:avLst/>
          </a:prstGeom>
        </p:spPr>
      </p:pic>
      <p:sp>
        <p:nvSpPr>
          <p:cNvPr id="18" name="TextBox 17">
            <a:extLst>
              <a:ext uri="{FF2B5EF4-FFF2-40B4-BE49-F238E27FC236}">
                <a16:creationId xmlns:a16="http://schemas.microsoft.com/office/drawing/2014/main" id="{7F679297-9AC2-307B-D129-3626F9F1441C}"/>
              </a:ext>
            </a:extLst>
          </p:cNvPr>
          <p:cNvSpPr txBox="1"/>
          <p:nvPr/>
        </p:nvSpPr>
        <p:spPr>
          <a:xfrm>
            <a:off x="2470935" y="1985481"/>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x</a:t>
            </a:r>
            <a:endParaRPr lang="en-US" sz="2500" b="1" dirty="0"/>
          </a:p>
        </p:txBody>
      </p:sp>
      <p:sp>
        <p:nvSpPr>
          <p:cNvPr id="20" name="TextBox 19">
            <a:extLst>
              <a:ext uri="{FF2B5EF4-FFF2-40B4-BE49-F238E27FC236}">
                <a16:creationId xmlns:a16="http://schemas.microsoft.com/office/drawing/2014/main" id="{FBBC3842-B6E9-C08A-61D8-528415F68FE9}"/>
              </a:ext>
            </a:extLst>
          </p:cNvPr>
          <p:cNvSpPr txBox="1"/>
          <p:nvPr/>
        </p:nvSpPr>
        <p:spPr>
          <a:xfrm>
            <a:off x="5327150" y="1975207"/>
            <a:ext cx="523982"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dirty="0">
                <a:latin typeface="Bradley Hand ITC"/>
              </a:rPr>
              <a:t> </a:t>
            </a:r>
            <a:r>
              <a:rPr lang="en-US" sz="2500" b="1" dirty="0">
                <a:latin typeface="Bradley Hand ITC"/>
              </a:rPr>
              <a:t>x</a:t>
            </a:r>
            <a:endParaRPr lang="en-US" sz="2500" b="1" dirty="0"/>
          </a:p>
        </p:txBody>
      </p:sp>
      <p:sp>
        <p:nvSpPr>
          <p:cNvPr id="27" name="TextBox 26">
            <a:extLst>
              <a:ext uri="{FF2B5EF4-FFF2-40B4-BE49-F238E27FC236}">
                <a16:creationId xmlns:a16="http://schemas.microsoft.com/office/drawing/2014/main" id="{761192E4-C181-8FEE-74AD-44765BC625D2}"/>
              </a:ext>
            </a:extLst>
          </p:cNvPr>
          <p:cNvSpPr txBox="1"/>
          <p:nvPr/>
        </p:nvSpPr>
        <p:spPr>
          <a:xfrm>
            <a:off x="6201806" y="1965614"/>
            <a:ext cx="1229392"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a:t>
            </a:r>
            <a:r>
              <a:rPr lang="en-US" sz="2000" b="1" dirty="0">
                <a:latin typeface="Bradley Hand ITC"/>
              </a:rPr>
              <a:t>conjoint</a:t>
            </a:r>
          </a:p>
        </p:txBody>
      </p:sp>
      <p:sp>
        <p:nvSpPr>
          <p:cNvPr id="28" name="TextBox 27">
            <a:extLst>
              <a:ext uri="{FF2B5EF4-FFF2-40B4-BE49-F238E27FC236}">
                <a16:creationId xmlns:a16="http://schemas.microsoft.com/office/drawing/2014/main" id="{F3F5E23B-F732-487F-FAD8-A327E08A2D38}"/>
              </a:ext>
            </a:extLst>
          </p:cNvPr>
          <p:cNvSpPr txBox="1"/>
          <p:nvPr/>
        </p:nvSpPr>
        <p:spPr>
          <a:xfrm>
            <a:off x="1751743" y="2899880"/>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x</a:t>
            </a:r>
            <a:endParaRPr lang="en-US" sz="2500" b="1" dirty="0"/>
          </a:p>
        </p:txBody>
      </p:sp>
      <p:sp>
        <p:nvSpPr>
          <p:cNvPr id="29" name="TextBox 28">
            <a:extLst>
              <a:ext uri="{FF2B5EF4-FFF2-40B4-BE49-F238E27FC236}">
                <a16:creationId xmlns:a16="http://schemas.microsoft.com/office/drawing/2014/main" id="{821114B6-1975-8FE0-224D-62EED4BDEB47}"/>
              </a:ext>
            </a:extLst>
          </p:cNvPr>
          <p:cNvSpPr txBox="1"/>
          <p:nvPr/>
        </p:nvSpPr>
        <p:spPr>
          <a:xfrm>
            <a:off x="5327150" y="2591655"/>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x</a:t>
            </a:r>
            <a:endParaRPr lang="en-US" sz="2500" b="1" dirty="0"/>
          </a:p>
        </p:txBody>
      </p:sp>
      <p:sp>
        <p:nvSpPr>
          <p:cNvPr id="30" name="TextBox 29">
            <a:extLst>
              <a:ext uri="{FF2B5EF4-FFF2-40B4-BE49-F238E27FC236}">
                <a16:creationId xmlns:a16="http://schemas.microsoft.com/office/drawing/2014/main" id="{7D343FD7-E786-731C-BCF9-FE6758DC123E}"/>
              </a:ext>
            </a:extLst>
          </p:cNvPr>
          <p:cNvSpPr txBox="1"/>
          <p:nvPr/>
        </p:nvSpPr>
        <p:spPr>
          <a:xfrm>
            <a:off x="169523" y="2663574"/>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1</a:t>
            </a:r>
            <a:endParaRPr lang="en-US" sz="2500" b="1" dirty="0"/>
          </a:p>
        </p:txBody>
      </p:sp>
      <p:sp>
        <p:nvSpPr>
          <p:cNvPr id="31" name="TextBox 30">
            <a:extLst>
              <a:ext uri="{FF2B5EF4-FFF2-40B4-BE49-F238E27FC236}">
                <a16:creationId xmlns:a16="http://schemas.microsoft.com/office/drawing/2014/main" id="{61591309-3EF3-9F03-0D36-B4499E55074C}"/>
              </a:ext>
            </a:extLst>
          </p:cNvPr>
          <p:cNvSpPr txBox="1"/>
          <p:nvPr/>
        </p:nvSpPr>
        <p:spPr>
          <a:xfrm>
            <a:off x="169523" y="1738899"/>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2</a:t>
            </a:r>
            <a:endParaRPr lang="en-US" sz="2500" b="1" dirty="0"/>
          </a:p>
        </p:txBody>
      </p:sp>
      <p:pic>
        <p:nvPicPr>
          <p:cNvPr id="4" name="Picture 3">
            <a:extLst>
              <a:ext uri="{FF2B5EF4-FFF2-40B4-BE49-F238E27FC236}">
                <a16:creationId xmlns:a16="http://schemas.microsoft.com/office/drawing/2014/main" id="{ADCE7C58-60F2-2D2F-4D75-87A47693B659}"/>
              </a:ext>
            </a:extLst>
          </p:cNvPr>
          <p:cNvPicPr>
            <a:picLocks noChangeAspect="1"/>
          </p:cNvPicPr>
          <p:nvPr/>
        </p:nvPicPr>
        <p:blipFill>
          <a:blip r:embed="rId6"/>
          <a:stretch>
            <a:fillRect/>
          </a:stretch>
        </p:blipFill>
        <p:spPr>
          <a:xfrm>
            <a:off x="1709526" y="78526"/>
            <a:ext cx="743085" cy="75335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2B6C4848-9961-297F-A8F9-F89B56CC653D}"/>
              </a:ext>
            </a:extLst>
          </p:cNvPr>
          <p:cNvPicPr>
            <a:picLocks noChangeAspect="1"/>
          </p:cNvPicPr>
          <p:nvPr/>
        </p:nvPicPr>
        <p:blipFill>
          <a:blip r:embed="rId7"/>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34BFBDD7-96D4-059A-088F-40BC00FF8946}"/>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ea typeface="+mn-lt"/>
                <a:cs typeface="+mn-lt"/>
              </a:rPr>
              <a:t>Prioriser</a:t>
            </a:r>
            <a:endParaRPr lang="en-US" sz="2400" b="1" dirty="0" err="1">
              <a:latin typeface="Century Gothic"/>
            </a:endParaRPr>
          </a:p>
        </p:txBody>
      </p:sp>
      <p:sp>
        <p:nvSpPr>
          <p:cNvPr id="11" name="TextBox 5">
            <a:extLst>
              <a:ext uri="{FF2B5EF4-FFF2-40B4-BE49-F238E27FC236}">
                <a16:creationId xmlns:a16="http://schemas.microsoft.com/office/drawing/2014/main" id="{603D3A04-E1E4-E715-231E-B929CB8BA727}"/>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4522985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60685-0FDB-9E67-DDA4-3125DBD03F66}"/>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9608CCDF-1597-2FB3-ACC2-9941DB103280}"/>
              </a:ext>
            </a:extLst>
          </p:cNvPr>
          <p:cNvPicPr>
            <a:picLocks noChangeAspect="1"/>
          </p:cNvPicPr>
          <p:nvPr/>
        </p:nvPicPr>
        <p:blipFill>
          <a:blip r:embed="rId2"/>
          <a:stretch>
            <a:fillRect/>
          </a:stretch>
        </p:blipFill>
        <p:spPr>
          <a:xfrm>
            <a:off x="1709526" y="78526"/>
            <a:ext cx="743085" cy="753356"/>
          </a:xfrm>
          <a:prstGeom prst="rect">
            <a:avLst/>
          </a:prstGeom>
        </p:spPr>
      </p:pic>
      <p:sp>
        <p:nvSpPr>
          <p:cNvPr id="19" name="TextBox 18">
            <a:extLst>
              <a:ext uri="{FF2B5EF4-FFF2-40B4-BE49-F238E27FC236}">
                <a16:creationId xmlns:a16="http://schemas.microsoft.com/office/drawing/2014/main" id="{CB71D56D-CB1E-7736-8E56-C76481407488}"/>
              </a:ext>
            </a:extLst>
          </p:cNvPr>
          <p:cNvSpPr txBox="1"/>
          <p:nvPr/>
        </p:nvSpPr>
        <p:spPr>
          <a:xfrm>
            <a:off x="1884630" y="1936700"/>
            <a:ext cx="4209572" cy="4579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u="sng" dirty="0">
              <a:latin typeface="Cavolini"/>
              <a:cs typeface="Segoe UI"/>
            </a:endParaRPr>
          </a:p>
        </p:txBody>
      </p:sp>
      <p:sp>
        <p:nvSpPr>
          <p:cNvPr id="21" name="TextBox 20">
            <a:extLst>
              <a:ext uri="{FF2B5EF4-FFF2-40B4-BE49-F238E27FC236}">
                <a16:creationId xmlns:a16="http://schemas.microsoft.com/office/drawing/2014/main" id="{E6AAEEF4-3607-1D9D-A8B2-BFCF8B555D93}"/>
              </a:ext>
            </a:extLst>
          </p:cNvPr>
          <p:cNvSpPr txBox="1"/>
          <p:nvPr/>
        </p:nvSpPr>
        <p:spPr>
          <a:xfrm>
            <a:off x="1413836" y="1063583"/>
            <a:ext cx="4444108" cy="5262979"/>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u="sng" dirty="0">
                <a:latin typeface="Cavolini"/>
                <a:ea typeface="Segoe UI"/>
                <a:cs typeface="Segoe UI"/>
              </a:rPr>
              <a:t>Livraison de courses​</a:t>
            </a:r>
          </a:p>
          <a:p>
            <a:endParaRPr lang="en-US" sz="1400" dirty="0">
              <a:latin typeface="Cavolini"/>
              <a:ea typeface="Segoe UI"/>
              <a:cs typeface="Segoe UI"/>
            </a:endParaRPr>
          </a:p>
          <a:p>
            <a:r>
              <a:rPr lang="en-US" sz="1400" dirty="0">
                <a:latin typeface="Cavolini"/>
                <a:ea typeface="Segoe UI"/>
                <a:cs typeface="Segoe UI"/>
              </a:rPr>
              <a:t>Instacart:​​   1-888-246-7822</a:t>
            </a: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r>
              <a:rPr lang="en-US" sz="1400" dirty="0">
                <a:latin typeface="Cavolini"/>
                <a:ea typeface="Segoe UI"/>
                <a:cs typeface="Segoe UI"/>
              </a:rPr>
              <a:t>Provigo:                             Walmart​: </a:t>
            </a: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p:txBody>
      </p:sp>
      <p:sp>
        <p:nvSpPr>
          <p:cNvPr id="22" name="TextBox 21">
            <a:extLst>
              <a:ext uri="{FF2B5EF4-FFF2-40B4-BE49-F238E27FC236}">
                <a16:creationId xmlns:a16="http://schemas.microsoft.com/office/drawing/2014/main" id="{F39B1F0A-7BFD-4AD1-5B18-4DBF95B0A5F0}"/>
              </a:ext>
            </a:extLst>
          </p:cNvPr>
          <p:cNvSpPr txBox="1"/>
          <p:nvPr/>
        </p:nvSpPr>
        <p:spPr>
          <a:xfrm>
            <a:off x="1408618" y="6634903"/>
            <a:ext cx="4454638" cy="2893100"/>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u="sng" dirty="0">
                <a:latin typeface="Cavolini"/>
                <a:ea typeface="+mn-lt"/>
                <a:cs typeface="+mn-lt"/>
              </a:rPr>
              <a:t>Aide à domicile</a:t>
            </a:r>
          </a:p>
          <a:p>
            <a:endParaRPr lang="en-US" sz="1400" u="sng" dirty="0">
              <a:latin typeface="Cavolini"/>
              <a:ea typeface="+mn-lt"/>
              <a:cs typeface="+mn-lt"/>
            </a:endParaRPr>
          </a:p>
          <a:p>
            <a:r>
              <a:rPr lang="en-US" sz="1400" dirty="0">
                <a:latin typeface="Cavolini"/>
                <a:ea typeface="+mn-lt"/>
                <a:cs typeface="+mn-lt"/>
              </a:rPr>
              <a:t>Ottawa West Seniors Support: </a:t>
            </a:r>
            <a:endParaRPr lang="en-US" dirty="0">
              <a:latin typeface="Calibri"/>
              <a:ea typeface="+mn-lt"/>
              <a:cs typeface="+mn-lt"/>
            </a:endParaRPr>
          </a:p>
          <a:p>
            <a:pPr marL="285750" indent="-285750">
              <a:buFont typeface="Calibri"/>
              <a:buChar char="-"/>
            </a:pPr>
            <a:r>
              <a:rPr lang="en-US" sz="1400" dirty="0">
                <a:latin typeface="Cavolini"/>
                <a:ea typeface="+mn-lt"/>
                <a:cs typeface="+mn-lt"/>
              </a:rPr>
              <a:t>613-728-6016</a:t>
            </a:r>
            <a:endParaRPr lang="en-US" dirty="0">
              <a:cs typeface="Calibri"/>
            </a:endParaRPr>
          </a:p>
          <a:p>
            <a:r>
              <a:rPr lang="en-US" sz="1400" dirty="0">
                <a:solidFill>
                  <a:srgbClr val="0563C1"/>
                </a:solidFill>
                <a:latin typeface="Cavolini"/>
                <a:ea typeface="+mn-lt"/>
                <a:cs typeface="+mn-lt"/>
                <a:hlinkClick r:id="rId3"/>
              </a:rPr>
              <a:t>https://owcs.ca/</a:t>
            </a:r>
            <a:r>
              <a:rPr lang="en-US" sz="1400" dirty="0">
                <a:latin typeface="Cavolini"/>
                <a:ea typeface="+mn-lt"/>
                <a:cs typeface="+mn-lt"/>
              </a:rPr>
              <a:t> </a:t>
            </a:r>
            <a:endParaRPr lang="en-US" sz="1400">
              <a:cs typeface="Calibri" panose="020F0502020204030204"/>
            </a:endParaRPr>
          </a:p>
          <a:p>
            <a:endParaRPr lang="en-US" sz="1400" dirty="0">
              <a:latin typeface="Cavolini"/>
              <a:ea typeface="+mn-lt"/>
              <a:cs typeface="+mn-lt"/>
            </a:endParaRPr>
          </a:p>
          <a:p>
            <a:endParaRPr lang="en-US" sz="1400" dirty="0">
              <a:latin typeface="Cavolini"/>
              <a:ea typeface="+mn-lt"/>
              <a:cs typeface="+mn-lt"/>
            </a:endParaRPr>
          </a:p>
          <a:p>
            <a:r>
              <a:rPr lang="en-US" sz="1400" dirty="0">
                <a:latin typeface="Cavolini"/>
                <a:ea typeface="+mn-lt"/>
                <a:cs typeface="+mn-lt"/>
              </a:rPr>
              <a:t>Nepean Seniors Home Support: </a:t>
            </a:r>
            <a:endParaRPr lang="en-US" sz="1400">
              <a:latin typeface="Calibri" panose="020F0502020204030204"/>
              <a:ea typeface="+mn-lt"/>
              <a:cs typeface="+mn-lt"/>
            </a:endParaRPr>
          </a:p>
          <a:p>
            <a:pPr marL="285750" indent="-285750">
              <a:buFont typeface="Calibri"/>
              <a:buChar char="-"/>
            </a:pPr>
            <a:r>
              <a:rPr lang="en-US" sz="1400" dirty="0">
                <a:latin typeface="Cavolini"/>
                <a:ea typeface="+mn-lt"/>
                <a:cs typeface="+mn-lt"/>
              </a:rPr>
              <a:t>613-829-1133</a:t>
            </a:r>
            <a:endParaRPr lang="en-US" sz="1400" dirty="0">
              <a:cs typeface="Calibri"/>
            </a:endParaRPr>
          </a:p>
          <a:p>
            <a:endParaRPr lang="en-US" sz="1400" dirty="0">
              <a:latin typeface="Cavolini"/>
              <a:ea typeface="+mn-lt"/>
              <a:cs typeface="+mn-lt"/>
            </a:endParaRPr>
          </a:p>
          <a:p>
            <a:endParaRPr lang="en-US" sz="1400" dirty="0">
              <a:latin typeface="Cavolini"/>
              <a:ea typeface="+mn-lt"/>
              <a:cs typeface="+mn-lt"/>
            </a:endParaRPr>
          </a:p>
          <a:p>
            <a:r>
              <a:rPr lang="en-US" sz="1400" dirty="0">
                <a:latin typeface="Cavolini"/>
                <a:ea typeface="+mn-lt"/>
                <a:cs typeface="+mn-lt"/>
              </a:rPr>
              <a:t>Olde Forge Support Services:</a:t>
            </a:r>
            <a:endParaRPr lang="en-US" sz="1400" dirty="0">
              <a:latin typeface="Cavolini"/>
              <a:ea typeface="+mn-lt"/>
              <a:cs typeface="Cavolini"/>
            </a:endParaRPr>
          </a:p>
          <a:p>
            <a:pPr marL="285750" indent="-285750">
              <a:buFont typeface="Calibri"/>
              <a:buChar char="-"/>
            </a:pPr>
            <a:r>
              <a:rPr lang="en-US" sz="1400" dirty="0">
                <a:latin typeface="Cavolini"/>
                <a:ea typeface="+mn-lt"/>
                <a:cs typeface="+mn-lt"/>
              </a:rPr>
              <a:t>613-829-9777</a:t>
            </a:r>
          </a:p>
        </p:txBody>
      </p:sp>
      <p:pic>
        <p:nvPicPr>
          <p:cNvPr id="24" name="Picture 24" descr="Qr code&#10;&#10;Description automatically generated">
            <a:extLst>
              <a:ext uri="{FF2B5EF4-FFF2-40B4-BE49-F238E27FC236}">
                <a16:creationId xmlns:a16="http://schemas.microsoft.com/office/drawing/2014/main" id="{BF090CCB-51A2-A39C-2F03-70DDCF59BDE9}"/>
              </a:ext>
            </a:extLst>
          </p:cNvPr>
          <p:cNvPicPr>
            <a:picLocks noChangeAspect="1"/>
          </p:cNvPicPr>
          <p:nvPr/>
        </p:nvPicPr>
        <p:blipFill>
          <a:blip r:embed="rId4"/>
          <a:stretch>
            <a:fillRect/>
          </a:stretch>
        </p:blipFill>
        <p:spPr>
          <a:xfrm>
            <a:off x="1517522" y="1933956"/>
            <a:ext cx="959990" cy="926592"/>
          </a:xfrm>
          <a:prstGeom prst="rect">
            <a:avLst/>
          </a:prstGeom>
        </p:spPr>
      </p:pic>
      <p:pic>
        <p:nvPicPr>
          <p:cNvPr id="25" name="Picture 25" descr="Qr code&#10;&#10;Description automatically generated">
            <a:extLst>
              <a:ext uri="{FF2B5EF4-FFF2-40B4-BE49-F238E27FC236}">
                <a16:creationId xmlns:a16="http://schemas.microsoft.com/office/drawing/2014/main" id="{7ADBBB12-03FE-DB4A-4A1B-47EA38408B4A}"/>
              </a:ext>
            </a:extLst>
          </p:cNvPr>
          <p:cNvPicPr>
            <a:picLocks noChangeAspect="1"/>
          </p:cNvPicPr>
          <p:nvPr/>
        </p:nvPicPr>
        <p:blipFill>
          <a:blip r:embed="rId5"/>
          <a:stretch>
            <a:fillRect/>
          </a:stretch>
        </p:blipFill>
        <p:spPr>
          <a:xfrm>
            <a:off x="1520025" y="4577818"/>
            <a:ext cx="912505" cy="893716"/>
          </a:xfrm>
          <a:prstGeom prst="rect">
            <a:avLst/>
          </a:prstGeom>
        </p:spPr>
      </p:pic>
      <p:pic>
        <p:nvPicPr>
          <p:cNvPr id="26" name="Picture 26" descr="Qr code&#10;&#10;Description automatically generated">
            <a:extLst>
              <a:ext uri="{FF2B5EF4-FFF2-40B4-BE49-F238E27FC236}">
                <a16:creationId xmlns:a16="http://schemas.microsoft.com/office/drawing/2014/main" id="{8EDB0206-997B-C194-FCB0-8863C6CB9F85}"/>
              </a:ext>
            </a:extLst>
          </p:cNvPr>
          <p:cNvPicPr>
            <a:picLocks noChangeAspect="1"/>
          </p:cNvPicPr>
          <p:nvPr/>
        </p:nvPicPr>
        <p:blipFill>
          <a:blip r:embed="rId6"/>
          <a:stretch>
            <a:fillRect/>
          </a:stretch>
        </p:blipFill>
        <p:spPr>
          <a:xfrm>
            <a:off x="4275933" y="4584684"/>
            <a:ext cx="949716" cy="913345"/>
          </a:xfrm>
          <a:prstGeom prst="rect">
            <a:avLst/>
          </a:prstGeom>
        </p:spPr>
      </p:pic>
      <p:pic>
        <p:nvPicPr>
          <p:cNvPr id="3" name="Picture 2" descr="A picture containing text, sign&#10;&#10;Description automatically generated">
            <a:extLst>
              <a:ext uri="{FF2B5EF4-FFF2-40B4-BE49-F238E27FC236}">
                <a16:creationId xmlns:a16="http://schemas.microsoft.com/office/drawing/2014/main" id="{5A099BA1-551D-B70A-D206-4D2560398A9C}"/>
              </a:ext>
            </a:extLst>
          </p:cNvPr>
          <p:cNvPicPr>
            <a:picLocks noChangeAspect="1"/>
          </p:cNvPicPr>
          <p:nvPr/>
        </p:nvPicPr>
        <p:blipFill>
          <a:blip r:embed="rId7"/>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686C05CA-1AEB-E616-3EB3-0AFA18A60A59}"/>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ea typeface="+mn-lt"/>
                <a:cs typeface="+mn-lt"/>
              </a:rPr>
              <a:t>Prioriser</a:t>
            </a:r>
            <a:endParaRPr lang="en-US" sz="2400" b="1" dirty="0" err="1">
              <a:latin typeface="Century Gothic"/>
            </a:endParaRPr>
          </a:p>
        </p:txBody>
      </p:sp>
      <p:sp>
        <p:nvSpPr>
          <p:cNvPr id="5" name="TextBox 5">
            <a:extLst>
              <a:ext uri="{FF2B5EF4-FFF2-40B4-BE49-F238E27FC236}">
                <a16:creationId xmlns:a16="http://schemas.microsoft.com/office/drawing/2014/main" id="{C648E623-32F4-A39C-0B68-724AC0C5364D}"/>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32094703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2876C-AC75-5E13-87AB-EAFF114FF255}"/>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D0028C96-7DE5-5300-7F2F-AB8CBF742481}"/>
              </a:ext>
            </a:extLst>
          </p:cNvPr>
          <p:cNvSpPr txBox="1"/>
          <p:nvPr/>
        </p:nvSpPr>
        <p:spPr>
          <a:xfrm>
            <a:off x="140667" y="668684"/>
            <a:ext cx="6967741" cy="78483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b="1" dirty="0">
                <a:latin typeface="Century Gothic"/>
                <a:ea typeface="+mn-lt"/>
                <a:cs typeface="+mn-lt"/>
              </a:rPr>
              <a:t>Planification </a:t>
            </a:r>
            <a:r>
              <a:rPr lang="en-US" dirty="0">
                <a:latin typeface="Century Gothic"/>
                <a:ea typeface="+mn-lt"/>
                <a:cs typeface="+mn-lt"/>
              </a:rPr>
              <a:t>et </a:t>
            </a:r>
            <a:r>
              <a:rPr lang="en-US" b="1" dirty="0" err="1">
                <a:latin typeface="Century Gothic"/>
                <a:ea typeface="+mn-lt"/>
                <a:cs typeface="+mn-lt"/>
              </a:rPr>
              <a:t>organisation</a:t>
            </a:r>
            <a:endParaRPr lang="en-US" b="1" dirty="0">
              <a:latin typeface="Century Gothic"/>
            </a:endParaRPr>
          </a:p>
          <a:p>
            <a:endParaRPr lang="en-US" dirty="0">
              <a:latin typeface="Century Gothic"/>
            </a:endParaRPr>
          </a:p>
          <a:p>
            <a:endParaRPr lang="en-US" dirty="0">
              <a:latin typeface="Century Gothic"/>
            </a:endParaRPr>
          </a:p>
          <a:p>
            <a:pPr marL="342900" indent="-342900">
              <a:buFont typeface="Calibri"/>
              <a:buChar char="-"/>
            </a:pPr>
            <a:r>
              <a:rPr lang="en-US" b="1" err="1">
                <a:latin typeface="Century Gothic"/>
                <a:ea typeface="+mn-lt"/>
                <a:cs typeface="+mn-lt"/>
              </a:rPr>
              <a:t>Équilibrer</a:t>
            </a:r>
            <a:r>
              <a:rPr lang="en-US" b="1" dirty="0">
                <a:latin typeface="Century Gothic"/>
                <a:ea typeface="+mn-lt"/>
                <a:cs typeface="+mn-lt"/>
              </a:rPr>
              <a:t> </a:t>
            </a:r>
            <a:r>
              <a:rPr lang="en-US" b="1" err="1">
                <a:latin typeface="Century Gothic"/>
                <a:ea typeface="+mn-lt"/>
                <a:cs typeface="+mn-lt"/>
              </a:rPr>
              <a:t>l'activité</a:t>
            </a:r>
            <a:r>
              <a:rPr lang="en-US" dirty="0">
                <a:latin typeface="Century Gothic"/>
                <a:ea typeface="+mn-lt"/>
                <a:cs typeface="+mn-lt"/>
              </a:rPr>
              <a:t> et le </a:t>
            </a:r>
            <a:r>
              <a:rPr lang="en-US" b="1" dirty="0">
                <a:latin typeface="Century Gothic"/>
                <a:ea typeface="+mn-lt"/>
                <a:cs typeface="+mn-lt"/>
              </a:rPr>
              <a:t>repos</a:t>
            </a:r>
            <a:r>
              <a:rPr lang="en-US" dirty="0">
                <a:latin typeface="Century Gothic"/>
                <a:ea typeface="+mn-lt"/>
                <a:cs typeface="+mn-lt"/>
              </a:rPr>
              <a:t> : </a:t>
            </a:r>
          </a:p>
          <a:p>
            <a:pPr marL="342900" indent="-342900">
              <a:buFont typeface="Calibri"/>
              <a:buChar char="-"/>
            </a:pPr>
            <a:endParaRPr lang="en-US" dirty="0">
              <a:latin typeface="Century Gothic"/>
              <a:ea typeface="+mn-lt"/>
              <a:cs typeface="+mn-lt"/>
            </a:endParaRPr>
          </a:p>
          <a:p>
            <a:pPr marL="800100" lvl="1" indent="-342900">
              <a:buFont typeface="Courier New"/>
              <a:buChar char="o"/>
            </a:pPr>
            <a:r>
              <a:rPr lang="en-US" err="1">
                <a:latin typeface="Century Gothic"/>
                <a:ea typeface="+mn-lt"/>
                <a:cs typeface="+mn-lt"/>
              </a:rPr>
              <a:t>Prévoyez</a:t>
            </a:r>
            <a:r>
              <a:rPr lang="en-US" dirty="0">
                <a:latin typeface="Century Gothic"/>
                <a:ea typeface="+mn-lt"/>
                <a:cs typeface="+mn-lt"/>
              </a:rPr>
              <a:t> des </a:t>
            </a:r>
            <a:r>
              <a:rPr lang="en-US" b="1" dirty="0">
                <a:latin typeface="Century Gothic"/>
                <a:ea typeface="+mn-lt"/>
                <a:cs typeface="+mn-lt"/>
              </a:rPr>
              <a:t>pauses </a:t>
            </a:r>
            <a:r>
              <a:rPr lang="en-US" dirty="0">
                <a:latin typeface="Century Gothic"/>
                <a:ea typeface="+mn-lt"/>
                <a:cs typeface="+mn-lt"/>
              </a:rPr>
              <a:t>de </a:t>
            </a:r>
            <a:r>
              <a:rPr lang="en-US" b="1" dirty="0">
                <a:latin typeface="Century Gothic"/>
                <a:ea typeface="+mn-lt"/>
                <a:cs typeface="+mn-lt"/>
              </a:rPr>
              <a:t>10 à 15 minutes par </a:t>
            </a:r>
            <a:r>
              <a:rPr lang="en-US" b="1" err="1">
                <a:latin typeface="Century Gothic"/>
                <a:ea typeface="+mn-lt"/>
                <a:cs typeface="+mn-lt"/>
              </a:rPr>
              <a:t>heure</a:t>
            </a:r>
            <a:r>
              <a:rPr lang="en-US" dirty="0">
                <a:latin typeface="Century Gothic"/>
                <a:ea typeface="+mn-lt"/>
                <a:cs typeface="+mn-lt"/>
              </a:rPr>
              <a:t> pour </a:t>
            </a:r>
            <a:r>
              <a:rPr lang="en-US" err="1">
                <a:latin typeface="Century Gothic"/>
                <a:ea typeface="+mn-lt"/>
                <a:cs typeface="+mn-lt"/>
              </a:rPr>
              <a:t>éviter</a:t>
            </a:r>
            <a:r>
              <a:rPr lang="en-US" dirty="0">
                <a:latin typeface="Century Gothic"/>
                <a:ea typeface="+mn-lt"/>
                <a:cs typeface="+mn-lt"/>
              </a:rPr>
              <a:t> la fatigue.</a:t>
            </a:r>
            <a:endParaRPr lang="en-US">
              <a:latin typeface="Century Gothic"/>
            </a:endParaRPr>
          </a:p>
          <a:p>
            <a:endParaRPr lang="en-US" dirty="0">
              <a:latin typeface="Century Gothic"/>
            </a:endParaRPr>
          </a:p>
          <a:p>
            <a:endParaRPr lang="en-US" dirty="0">
              <a:latin typeface="Century Gothic"/>
            </a:endParaRPr>
          </a:p>
          <a:p>
            <a:endParaRPr lang="en-US" dirty="0">
              <a:latin typeface="Century Gothic"/>
            </a:endParaRPr>
          </a:p>
          <a:p>
            <a:r>
              <a:rPr lang="en-US" b="1" dirty="0">
                <a:latin typeface="Century Gothic"/>
                <a:ea typeface="+mn-lt"/>
                <a:cs typeface="+mn-lt"/>
              </a:rPr>
              <a:t>2. </a:t>
            </a:r>
            <a:r>
              <a:rPr lang="en-US" b="1" dirty="0" err="1">
                <a:latin typeface="Century Gothic"/>
                <a:ea typeface="+mn-lt"/>
                <a:cs typeface="+mn-lt"/>
              </a:rPr>
              <a:t>Alterner</a:t>
            </a:r>
            <a:r>
              <a:rPr lang="en-US" dirty="0">
                <a:latin typeface="Century Gothic"/>
                <a:ea typeface="+mn-lt"/>
                <a:cs typeface="+mn-lt"/>
              </a:rPr>
              <a:t> les </a:t>
            </a:r>
            <a:r>
              <a:rPr lang="en-US" b="1" dirty="0" err="1">
                <a:latin typeface="Century Gothic"/>
                <a:ea typeface="+mn-lt"/>
                <a:cs typeface="+mn-lt"/>
              </a:rPr>
              <a:t>tâches</a:t>
            </a:r>
            <a:r>
              <a:rPr lang="en-US" b="1" dirty="0">
                <a:latin typeface="Century Gothic"/>
                <a:ea typeface="+mn-lt"/>
                <a:cs typeface="+mn-lt"/>
              </a:rPr>
              <a:t> </a:t>
            </a:r>
            <a:r>
              <a:rPr lang="en-US" b="1" dirty="0" err="1">
                <a:latin typeface="Century Gothic"/>
                <a:ea typeface="+mn-lt"/>
                <a:cs typeface="+mn-lt"/>
              </a:rPr>
              <a:t>lourdes</a:t>
            </a:r>
            <a:r>
              <a:rPr lang="en-US" b="1" dirty="0">
                <a:latin typeface="Century Gothic"/>
                <a:ea typeface="+mn-lt"/>
                <a:cs typeface="+mn-lt"/>
              </a:rPr>
              <a:t> </a:t>
            </a:r>
            <a:r>
              <a:rPr lang="en-US" dirty="0">
                <a:latin typeface="Century Gothic"/>
                <a:ea typeface="+mn-lt"/>
                <a:cs typeface="+mn-lt"/>
              </a:rPr>
              <a:t>et </a:t>
            </a:r>
            <a:r>
              <a:rPr lang="en-US" b="1" dirty="0" err="1">
                <a:latin typeface="Century Gothic"/>
                <a:ea typeface="+mn-lt"/>
                <a:cs typeface="+mn-lt"/>
              </a:rPr>
              <a:t>légères</a:t>
            </a:r>
            <a:endParaRPr lang="en-US" dirty="0" err="1">
              <a:latin typeface="Century Gothic"/>
              <a:cs typeface="Calibri"/>
            </a:endParaRPr>
          </a:p>
          <a:p>
            <a:endParaRPr lang="en-US" dirty="0">
              <a:latin typeface="Century Gothic"/>
            </a:endParaRPr>
          </a:p>
          <a:p>
            <a:r>
              <a:rPr lang="en-US" dirty="0">
                <a:latin typeface="Century Gothic"/>
                <a:ea typeface="+mn-lt"/>
                <a:cs typeface="+mn-lt"/>
              </a:rPr>
              <a:t>Ex : ne </a:t>
            </a:r>
            <a:r>
              <a:rPr lang="en-US" b="1" dirty="0">
                <a:latin typeface="Century Gothic"/>
                <a:ea typeface="+mn-lt"/>
                <a:cs typeface="+mn-lt"/>
              </a:rPr>
              <a:t>pas </a:t>
            </a:r>
            <a:r>
              <a:rPr lang="en-US" b="1" dirty="0" err="1">
                <a:latin typeface="Century Gothic"/>
                <a:ea typeface="+mn-lt"/>
                <a:cs typeface="+mn-lt"/>
              </a:rPr>
              <a:t>prévoir</a:t>
            </a:r>
            <a:r>
              <a:rPr lang="en-US" b="1" dirty="0">
                <a:latin typeface="Century Gothic"/>
                <a:ea typeface="+mn-lt"/>
                <a:cs typeface="+mn-lt"/>
              </a:rPr>
              <a:t> </a:t>
            </a:r>
            <a:r>
              <a:rPr lang="en-US" dirty="0">
                <a:latin typeface="Century Gothic"/>
                <a:ea typeface="+mn-lt"/>
                <a:cs typeface="+mn-lt"/>
              </a:rPr>
              <a:t>de faire la </a:t>
            </a:r>
            <a:r>
              <a:rPr lang="en-US" b="1" dirty="0" err="1">
                <a:latin typeface="Century Gothic"/>
                <a:ea typeface="+mn-lt"/>
                <a:cs typeface="+mn-lt"/>
              </a:rPr>
              <a:t>lessive</a:t>
            </a:r>
            <a:r>
              <a:rPr lang="en-US" b="1" dirty="0">
                <a:latin typeface="Century Gothic"/>
                <a:ea typeface="+mn-lt"/>
                <a:cs typeface="+mn-lt"/>
              </a:rPr>
              <a:t> et la cuisine </a:t>
            </a:r>
            <a:r>
              <a:rPr lang="en-US" dirty="0">
                <a:latin typeface="Century Gothic"/>
                <a:ea typeface="+mn-lt"/>
                <a:cs typeface="+mn-lt"/>
              </a:rPr>
              <a:t>le matin.</a:t>
            </a:r>
            <a:endParaRPr lang="en-US" dirty="0">
              <a:latin typeface="Century Gothic"/>
            </a:endParaRPr>
          </a:p>
          <a:p>
            <a:endParaRPr lang="en-US" dirty="0">
              <a:latin typeface="Century Gothic"/>
            </a:endParaRPr>
          </a:p>
          <a:p>
            <a:endParaRPr lang="en-US" dirty="0">
              <a:latin typeface="Century Gothic"/>
            </a:endParaRPr>
          </a:p>
          <a:p>
            <a:endParaRPr lang="en-US" dirty="0">
              <a:latin typeface="Century Gothic"/>
            </a:endParaRPr>
          </a:p>
          <a:p>
            <a:r>
              <a:rPr lang="en-US" b="1" dirty="0">
                <a:latin typeface="Century Gothic"/>
                <a:ea typeface="+mn-lt"/>
                <a:cs typeface="+mn-lt"/>
              </a:rPr>
              <a:t>3. </a:t>
            </a:r>
            <a:r>
              <a:rPr lang="en-US" dirty="0" err="1">
                <a:latin typeface="Century Gothic"/>
                <a:ea typeface="+mn-lt"/>
                <a:cs typeface="+mn-lt"/>
              </a:rPr>
              <a:t>Prenez</a:t>
            </a:r>
            <a:r>
              <a:rPr lang="en-US" dirty="0">
                <a:latin typeface="Century Gothic"/>
                <a:ea typeface="+mn-lt"/>
                <a:cs typeface="+mn-lt"/>
              </a:rPr>
              <a:t> le temps de rec</a:t>
            </a:r>
            <a:r>
              <a:rPr lang="en-US" b="1" dirty="0">
                <a:latin typeface="Century Gothic"/>
                <a:ea typeface="+mn-lt"/>
                <a:cs typeface="+mn-lt"/>
              </a:rPr>
              <a:t>harger </a:t>
            </a:r>
            <a:r>
              <a:rPr lang="en-US" b="1" dirty="0" err="1">
                <a:latin typeface="Century Gothic"/>
                <a:ea typeface="+mn-lt"/>
                <a:cs typeface="+mn-lt"/>
              </a:rPr>
              <a:t>votre</a:t>
            </a:r>
            <a:r>
              <a:rPr lang="en-US" b="1" dirty="0">
                <a:latin typeface="Century Gothic"/>
                <a:ea typeface="+mn-lt"/>
                <a:cs typeface="+mn-lt"/>
              </a:rPr>
              <a:t> </a:t>
            </a:r>
            <a:r>
              <a:rPr lang="en-US" b="1" dirty="0" err="1">
                <a:latin typeface="Century Gothic"/>
                <a:ea typeface="+mn-lt"/>
                <a:cs typeface="+mn-lt"/>
              </a:rPr>
              <a:t>énergie</a:t>
            </a:r>
            <a:r>
              <a:rPr lang="en-US" b="1" dirty="0">
                <a:latin typeface="Century Gothic"/>
                <a:ea typeface="+mn-lt"/>
                <a:cs typeface="+mn-lt"/>
              </a:rPr>
              <a:t> : </a:t>
            </a:r>
            <a:endParaRPr lang="en-US" dirty="0">
              <a:latin typeface="Century Gothic"/>
              <a:ea typeface="+mn-lt"/>
              <a:cs typeface="+mn-lt"/>
            </a:endParaRPr>
          </a:p>
          <a:p>
            <a:endParaRPr lang="en-US" b="1" dirty="0">
              <a:latin typeface="Century Gothic"/>
              <a:ea typeface="+mn-lt"/>
              <a:cs typeface="+mn-lt"/>
            </a:endParaRPr>
          </a:p>
          <a:p>
            <a:pPr marL="742950" lvl="1" indent="-285750">
              <a:buFont typeface="Courier New"/>
              <a:buChar char="o"/>
            </a:pPr>
            <a:r>
              <a:rPr lang="en-US" b="1" dirty="0">
                <a:latin typeface="Century Gothic"/>
                <a:ea typeface="+mn-lt"/>
                <a:cs typeface="+mn-lt"/>
              </a:rPr>
              <a:t>Bien </a:t>
            </a:r>
            <a:r>
              <a:rPr lang="en-US" b="1" dirty="0" err="1">
                <a:latin typeface="Century Gothic"/>
                <a:ea typeface="+mn-lt"/>
                <a:cs typeface="+mn-lt"/>
              </a:rPr>
              <a:t>dormir</a:t>
            </a:r>
            <a:endParaRPr lang="en-US" b="1" dirty="0">
              <a:latin typeface="Century Gothic"/>
              <a:ea typeface="+mn-lt"/>
              <a:cs typeface="+mn-lt"/>
            </a:endParaRPr>
          </a:p>
          <a:p>
            <a:pPr marL="742950" lvl="1" indent="-285750">
              <a:buFont typeface="Courier New"/>
              <a:buChar char="o"/>
            </a:pPr>
            <a:endParaRPr lang="en-US" b="1" dirty="0">
              <a:latin typeface="Century Gothic"/>
              <a:ea typeface="+mn-lt"/>
              <a:cs typeface="+mn-lt"/>
            </a:endParaRPr>
          </a:p>
          <a:p>
            <a:pPr marL="742950" lvl="1" indent="-285750">
              <a:buFont typeface="Courier New"/>
              <a:buChar char="o"/>
            </a:pPr>
            <a:r>
              <a:rPr lang="en-US" dirty="0" err="1">
                <a:latin typeface="Century Gothic"/>
                <a:ea typeface="+mn-lt"/>
                <a:cs typeface="+mn-lt"/>
              </a:rPr>
              <a:t>Écouter</a:t>
            </a:r>
            <a:r>
              <a:rPr lang="en-US" dirty="0">
                <a:latin typeface="Century Gothic"/>
                <a:ea typeface="+mn-lt"/>
                <a:cs typeface="+mn-lt"/>
              </a:rPr>
              <a:t> de la </a:t>
            </a:r>
            <a:r>
              <a:rPr lang="en-US" b="1" dirty="0">
                <a:latin typeface="Century Gothic"/>
                <a:ea typeface="+mn-lt"/>
                <a:cs typeface="+mn-lt"/>
              </a:rPr>
              <a:t>musique </a:t>
            </a:r>
            <a:r>
              <a:rPr lang="en-US" b="1" dirty="0" err="1">
                <a:latin typeface="Century Gothic"/>
                <a:ea typeface="+mn-lt"/>
                <a:cs typeface="+mn-lt"/>
              </a:rPr>
              <a:t>relaxante</a:t>
            </a:r>
            <a:endParaRPr lang="en-US" b="1" dirty="0">
              <a:latin typeface="Century Gothic"/>
              <a:ea typeface="+mn-lt"/>
              <a:cs typeface="+mn-lt"/>
            </a:endParaRPr>
          </a:p>
          <a:p>
            <a:pPr marL="285750" indent="-285750">
              <a:buFont typeface="Calibri"/>
              <a:buChar char="-"/>
            </a:pPr>
            <a:endParaRPr lang="en-US" dirty="0">
              <a:latin typeface="Century Gothic"/>
              <a:ea typeface="+mn-lt"/>
              <a:cs typeface="+mn-lt"/>
            </a:endParaRPr>
          </a:p>
          <a:p>
            <a:pPr marL="742950" lvl="1" indent="-285750">
              <a:buFont typeface="Courier New"/>
              <a:buChar char="o"/>
            </a:pPr>
            <a:r>
              <a:rPr lang="en-US" dirty="0">
                <a:latin typeface="Century Gothic"/>
                <a:ea typeface="+mn-lt"/>
                <a:cs typeface="+mn-lt"/>
              </a:rPr>
              <a:t>Faire </a:t>
            </a:r>
            <a:r>
              <a:rPr lang="en-US" err="1">
                <a:latin typeface="Century Gothic"/>
                <a:ea typeface="+mn-lt"/>
                <a:cs typeface="+mn-lt"/>
              </a:rPr>
              <a:t>une</a:t>
            </a:r>
            <a:r>
              <a:rPr lang="en-US" dirty="0">
                <a:latin typeface="Century Gothic"/>
                <a:ea typeface="+mn-lt"/>
                <a:cs typeface="+mn-lt"/>
              </a:rPr>
              <a:t> </a:t>
            </a:r>
            <a:r>
              <a:rPr lang="en-US" b="1" dirty="0">
                <a:latin typeface="Century Gothic"/>
                <a:ea typeface="+mn-lt"/>
                <a:cs typeface="+mn-lt"/>
              </a:rPr>
              <a:t>petite promenade</a:t>
            </a:r>
          </a:p>
          <a:p>
            <a:pPr marL="285750" indent="-285750">
              <a:buFont typeface="Calibri"/>
              <a:buChar char="-"/>
            </a:pPr>
            <a:endParaRPr lang="en-US" dirty="0">
              <a:latin typeface="Century Gothic"/>
              <a:ea typeface="+mn-lt"/>
              <a:cs typeface="+mn-lt"/>
            </a:endParaRPr>
          </a:p>
          <a:p>
            <a:pPr marL="742950" lvl="1" indent="-285750">
              <a:buFont typeface="Courier New"/>
              <a:buChar char="o"/>
            </a:pPr>
            <a:r>
              <a:rPr lang="en-US" b="1" err="1">
                <a:latin typeface="Century Gothic"/>
                <a:ea typeface="+mn-lt"/>
                <a:cs typeface="+mn-lt"/>
              </a:rPr>
              <a:t>Mangez</a:t>
            </a:r>
            <a:r>
              <a:rPr lang="en-US" b="1" dirty="0">
                <a:latin typeface="Century Gothic"/>
                <a:ea typeface="+mn-lt"/>
                <a:cs typeface="+mn-lt"/>
              </a:rPr>
              <a:t> bien</a:t>
            </a:r>
            <a:r>
              <a:rPr lang="en-US" dirty="0">
                <a:latin typeface="Century Gothic"/>
                <a:ea typeface="+mn-lt"/>
                <a:cs typeface="+mn-lt"/>
              </a:rPr>
              <a:t> et </a:t>
            </a:r>
            <a:r>
              <a:rPr lang="en-US" b="1" err="1">
                <a:latin typeface="Century Gothic"/>
                <a:ea typeface="+mn-lt"/>
                <a:cs typeface="+mn-lt"/>
              </a:rPr>
              <a:t>lentement</a:t>
            </a:r>
            <a:endParaRPr lang="en-US" b="1">
              <a:latin typeface="Century Gothic"/>
              <a:cs typeface="Calibri"/>
            </a:endParaRPr>
          </a:p>
          <a:p>
            <a:pPr marL="285750" indent="-285750">
              <a:buFont typeface="Calibri"/>
              <a:buChar char="-"/>
            </a:pPr>
            <a:endParaRPr lang="en-US" dirty="0">
              <a:latin typeface="Century Gothic"/>
              <a:ea typeface="+mn-lt"/>
              <a:cs typeface="+mn-lt"/>
            </a:endParaRPr>
          </a:p>
          <a:p>
            <a:pPr marL="742950" lvl="1" indent="-285750">
              <a:buFont typeface="Courier New"/>
              <a:buChar char="o"/>
            </a:pPr>
            <a:r>
              <a:rPr lang="en-US" err="1">
                <a:latin typeface="Century Gothic"/>
                <a:ea typeface="+mn-lt"/>
                <a:cs typeface="+mn-lt"/>
              </a:rPr>
              <a:t>Passez</a:t>
            </a:r>
            <a:r>
              <a:rPr lang="en-US" dirty="0">
                <a:latin typeface="Century Gothic"/>
                <a:ea typeface="+mn-lt"/>
                <a:cs typeface="+mn-lt"/>
              </a:rPr>
              <a:t> du </a:t>
            </a:r>
            <a:r>
              <a:rPr lang="en-US" b="1" dirty="0">
                <a:latin typeface="Century Gothic"/>
                <a:ea typeface="+mn-lt"/>
                <a:cs typeface="+mn-lt"/>
              </a:rPr>
              <a:t>temps avec </a:t>
            </a:r>
            <a:r>
              <a:rPr lang="en-US" b="1" err="1">
                <a:latin typeface="Century Gothic"/>
                <a:ea typeface="+mn-lt"/>
                <a:cs typeface="+mn-lt"/>
              </a:rPr>
              <a:t>vos</a:t>
            </a:r>
            <a:r>
              <a:rPr lang="en-US" b="1" dirty="0">
                <a:latin typeface="Century Gothic"/>
                <a:ea typeface="+mn-lt"/>
                <a:cs typeface="+mn-lt"/>
              </a:rPr>
              <a:t> </a:t>
            </a:r>
            <a:r>
              <a:rPr lang="en-US" b="1" err="1">
                <a:latin typeface="Century Gothic"/>
                <a:ea typeface="+mn-lt"/>
                <a:cs typeface="+mn-lt"/>
              </a:rPr>
              <a:t>amis</a:t>
            </a:r>
            <a:r>
              <a:rPr lang="en-US" dirty="0">
                <a:latin typeface="Century Gothic"/>
                <a:ea typeface="+mn-lt"/>
                <a:cs typeface="+mn-lt"/>
              </a:rPr>
              <a:t> et </a:t>
            </a:r>
            <a:r>
              <a:rPr lang="en-US" err="1">
                <a:latin typeface="Century Gothic"/>
                <a:ea typeface="+mn-lt"/>
                <a:cs typeface="+mn-lt"/>
              </a:rPr>
              <a:t>votre</a:t>
            </a:r>
            <a:r>
              <a:rPr lang="en-US" dirty="0">
                <a:latin typeface="Century Gothic"/>
                <a:ea typeface="+mn-lt"/>
                <a:cs typeface="+mn-lt"/>
              </a:rPr>
              <a:t> </a:t>
            </a:r>
            <a:r>
              <a:rPr lang="en-US" err="1">
                <a:latin typeface="Century Gothic"/>
                <a:ea typeface="+mn-lt"/>
                <a:cs typeface="+mn-lt"/>
              </a:rPr>
              <a:t>famille</a:t>
            </a:r>
            <a:endParaRPr lang="en-US">
              <a:latin typeface="Century Gothic"/>
              <a:cs typeface="Calibri"/>
            </a:endParaRPr>
          </a:p>
        </p:txBody>
      </p:sp>
      <p:pic>
        <p:nvPicPr>
          <p:cNvPr id="3" name="Picture 8">
            <a:extLst>
              <a:ext uri="{FF2B5EF4-FFF2-40B4-BE49-F238E27FC236}">
                <a16:creationId xmlns:a16="http://schemas.microsoft.com/office/drawing/2014/main" id="{E8B99070-E29F-1557-EC2E-5E54C1C4DD57}"/>
              </a:ext>
            </a:extLst>
          </p:cNvPr>
          <p:cNvPicPr>
            <a:picLocks noChangeAspect="1"/>
          </p:cNvPicPr>
          <p:nvPr/>
        </p:nvPicPr>
        <p:blipFill>
          <a:blip r:embed="rId2"/>
          <a:stretch>
            <a:fillRect/>
          </a:stretch>
        </p:blipFill>
        <p:spPr>
          <a:xfrm>
            <a:off x="1351871" y="77682"/>
            <a:ext cx="545239" cy="519406"/>
          </a:xfrm>
          <a:prstGeom prst="rect">
            <a:avLst/>
          </a:prstGeom>
        </p:spPr>
      </p:pic>
      <p:sp>
        <p:nvSpPr>
          <p:cNvPr id="10" name="TextBox 9">
            <a:extLst>
              <a:ext uri="{FF2B5EF4-FFF2-40B4-BE49-F238E27FC236}">
                <a16:creationId xmlns:a16="http://schemas.microsoft.com/office/drawing/2014/main" id="{27E706F5-2BFD-B7ED-6248-DA5B416EFCAC}"/>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rPr>
              <a:t>Planifier</a:t>
            </a:r>
          </a:p>
        </p:txBody>
      </p:sp>
      <p:pic>
        <p:nvPicPr>
          <p:cNvPr id="4" name="Picture 2" descr="A picture containing text, sign&#10;&#10;Description automatically generated">
            <a:extLst>
              <a:ext uri="{FF2B5EF4-FFF2-40B4-BE49-F238E27FC236}">
                <a16:creationId xmlns:a16="http://schemas.microsoft.com/office/drawing/2014/main" id="{DEBE0F5D-D241-4331-A815-7EF9BBF922A8}"/>
              </a:ext>
            </a:extLst>
          </p:cNvPr>
          <p:cNvPicPr>
            <a:picLocks noChangeAspect="1"/>
          </p:cNvPicPr>
          <p:nvPr/>
        </p:nvPicPr>
        <p:blipFill>
          <a:blip r:embed="rId3"/>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6F0C15EC-5337-9703-EB54-84FB50A51196}"/>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8647108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9BF12-21A5-02E9-A447-0DA07AB0A879}"/>
            </a:ext>
          </a:extLst>
        </p:cNvPr>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488A80EE-2981-5EC4-C84F-BAADC79CF23A}"/>
              </a:ext>
            </a:extLst>
          </p:cNvPr>
          <p:cNvGraphicFramePr>
            <a:graphicFrameLocks noGrp="1"/>
          </p:cNvGraphicFramePr>
          <p:nvPr>
            <p:extLst>
              <p:ext uri="{D42A27DB-BD31-4B8C-83A1-F6EECF244321}">
                <p14:modId xmlns:p14="http://schemas.microsoft.com/office/powerpoint/2010/main" val="3924985460"/>
              </p:ext>
            </p:extLst>
          </p:nvPr>
        </p:nvGraphicFramePr>
        <p:xfrm>
          <a:off x="229443" y="5879528"/>
          <a:ext cx="6959060" cy="3344718"/>
        </p:xfrm>
        <a:graphic>
          <a:graphicData uri="http://schemas.openxmlformats.org/drawingml/2006/table">
            <a:tbl>
              <a:tblPr firstRow="1" bandRow="1">
                <a:tableStyleId>{5C22544A-7EE6-4342-B048-85BDC9FD1C3A}</a:tableStyleId>
              </a:tblPr>
              <a:tblGrid>
                <a:gridCol w="1739765">
                  <a:extLst>
                    <a:ext uri="{9D8B030D-6E8A-4147-A177-3AD203B41FA5}">
                      <a16:colId xmlns:a16="http://schemas.microsoft.com/office/drawing/2014/main" val="3283856500"/>
                    </a:ext>
                  </a:extLst>
                </a:gridCol>
                <a:gridCol w="1739765">
                  <a:extLst>
                    <a:ext uri="{9D8B030D-6E8A-4147-A177-3AD203B41FA5}">
                      <a16:colId xmlns:a16="http://schemas.microsoft.com/office/drawing/2014/main" val="1428325282"/>
                    </a:ext>
                  </a:extLst>
                </a:gridCol>
                <a:gridCol w="1739765">
                  <a:extLst>
                    <a:ext uri="{9D8B030D-6E8A-4147-A177-3AD203B41FA5}">
                      <a16:colId xmlns:a16="http://schemas.microsoft.com/office/drawing/2014/main" val="3350840022"/>
                    </a:ext>
                  </a:extLst>
                </a:gridCol>
                <a:gridCol w="1739765">
                  <a:extLst>
                    <a:ext uri="{9D8B030D-6E8A-4147-A177-3AD203B41FA5}">
                      <a16:colId xmlns:a16="http://schemas.microsoft.com/office/drawing/2014/main" val="3720513459"/>
                    </a:ext>
                  </a:extLst>
                </a:gridCol>
              </a:tblGrid>
              <a:tr h="364532">
                <a:tc>
                  <a:txBody>
                    <a:bodyPr/>
                    <a:lstStyle/>
                    <a:p>
                      <a:pPr fontAlgn="t"/>
                      <a:endParaRPr lang="en-US" dirty="0">
                        <a:effectLst/>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lvl="0" algn="ctr">
                        <a:spcBef>
                          <a:spcPts val="0"/>
                        </a:spcBef>
                        <a:spcAft>
                          <a:spcPts val="1000"/>
                        </a:spcAft>
                        <a:buNone/>
                      </a:pPr>
                      <a:r>
                        <a:rPr lang="en-US" sz="1400" dirty="0">
                          <a:solidFill>
                            <a:schemeClr val="tx1"/>
                          </a:solidFill>
                          <a:effectLst/>
                          <a:latin typeface="Century Gothic"/>
                        </a:rPr>
                        <a:t>LUNDI</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lgn="ctr" rtl="0" fontAlgn="t">
                        <a:spcBef>
                          <a:spcPts val="0"/>
                        </a:spcBef>
                        <a:spcAft>
                          <a:spcPts val="1000"/>
                        </a:spcAft>
                      </a:pPr>
                      <a:r>
                        <a:rPr lang="en-US" sz="1400" dirty="0">
                          <a:solidFill>
                            <a:schemeClr val="tx1"/>
                          </a:solidFill>
                          <a:effectLst/>
                          <a:latin typeface="Century Gothic"/>
                        </a:rPr>
                        <a:t>MARDI</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lvl="0" algn="ctr">
                        <a:spcBef>
                          <a:spcPts val="0"/>
                        </a:spcBef>
                        <a:spcAft>
                          <a:spcPts val="1000"/>
                        </a:spcAft>
                        <a:buNone/>
                      </a:pPr>
                      <a:r>
                        <a:rPr lang="en-US" sz="1400" dirty="0">
                          <a:solidFill>
                            <a:schemeClr val="tx1"/>
                          </a:solidFill>
                          <a:effectLst/>
                          <a:latin typeface="Century Gothic"/>
                        </a:rPr>
                        <a:t>MERCREDI</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011509855"/>
                  </a:ext>
                </a:extLst>
              </a:tr>
              <a:tr h="1044171">
                <a:tc>
                  <a:txBody>
                    <a:bodyPr/>
                    <a:lstStyle/>
                    <a:p>
                      <a:pPr rtl="0" fontAlgn="t">
                        <a:spcBef>
                          <a:spcPts val="0"/>
                        </a:spcBef>
                        <a:spcAft>
                          <a:spcPts val="1000"/>
                        </a:spcAft>
                      </a:pPr>
                      <a:r>
                        <a:rPr lang="en-US" sz="1400" b="1" dirty="0">
                          <a:solidFill>
                            <a:schemeClr val="tx1"/>
                          </a:solidFill>
                          <a:effectLst/>
                          <a:latin typeface="Century Gothic"/>
                        </a:rPr>
                        <a:t>MATIN</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Déjeuner</a:t>
                      </a:r>
                    </a:p>
                    <a:p>
                      <a:pPr rtl="0" fontAlgn="t">
                        <a:spcBef>
                          <a:spcPts val="0"/>
                        </a:spcBef>
                        <a:spcAft>
                          <a:spcPts val="1000"/>
                        </a:spcAft>
                      </a:pPr>
                      <a:r>
                        <a:rPr lang="en-US" sz="1400" dirty="0" err="1">
                          <a:solidFill>
                            <a:schemeClr val="tx1"/>
                          </a:solidFill>
                          <a:effectLst/>
                          <a:latin typeface="Century Gothic"/>
                        </a:rPr>
                        <a:t>Baanque</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Déjeuner</a:t>
                      </a:r>
                    </a:p>
                    <a:p>
                      <a:pPr rtl="0" fontAlgn="t">
                        <a:spcBef>
                          <a:spcPts val="0"/>
                        </a:spcBef>
                        <a:spcAft>
                          <a:spcPts val="1000"/>
                        </a:spcAft>
                      </a:pPr>
                      <a:r>
                        <a:rPr lang="en-US" sz="1400" dirty="0">
                          <a:solidFill>
                            <a:schemeClr val="tx1"/>
                          </a:solidFill>
                          <a:effectLst/>
                          <a:latin typeface="Century Gothic"/>
                        </a:rPr>
                        <a:t>Courses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Déjeuner</a:t>
                      </a:r>
                    </a:p>
                    <a:p>
                      <a:pPr rtl="0" fontAlgn="t">
                        <a:spcBef>
                          <a:spcPts val="0"/>
                        </a:spcBef>
                        <a:spcAft>
                          <a:spcPts val="1000"/>
                        </a:spcAft>
                      </a:pPr>
                      <a:r>
                        <a:rPr lang="en-US" sz="1400" dirty="0">
                          <a:solidFill>
                            <a:schemeClr val="tx1"/>
                          </a:solidFill>
                          <a:effectLst/>
                          <a:latin typeface="Century Gothic"/>
                        </a:rPr>
                        <a:t>Douche</a:t>
                      </a:r>
                    </a:p>
                    <a:p>
                      <a:pPr rtl="0" fontAlgn="t">
                        <a:spcBef>
                          <a:spcPts val="0"/>
                        </a:spcBef>
                        <a:spcAft>
                          <a:spcPts val="1000"/>
                        </a:spcAft>
                      </a:pPr>
                      <a:r>
                        <a:rPr lang="en-US" sz="1400" dirty="0" err="1">
                          <a:solidFill>
                            <a:schemeClr val="tx1"/>
                          </a:solidFill>
                          <a:effectLst/>
                          <a:latin typeface="Century Gothic"/>
                        </a:rPr>
                        <a:t>Lessive</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653748420"/>
                  </a:ext>
                </a:extLst>
              </a:tr>
              <a:tr h="1044171">
                <a:tc>
                  <a:txBody>
                    <a:bodyPr/>
                    <a:lstStyle/>
                    <a:p>
                      <a:pPr rtl="0" fontAlgn="t">
                        <a:spcBef>
                          <a:spcPts val="0"/>
                        </a:spcBef>
                        <a:spcAft>
                          <a:spcPts val="1000"/>
                        </a:spcAft>
                      </a:pPr>
                      <a:r>
                        <a:rPr lang="en-US" sz="1400" b="1" dirty="0">
                          <a:solidFill>
                            <a:schemeClr val="tx1"/>
                          </a:solidFill>
                          <a:effectLst/>
                          <a:latin typeface="Century Gothic"/>
                        </a:rPr>
                        <a:t>APRÈS-MIDI</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err="1">
                          <a:solidFill>
                            <a:schemeClr val="tx1"/>
                          </a:solidFill>
                          <a:effectLst/>
                          <a:latin typeface="Century Gothic"/>
                        </a:rPr>
                        <a:t>Dîner</a:t>
                      </a:r>
                    </a:p>
                    <a:p>
                      <a:pPr rtl="0" fontAlgn="t">
                        <a:spcBef>
                          <a:spcPts val="0"/>
                        </a:spcBef>
                        <a:spcAft>
                          <a:spcPts val="1000"/>
                        </a:spcAft>
                      </a:pPr>
                      <a:r>
                        <a:rPr lang="en-US" sz="1400" dirty="0" err="1">
                          <a:solidFill>
                            <a:schemeClr val="tx1"/>
                          </a:solidFill>
                          <a:effectLst/>
                          <a:latin typeface="Century Gothic"/>
                        </a:rPr>
                        <a:t>Poussière</a:t>
                      </a:r>
                    </a:p>
                    <a:p>
                      <a:pPr rtl="0" fontAlgn="t">
                        <a:spcBef>
                          <a:spcPts val="0"/>
                        </a:spcBef>
                        <a:spcAft>
                          <a:spcPts val="1000"/>
                        </a:spcAft>
                      </a:pPr>
                      <a:r>
                        <a:rPr lang="en-US" sz="1400" dirty="0">
                          <a:solidFill>
                            <a:schemeClr val="tx1"/>
                          </a:solidFill>
                          <a:effectLst/>
                          <a:latin typeface="Century Gothic"/>
                        </a:rPr>
                        <a:t>Repos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lvl="0" rtl="0">
                        <a:spcBef>
                          <a:spcPts val="0"/>
                        </a:spcBef>
                        <a:spcAft>
                          <a:spcPts val="1000"/>
                        </a:spcAft>
                        <a:buNone/>
                      </a:pPr>
                      <a:r>
                        <a:rPr lang="en-US" sz="1400" dirty="0" err="1">
                          <a:solidFill>
                            <a:schemeClr val="tx1"/>
                          </a:solidFill>
                          <a:effectLst/>
                          <a:latin typeface="Century Gothic"/>
                        </a:rPr>
                        <a:t>Dîner</a:t>
                      </a:r>
                      <a:endParaRPr lang="en-US" dirty="0" err="1"/>
                    </a:p>
                    <a:p>
                      <a:pPr rtl="0" fontAlgn="t">
                        <a:spcBef>
                          <a:spcPts val="0"/>
                        </a:spcBef>
                        <a:spcAft>
                          <a:spcPts val="1000"/>
                        </a:spcAft>
                      </a:pPr>
                      <a:r>
                        <a:rPr lang="en-US" sz="1400" dirty="0">
                          <a:solidFill>
                            <a:schemeClr val="tx1"/>
                          </a:solidFill>
                          <a:effectLst/>
                          <a:latin typeface="Century Gothic"/>
                        </a:rPr>
                        <a:t>Repos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err="1">
                          <a:solidFill>
                            <a:schemeClr val="tx1"/>
                          </a:solidFill>
                          <a:effectLst/>
                          <a:latin typeface="Century Gothic"/>
                        </a:rPr>
                        <a:t>Dîner</a:t>
                      </a:r>
                    </a:p>
                    <a:p>
                      <a:pPr rtl="0" fontAlgn="t">
                        <a:spcBef>
                          <a:spcPts val="0"/>
                        </a:spcBef>
                        <a:spcAft>
                          <a:spcPts val="1000"/>
                        </a:spcAft>
                      </a:pPr>
                      <a:r>
                        <a:rPr lang="en-US" sz="1400" dirty="0" err="1">
                          <a:solidFill>
                            <a:schemeClr val="tx1"/>
                          </a:solidFill>
                          <a:effectLst/>
                          <a:latin typeface="Century Gothic"/>
                        </a:rPr>
                        <a:t>Exercice</a:t>
                      </a:r>
                    </a:p>
                    <a:p>
                      <a:pPr rtl="0" fontAlgn="t">
                        <a:spcBef>
                          <a:spcPts val="0"/>
                        </a:spcBef>
                        <a:spcAft>
                          <a:spcPts val="1000"/>
                        </a:spcAft>
                      </a:pPr>
                      <a:r>
                        <a:rPr lang="en-US" sz="1400" dirty="0">
                          <a:solidFill>
                            <a:schemeClr val="tx1"/>
                          </a:solidFill>
                          <a:effectLst/>
                          <a:latin typeface="Century Gothic"/>
                        </a:rPr>
                        <a:t>Repos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146491372"/>
                  </a:ext>
                </a:extLst>
              </a:tr>
              <a:tr h="890616">
                <a:tc>
                  <a:txBody>
                    <a:bodyPr/>
                    <a:lstStyle/>
                    <a:p>
                      <a:pPr rtl="0" fontAlgn="t">
                        <a:spcBef>
                          <a:spcPts val="0"/>
                        </a:spcBef>
                        <a:spcAft>
                          <a:spcPts val="1000"/>
                        </a:spcAft>
                      </a:pPr>
                      <a:r>
                        <a:rPr lang="en-US" sz="1400" b="1" dirty="0">
                          <a:solidFill>
                            <a:schemeClr val="tx1"/>
                          </a:solidFill>
                          <a:effectLst/>
                          <a:latin typeface="Century Gothic"/>
                        </a:rPr>
                        <a:t>SOIRÉE</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Souper</a:t>
                      </a:r>
                    </a:p>
                    <a:p>
                      <a:pPr rtl="0" fontAlgn="t">
                        <a:spcBef>
                          <a:spcPts val="0"/>
                        </a:spcBef>
                        <a:spcAft>
                          <a:spcPts val="1000"/>
                        </a:spcAft>
                      </a:pPr>
                      <a:r>
                        <a:rPr lang="en-US" sz="1400" dirty="0" err="1">
                          <a:solidFill>
                            <a:schemeClr val="tx1"/>
                          </a:solidFill>
                          <a:effectLst/>
                          <a:latin typeface="Century Gothic"/>
                        </a:rPr>
                        <a:t>Télé</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Souper</a:t>
                      </a:r>
                    </a:p>
                    <a:p>
                      <a:pPr rtl="0" fontAlgn="t">
                        <a:spcBef>
                          <a:spcPts val="0"/>
                        </a:spcBef>
                        <a:spcAft>
                          <a:spcPts val="1000"/>
                        </a:spcAft>
                      </a:pPr>
                      <a:r>
                        <a:rPr lang="en-US" sz="1400" dirty="0">
                          <a:solidFill>
                            <a:schemeClr val="tx1"/>
                          </a:solidFill>
                          <a:effectLst/>
                          <a:latin typeface="Century Gothic"/>
                        </a:rPr>
                        <a:t>Arroser les </a:t>
                      </a:r>
                      <a:r>
                        <a:rPr lang="en-US" sz="1400" dirty="0" err="1">
                          <a:solidFill>
                            <a:schemeClr val="tx1"/>
                          </a:solidFill>
                          <a:effectLst/>
                          <a:latin typeface="Century Gothic"/>
                        </a:rPr>
                        <a:t>plantes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Souper</a:t>
                      </a:r>
                    </a:p>
                    <a:p>
                      <a:pPr rtl="0" fontAlgn="t">
                        <a:spcBef>
                          <a:spcPts val="0"/>
                        </a:spcBef>
                        <a:spcAft>
                          <a:spcPts val="1000"/>
                        </a:spcAft>
                      </a:pPr>
                      <a:r>
                        <a:rPr lang="en-US" sz="1400" dirty="0">
                          <a:solidFill>
                            <a:schemeClr val="tx1"/>
                          </a:solidFill>
                          <a:effectLst/>
                          <a:latin typeface="Century Gothic"/>
                        </a:rPr>
                        <a:t>Lecture</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944246212"/>
                  </a:ext>
                </a:extLst>
              </a:tr>
            </a:tbl>
          </a:graphicData>
        </a:graphic>
      </p:graphicFrame>
      <p:sp>
        <p:nvSpPr>
          <p:cNvPr id="8" name="TextBox 7">
            <a:extLst>
              <a:ext uri="{FF2B5EF4-FFF2-40B4-BE49-F238E27FC236}">
                <a16:creationId xmlns:a16="http://schemas.microsoft.com/office/drawing/2014/main" id="{1E921CB3-AB7E-F512-6C16-04D42C005E65}"/>
              </a:ext>
            </a:extLst>
          </p:cNvPr>
          <p:cNvSpPr txBox="1"/>
          <p:nvPr/>
        </p:nvSpPr>
        <p:spPr>
          <a:xfrm>
            <a:off x="69911" y="310557"/>
            <a:ext cx="7153555" cy="55707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cs typeface="Calibri"/>
            </a:endParaRPr>
          </a:p>
          <a:p>
            <a:r>
              <a:rPr lang="en-US" err="1">
                <a:latin typeface="Century Gothic"/>
                <a:ea typeface="+mn-lt"/>
                <a:cs typeface="+mn-lt"/>
              </a:rPr>
              <a:t>Organiser</a:t>
            </a:r>
            <a:r>
              <a:rPr lang="en-US" dirty="0">
                <a:latin typeface="Century Gothic"/>
                <a:ea typeface="+mn-lt"/>
                <a:cs typeface="+mn-lt"/>
              </a:rPr>
              <a:t> les </a:t>
            </a:r>
            <a:r>
              <a:rPr lang="en-US" err="1">
                <a:latin typeface="Century Gothic"/>
                <a:ea typeface="+mn-lt"/>
                <a:cs typeface="+mn-lt"/>
              </a:rPr>
              <a:t>tâches</a:t>
            </a:r>
            <a:r>
              <a:rPr lang="en-US" dirty="0">
                <a:latin typeface="Century Gothic"/>
                <a:ea typeface="+mn-lt"/>
                <a:cs typeface="+mn-lt"/>
              </a:rPr>
              <a:t> </a:t>
            </a:r>
            <a:r>
              <a:rPr lang="en-US" err="1">
                <a:latin typeface="Century Gothic"/>
                <a:ea typeface="+mn-lt"/>
                <a:cs typeface="+mn-lt"/>
              </a:rPr>
              <a:t>quotidiennes</a:t>
            </a:r>
            <a:r>
              <a:rPr lang="en-US" dirty="0">
                <a:latin typeface="Century Gothic"/>
                <a:ea typeface="+mn-lt"/>
                <a:cs typeface="+mn-lt"/>
              </a:rPr>
              <a:t> : </a:t>
            </a:r>
          </a:p>
          <a:p>
            <a:endParaRPr lang="en-US" dirty="0">
              <a:latin typeface="Century Gothic"/>
              <a:cs typeface="Calibri"/>
            </a:endParaRPr>
          </a:p>
          <a:p>
            <a:endParaRPr lang="en-US" dirty="0">
              <a:latin typeface="Century Gothic"/>
              <a:ea typeface="+mn-lt"/>
              <a:cs typeface="+mn-lt"/>
            </a:endParaRPr>
          </a:p>
          <a:p>
            <a:r>
              <a:rPr lang="en-US" dirty="0">
                <a:latin typeface="Century Gothic"/>
                <a:ea typeface="+mn-lt"/>
                <a:cs typeface="+mn-lt"/>
              </a:rPr>
              <a:t>Dresser </a:t>
            </a:r>
            <a:r>
              <a:rPr lang="en-US" dirty="0" err="1">
                <a:latin typeface="Century Gothic"/>
                <a:ea typeface="+mn-lt"/>
                <a:cs typeface="+mn-lt"/>
              </a:rPr>
              <a:t>une</a:t>
            </a:r>
            <a:r>
              <a:rPr lang="en-US" dirty="0">
                <a:latin typeface="Century Gothic"/>
                <a:ea typeface="+mn-lt"/>
                <a:cs typeface="+mn-lt"/>
              </a:rPr>
              <a:t> </a:t>
            </a:r>
            <a:r>
              <a:rPr lang="en-US" b="1" dirty="0" err="1">
                <a:latin typeface="Century Gothic"/>
                <a:ea typeface="+mn-lt"/>
                <a:cs typeface="+mn-lt"/>
              </a:rPr>
              <a:t>liste</a:t>
            </a:r>
            <a:r>
              <a:rPr lang="en-US" dirty="0">
                <a:latin typeface="Century Gothic"/>
                <a:ea typeface="+mn-lt"/>
                <a:cs typeface="+mn-lt"/>
              </a:rPr>
              <a:t> des </a:t>
            </a:r>
            <a:r>
              <a:rPr lang="en-US" b="1" dirty="0" err="1">
                <a:latin typeface="Century Gothic"/>
                <a:ea typeface="+mn-lt"/>
                <a:cs typeface="+mn-lt"/>
              </a:rPr>
              <a:t>tâches</a:t>
            </a:r>
            <a:r>
              <a:rPr lang="en-US" b="1" dirty="0">
                <a:latin typeface="Century Gothic"/>
                <a:ea typeface="+mn-lt"/>
                <a:cs typeface="+mn-lt"/>
              </a:rPr>
              <a:t> à faire </a:t>
            </a:r>
            <a:r>
              <a:rPr lang="en-US" b="1" dirty="0" err="1">
                <a:latin typeface="Century Gothic"/>
                <a:ea typeface="+mn-lt"/>
                <a:cs typeface="+mn-lt"/>
              </a:rPr>
              <a:t>chaque</a:t>
            </a:r>
            <a:r>
              <a:rPr lang="en-US" b="1" dirty="0">
                <a:latin typeface="Century Gothic"/>
                <a:ea typeface="+mn-lt"/>
                <a:cs typeface="+mn-lt"/>
              </a:rPr>
              <a:t> jour/</a:t>
            </a:r>
            <a:r>
              <a:rPr lang="en-US" b="1" dirty="0" err="1">
                <a:latin typeface="Century Gothic"/>
                <a:ea typeface="+mn-lt"/>
                <a:cs typeface="+mn-lt"/>
              </a:rPr>
              <a:t>semaine</a:t>
            </a:r>
            <a:r>
              <a:rPr lang="en-US" b="1" dirty="0">
                <a:latin typeface="Century Gothic"/>
                <a:ea typeface="+mn-lt"/>
                <a:cs typeface="+mn-lt"/>
              </a:rPr>
              <a:t>/</a:t>
            </a:r>
            <a:r>
              <a:rPr lang="en-US" b="1" dirty="0" err="1">
                <a:latin typeface="Century Gothic"/>
                <a:ea typeface="+mn-lt"/>
                <a:cs typeface="+mn-lt"/>
              </a:rPr>
              <a:t>mois</a:t>
            </a:r>
            <a:endParaRPr lang="en-US" dirty="0" err="1">
              <a:latin typeface="Century Gothic"/>
              <a:ea typeface="+mn-lt"/>
              <a:cs typeface="+mn-lt"/>
            </a:endParaRPr>
          </a:p>
          <a:p>
            <a:endParaRPr lang="en-US" dirty="0">
              <a:latin typeface="Century Gothic"/>
              <a:cs typeface="Calibri"/>
            </a:endParaRPr>
          </a:p>
          <a:p>
            <a:endParaRPr lang="en-US" dirty="0">
              <a:latin typeface="Century Gothic"/>
              <a:cs typeface="Calibri"/>
            </a:endParaRPr>
          </a:p>
          <a:p>
            <a:endParaRPr lang="en-US" dirty="0">
              <a:latin typeface="Century Gothic"/>
            </a:endParaRPr>
          </a:p>
          <a:p>
            <a:endParaRPr lang="en-US" dirty="0">
              <a:latin typeface="Century Gothic"/>
            </a:endParaRPr>
          </a:p>
          <a:p>
            <a:endParaRPr lang="en-US" dirty="0">
              <a:latin typeface="Century Gothic"/>
            </a:endParaRPr>
          </a:p>
          <a:p>
            <a:endParaRPr lang="en-US" dirty="0">
              <a:latin typeface="Century Gothic"/>
              <a:ea typeface="+mn-lt"/>
              <a:cs typeface="+mn-lt"/>
            </a:endParaRPr>
          </a:p>
          <a:p>
            <a:endParaRPr lang="en-US" dirty="0">
              <a:latin typeface="Century Gothic"/>
              <a:ea typeface="+mn-lt"/>
              <a:cs typeface="+mn-lt"/>
            </a:endParaRPr>
          </a:p>
          <a:p>
            <a:endParaRPr lang="en-US" dirty="0">
              <a:latin typeface="Century Gothic"/>
              <a:ea typeface="+mn-lt"/>
              <a:cs typeface="+mn-lt"/>
            </a:endParaRPr>
          </a:p>
          <a:p>
            <a:endParaRPr lang="en-US" dirty="0">
              <a:latin typeface="Century Gothic"/>
              <a:ea typeface="+mn-lt"/>
              <a:cs typeface="+mn-lt"/>
            </a:endParaRPr>
          </a:p>
          <a:p>
            <a:pPr marL="285750" indent="-285750">
              <a:buFont typeface="Calibri"/>
              <a:buChar char="-"/>
            </a:pPr>
            <a:r>
              <a:rPr lang="en-US" dirty="0" err="1">
                <a:latin typeface="Century Gothic"/>
                <a:ea typeface="+mn-lt"/>
                <a:cs typeface="+mn-lt"/>
              </a:rPr>
              <a:t>Établir</a:t>
            </a:r>
            <a:r>
              <a:rPr lang="en-US" dirty="0">
                <a:latin typeface="Century Gothic"/>
                <a:ea typeface="+mn-lt"/>
                <a:cs typeface="+mn-lt"/>
              </a:rPr>
              <a:t> un </a:t>
            </a:r>
            <a:r>
              <a:rPr lang="en-US" b="1" dirty="0" err="1">
                <a:latin typeface="Century Gothic"/>
                <a:ea typeface="+mn-lt"/>
                <a:cs typeface="+mn-lt"/>
              </a:rPr>
              <a:t>calendrier</a:t>
            </a:r>
            <a:r>
              <a:rPr lang="en-US" b="1" dirty="0">
                <a:latin typeface="Century Gothic"/>
                <a:ea typeface="+mn-lt"/>
                <a:cs typeface="+mn-lt"/>
              </a:rPr>
              <a:t> </a:t>
            </a:r>
            <a:r>
              <a:rPr lang="en-US" b="1" dirty="0" err="1">
                <a:latin typeface="Century Gothic"/>
                <a:ea typeface="+mn-lt"/>
                <a:cs typeface="+mn-lt"/>
              </a:rPr>
              <a:t>hebdomadaire</a:t>
            </a:r>
            <a:r>
              <a:rPr lang="en-US" b="1" dirty="0">
                <a:latin typeface="Century Gothic"/>
                <a:ea typeface="+mn-lt"/>
                <a:cs typeface="+mn-lt"/>
              </a:rPr>
              <a:t> </a:t>
            </a:r>
            <a:r>
              <a:rPr lang="en-US" dirty="0">
                <a:latin typeface="Century Gothic"/>
                <a:ea typeface="+mn-lt"/>
                <a:cs typeface="+mn-lt"/>
              </a:rPr>
              <a:t>pour </a:t>
            </a:r>
            <a:r>
              <a:rPr lang="en-US" dirty="0" err="1">
                <a:latin typeface="Century Gothic"/>
                <a:ea typeface="+mn-lt"/>
                <a:cs typeface="+mn-lt"/>
              </a:rPr>
              <a:t>planifier</a:t>
            </a:r>
            <a:endParaRPr lang="en-US" dirty="0">
              <a:cs typeface="Calibri" panose="020F0502020204030204"/>
            </a:endParaRPr>
          </a:p>
          <a:p>
            <a:pPr marL="285750" indent="-285750">
              <a:buFont typeface="Calibri"/>
              <a:buChar char="-"/>
            </a:pPr>
            <a:endParaRPr lang="en-US" dirty="0">
              <a:latin typeface="Century Gothic"/>
              <a:ea typeface="+mn-lt"/>
              <a:cs typeface="+mn-lt"/>
            </a:endParaRPr>
          </a:p>
          <a:p>
            <a:pPr marL="742950" lvl="1" indent="-285750">
              <a:buFont typeface="Courier New"/>
              <a:buChar char="o"/>
            </a:pPr>
            <a:r>
              <a:rPr lang="en-US" dirty="0" err="1">
                <a:latin typeface="Century Gothic"/>
                <a:ea typeface="+mn-lt"/>
                <a:cs typeface="+mn-lt"/>
              </a:rPr>
              <a:t>Soyez</a:t>
            </a:r>
            <a:r>
              <a:rPr lang="en-US" dirty="0">
                <a:latin typeface="Century Gothic"/>
                <a:ea typeface="+mn-lt"/>
                <a:cs typeface="+mn-lt"/>
              </a:rPr>
              <a:t> </a:t>
            </a:r>
            <a:r>
              <a:rPr lang="en-US" dirty="0" err="1">
                <a:latin typeface="Century Gothic"/>
                <a:ea typeface="+mn-lt"/>
                <a:cs typeface="+mn-lt"/>
              </a:rPr>
              <a:t>réaliste</a:t>
            </a:r>
            <a:r>
              <a:rPr lang="en-US" dirty="0">
                <a:latin typeface="Century Gothic"/>
                <a:ea typeface="+mn-lt"/>
                <a:cs typeface="+mn-lt"/>
              </a:rPr>
              <a:t> !  </a:t>
            </a:r>
          </a:p>
          <a:p>
            <a:pPr marL="742950" lvl="1" indent="-285750">
              <a:buFont typeface="Courier New"/>
              <a:buChar char="o"/>
            </a:pPr>
            <a:endParaRPr lang="en-US" dirty="0">
              <a:latin typeface="Century Gothic"/>
              <a:ea typeface="+mn-lt"/>
              <a:cs typeface="+mn-lt"/>
            </a:endParaRPr>
          </a:p>
          <a:p>
            <a:pPr marL="742950" lvl="1" indent="-285750">
              <a:buFont typeface="Courier New"/>
              <a:buChar char="o"/>
            </a:pPr>
            <a:r>
              <a:rPr lang="en-US" dirty="0" err="1">
                <a:latin typeface="Century Gothic"/>
                <a:ea typeface="+mn-lt"/>
                <a:cs typeface="+mn-lt"/>
              </a:rPr>
              <a:t>N'oubliez</a:t>
            </a:r>
            <a:r>
              <a:rPr lang="en-US" dirty="0">
                <a:latin typeface="Century Gothic"/>
                <a:ea typeface="+mn-lt"/>
                <a:cs typeface="+mn-lt"/>
              </a:rPr>
              <a:t> pas les </a:t>
            </a:r>
            <a:r>
              <a:rPr lang="en-US" dirty="0" err="1">
                <a:latin typeface="Century Gothic"/>
                <a:ea typeface="+mn-lt"/>
                <a:cs typeface="+mn-lt"/>
              </a:rPr>
              <a:t>activités</a:t>
            </a:r>
            <a:r>
              <a:rPr lang="en-US" dirty="0">
                <a:latin typeface="Century Gothic"/>
                <a:ea typeface="+mn-lt"/>
                <a:cs typeface="+mn-lt"/>
              </a:rPr>
              <a:t> </a:t>
            </a:r>
            <a:r>
              <a:rPr lang="en-US" dirty="0" err="1">
                <a:latin typeface="Century Gothic"/>
                <a:ea typeface="+mn-lt"/>
                <a:cs typeface="+mn-lt"/>
              </a:rPr>
              <a:t>amusantes</a:t>
            </a:r>
            <a:r>
              <a:rPr lang="en-US" dirty="0">
                <a:latin typeface="Century Gothic"/>
                <a:ea typeface="+mn-lt"/>
                <a:cs typeface="+mn-lt"/>
              </a:rPr>
              <a:t> </a:t>
            </a:r>
            <a:r>
              <a:rPr lang="en-US" dirty="0" err="1">
                <a:latin typeface="Century Gothic"/>
                <a:ea typeface="+mn-lt"/>
                <a:cs typeface="+mn-lt"/>
              </a:rPr>
              <a:t>comme</a:t>
            </a:r>
            <a:r>
              <a:rPr lang="en-US" dirty="0">
                <a:latin typeface="Century Gothic"/>
                <a:ea typeface="+mn-lt"/>
                <a:cs typeface="+mn-lt"/>
              </a:rPr>
              <a:t> les </a:t>
            </a:r>
            <a:r>
              <a:rPr lang="en-US" dirty="0" err="1">
                <a:latin typeface="Century Gothic"/>
                <a:ea typeface="+mn-lt"/>
                <a:cs typeface="+mn-lt"/>
              </a:rPr>
              <a:t>loisirs</a:t>
            </a:r>
            <a:r>
              <a:rPr lang="en-US" dirty="0">
                <a:latin typeface="Century Gothic"/>
                <a:ea typeface="+mn-lt"/>
                <a:cs typeface="+mn-lt"/>
              </a:rPr>
              <a:t> </a:t>
            </a:r>
            <a:r>
              <a:rPr lang="en-US" dirty="0" err="1">
                <a:latin typeface="Century Gothic"/>
                <a:ea typeface="+mn-lt"/>
                <a:cs typeface="+mn-lt"/>
              </a:rPr>
              <a:t>ou</a:t>
            </a:r>
            <a:r>
              <a:rPr lang="en-US" dirty="0">
                <a:latin typeface="Century Gothic"/>
                <a:ea typeface="+mn-lt"/>
                <a:cs typeface="+mn-lt"/>
              </a:rPr>
              <a:t> les </a:t>
            </a:r>
            <a:r>
              <a:rPr lang="en-US" dirty="0" err="1">
                <a:latin typeface="Century Gothic"/>
                <a:ea typeface="+mn-lt"/>
                <a:cs typeface="+mn-lt"/>
              </a:rPr>
              <a:t>visites</a:t>
            </a:r>
            <a:r>
              <a:rPr lang="en-US" dirty="0">
                <a:latin typeface="Century Gothic"/>
                <a:ea typeface="+mn-lt"/>
                <a:cs typeface="+mn-lt"/>
              </a:rPr>
              <a:t> !</a:t>
            </a:r>
            <a:endParaRPr lang="en-US">
              <a:latin typeface="Century Gothic"/>
              <a:cs typeface="Calibri"/>
            </a:endParaRPr>
          </a:p>
        </p:txBody>
      </p:sp>
      <p:pic>
        <p:nvPicPr>
          <p:cNvPr id="3" name="Picture 8">
            <a:extLst>
              <a:ext uri="{FF2B5EF4-FFF2-40B4-BE49-F238E27FC236}">
                <a16:creationId xmlns:a16="http://schemas.microsoft.com/office/drawing/2014/main" id="{3BFB2451-C18E-6986-BC39-7F55600888F3}"/>
              </a:ext>
            </a:extLst>
          </p:cNvPr>
          <p:cNvPicPr>
            <a:picLocks noChangeAspect="1"/>
          </p:cNvPicPr>
          <p:nvPr/>
        </p:nvPicPr>
        <p:blipFill>
          <a:blip r:embed="rId2"/>
          <a:stretch>
            <a:fillRect/>
          </a:stretch>
        </p:blipFill>
        <p:spPr>
          <a:xfrm>
            <a:off x="1287836" y="984"/>
            <a:ext cx="545239" cy="519406"/>
          </a:xfrm>
          <a:prstGeom prst="rect">
            <a:avLst/>
          </a:prstGeom>
        </p:spPr>
      </p:pic>
      <p:sp>
        <p:nvSpPr>
          <p:cNvPr id="10" name="TextBox 9">
            <a:extLst>
              <a:ext uri="{FF2B5EF4-FFF2-40B4-BE49-F238E27FC236}">
                <a16:creationId xmlns:a16="http://schemas.microsoft.com/office/drawing/2014/main" id="{9D32683F-C4C2-114B-0449-74C79ABB39A2}"/>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rPr>
              <a:t>Planifier</a:t>
            </a:r>
          </a:p>
        </p:txBody>
      </p:sp>
      <p:pic>
        <p:nvPicPr>
          <p:cNvPr id="4" name="Picture 2" descr="A picture containing text, sign&#10;&#10;Description automatically generated">
            <a:extLst>
              <a:ext uri="{FF2B5EF4-FFF2-40B4-BE49-F238E27FC236}">
                <a16:creationId xmlns:a16="http://schemas.microsoft.com/office/drawing/2014/main" id="{A9EC1E64-3E21-458C-22D0-CAB2800EA085}"/>
              </a:ext>
            </a:extLst>
          </p:cNvPr>
          <p:cNvPicPr>
            <a:picLocks noChangeAspect="1"/>
          </p:cNvPicPr>
          <p:nvPr/>
        </p:nvPicPr>
        <p:blipFill>
          <a:blip r:embed="rId3"/>
          <a:stretch>
            <a:fillRect/>
          </a:stretch>
        </p:blipFill>
        <p:spPr>
          <a:xfrm>
            <a:off x="6486023" y="61160"/>
            <a:ext cx="824164" cy="824164"/>
          </a:xfrm>
          <a:prstGeom prst="rect">
            <a:avLst/>
          </a:prstGeom>
        </p:spPr>
      </p:pic>
      <p:graphicFrame>
        <p:nvGraphicFramePr>
          <p:cNvPr id="5" name="Table 4">
            <a:extLst>
              <a:ext uri="{FF2B5EF4-FFF2-40B4-BE49-F238E27FC236}">
                <a16:creationId xmlns:a16="http://schemas.microsoft.com/office/drawing/2014/main" id="{AD246452-9D24-A861-9338-C6691AB230B6}"/>
              </a:ext>
            </a:extLst>
          </p:cNvPr>
          <p:cNvGraphicFramePr>
            <a:graphicFrameLocks noGrp="1"/>
          </p:cNvGraphicFramePr>
          <p:nvPr>
            <p:extLst>
              <p:ext uri="{D42A27DB-BD31-4B8C-83A1-F6EECF244321}">
                <p14:modId xmlns:p14="http://schemas.microsoft.com/office/powerpoint/2010/main" val="3248670269"/>
              </p:ext>
            </p:extLst>
          </p:nvPr>
        </p:nvGraphicFramePr>
        <p:xfrm>
          <a:off x="224786" y="1927676"/>
          <a:ext cx="6848019" cy="1828800"/>
        </p:xfrm>
        <a:graphic>
          <a:graphicData uri="http://schemas.openxmlformats.org/drawingml/2006/table">
            <a:tbl>
              <a:tblPr firstRow="1" bandRow="1">
                <a:tableStyleId>{5C22544A-7EE6-4342-B048-85BDC9FD1C3A}</a:tableStyleId>
              </a:tblPr>
              <a:tblGrid>
                <a:gridCol w="2282673">
                  <a:extLst>
                    <a:ext uri="{9D8B030D-6E8A-4147-A177-3AD203B41FA5}">
                      <a16:colId xmlns:a16="http://schemas.microsoft.com/office/drawing/2014/main" val="406062943"/>
                    </a:ext>
                  </a:extLst>
                </a:gridCol>
                <a:gridCol w="2282673">
                  <a:extLst>
                    <a:ext uri="{9D8B030D-6E8A-4147-A177-3AD203B41FA5}">
                      <a16:colId xmlns:a16="http://schemas.microsoft.com/office/drawing/2014/main" val="762085548"/>
                    </a:ext>
                  </a:extLst>
                </a:gridCol>
                <a:gridCol w="2282673">
                  <a:extLst>
                    <a:ext uri="{9D8B030D-6E8A-4147-A177-3AD203B41FA5}">
                      <a16:colId xmlns:a16="http://schemas.microsoft.com/office/drawing/2014/main" val="3611410116"/>
                    </a:ext>
                  </a:extLst>
                </a:gridCol>
              </a:tblGrid>
              <a:tr h="283275">
                <a:tc>
                  <a:txBody>
                    <a:bodyPr/>
                    <a:lstStyle/>
                    <a:p>
                      <a:pPr rtl="0" fontAlgn="t">
                        <a:spcBef>
                          <a:spcPts val="0"/>
                        </a:spcBef>
                        <a:spcAft>
                          <a:spcPts val="1000"/>
                        </a:spcAft>
                      </a:pPr>
                      <a:r>
                        <a:rPr lang="en-US" sz="1400" dirty="0" err="1">
                          <a:solidFill>
                            <a:schemeClr val="tx1"/>
                          </a:solidFill>
                          <a:effectLst/>
                          <a:latin typeface="Century Gothic"/>
                        </a:rPr>
                        <a:t>Chaque</a:t>
                      </a:r>
                      <a:r>
                        <a:rPr lang="en-US" sz="1400" dirty="0">
                          <a:solidFill>
                            <a:schemeClr val="tx1"/>
                          </a:solidFill>
                          <a:effectLst/>
                          <a:latin typeface="Century Gothic"/>
                        </a:rPr>
                        <a:t> jour</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rtl="0" fontAlgn="t">
                        <a:spcBef>
                          <a:spcPts val="0"/>
                        </a:spcBef>
                        <a:spcAft>
                          <a:spcPts val="1000"/>
                        </a:spcAft>
                      </a:pPr>
                      <a:r>
                        <a:rPr lang="en-US" sz="1400" dirty="0" err="1">
                          <a:solidFill>
                            <a:schemeClr val="tx1"/>
                          </a:solidFill>
                          <a:effectLst/>
                          <a:latin typeface="Century Gothic"/>
                        </a:rPr>
                        <a:t>Chaque</a:t>
                      </a:r>
                      <a:r>
                        <a:rPr lang="en-US" sz="1400" dirty="0">
                          <a:solidFill>
                            <a:schemeClr val="tx1"/>
                          </a:solidFill>
                          <a:effectLst/>
                          <a:latin typeface="Century Gothic"/>
                        </a:rPr>
                        <a:t> </a:t>
                      </a:r>
                      <a:r>
                        <a:rPr lang="en-US" sz="1400" dirty="0" err="1">
                          <a:solidFill>
                            <a:schemeClr val="tx1"/>
                          </a:solidFill>
                          <a:effectLst/>
                          <a:latin typeface="Century Gothic"/>
                        </a:rPr>
                        <a:t>semaine</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rtl="0" fontAlgn="t">
                        <a:spcBef>
                          <a:spcPts val="0"/>
                        </a:spcBef>
                        <a:spcAft>
                          <a:spcPts val="1000"/>
                        </a:spcAft>
                      </a:pPr>
                      <a:r>
                        <a:rPr lang="en-US" sz="1400" dirty="0" err="1">
                          <a:solidFill>
                            <a:schemeClr val="tx1"/>
                          </a:solidFill>
                          <a:effectLst/>
                          <a:latin typeface="Century Gothic"/>
                        </a:rPr>
                        <a:t>Chaque</a:t>
                      </a:r>
                      <a:r>
                        <a:rPr lang="en-US" sz="1400" dirty="0">
                          <a:solidFill>
                            <a:schemeClr val="tx1"/>
                          </a:solidFill>
                          <a:effectLst/>
                          <a:latin typeface="Century Gothic"/>
                        </a:rPr>
                        <a:t> </a:t>
                      </a:r>
                      <a:r>
                        <a:rPr lang="en-US" sz="1400" dirty="0" err="1">
                          <a:solidFill>
                            <a:schemeClr val="tx1"/>
                          </a:solidFill>
                          <a:effectLst/>
                          <a:latin typeface="Century Gothic"/>
                        </a:rPr>
                        <a:t>mois</a:t>
                      </a:r>
                      <a:endParaRPr lang="en-US" dirty="0" err="1">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010566649"/>
                  </a:ext>
                </a:extLst>
              </a:tr>
              <a:tr h="283275">
                <a:tc>
                  <a:txBody>
                    <a:bodyPr/>
                    <a:lstStyle/>
                    <a:p>
                      <a:pPr rtl="0" fontAlgn="t">
                        <a:spcBef>
                          <a:spcPts val="0"/>
                        </a:spcBef>
                        <a:spcAft>
                          <a:spcPts val="1000"/>
                        </a:spcAft>
                      </a:pPr>
                      <a:r>
                        <a:rPr lang="en-US" sz="1400" dirty="0" err="1">
                          <a:solidFill>
                            <a:schemeClr val="tx1"/>
                          </a:solidFill>
                          <a:effectLst/>
                          <a:latin typeface="Century Gothic"/>
                        </a:rPr>
                        <a:t>Préparation</a:t>
                      </a:r>
                      <a:r>
                        <a:rPr lang="en-US" sz="1400" dirty="0">
                          <a:solidFill>
                            <a:schemeClr val="tx1"/>
                          </a:solidFill>
                          <a:effectLst/>
                          <a:latin typeface="Century Gothic"/>
                        </a:rPr>
                        <a:t> des </a:t>
                      </a:r>
                      <a:r>
                        <a:rPr lang="en-US" sz="1400" dirty="0" err="1">
                          <a:solidFill>
                            <a:schemeClr val="tx1"/>
                          </a:solidFill>
                          <a:effectLst/>
                          <a:latin typeface="Century Gothic"/>
                        </a:rPr>
                        <a:t>repas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Arroser les </a:t>
                      </a:r>
                      <a:r>
                        <a:rPr lang="en-US" sz="1400" dirty="0" err="1">
                          <a:solidFill>
                            <a:schemeClr val="tx1"/>
                          </a:solidFill>
                          <a:effectLst/>
                          <a:latin typeface="Century Gothic"/>
                        </a:rPr>
                        <a:t>plantes</a:t>
                      </a:r>
                      <a:r>
                        <a:rPr lang="en-US" sz="1400" dirty="0">
                          <a:solidFill>
                            <a:schemeClr val="tx1"/>
                          </a:solidFill>
                          <a:effectLst/>
                          <a:latin typeface="Century Gothic"/>
                        </a:rPr>
                        <a:t> (2)</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err="1">
                          <a:solidFill>
                            <a:schemeClr val="tx1"/>
                          </a:solidFill>
                          <a:effectLst/>
                          <a:latin typeface="Century Gothic"/>
                        </a:rPr>
                        <a:t>Nettoyer</a:t>
                      </a:r>
                      <a:r>
                        <a:rPr lang="en-US" sz="1400" dirty="0">
                          <a:solidFill>
                            <a:schemeClr val="tx1"/>
                          </a:solidFill>
                          <a:effectLst/>
                          <a:latin typeface="Century Gothic"/>
                        </a:rPr>
                        <a:t> le four</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541745568"/>
                  </a:ext>
                </a:extLst>
              </a:tr>
              <a:tr h="283275">
                <a:tc>
                  <a:txBody>
                    <a:bodyPr/>
                    <a:lstStyle/>
                    <a:p>
                      <a:pPr rtl="0" fontAlgn="t">
                        <a:spcBef>
                          <a:spcPts val="0"/>
                        </a:spcBef>
                        <a:spcAft>
                          <a:spcPts val="1000"/>
                        </a:spcAft>
                      </a:pPr>
                      <a:r>
                        <a:rPr lang="en-US" sz="1400" dirty="0">
                          <a:solidFill>
                            <a:schemeClr val="tx1"/>
                          </a:solidFill>
                          <a:effectLst/>
                          <a:latin typeface="Century Gothic"/>
                        </a:rPr>
                        <a:t>Faire le lit</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Laver le </a:t>
                      </a:r>
                      <a:r>
                        <a:rPr lang="en-US" sz="1400" dirty="0" err="1">
                          <a:solidFill>
                            <a:schemeClr val="tx1"/>
                          </a:solidFill>
                          <a:effectLst/>
                          <a:latin typeface="Century Gothic"/>
                        </a:rPr>
                        <a:t>linge</a:t>
                      </a:r>
                      <a:endParaRPr lang="en-US" dirty="0" err="1">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Laver le sol de cuisine</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706223215"/>
                  </a:ext>
                </a:extLst>
              </a:tr>
              <a:tr h="283275">
                <a:tc>
                  <a:txBody>
                    <a:bodyPr/>
                    <a:lstStyle/>
                    <a:p>
                      <a:pPr rtl="0" fontAlgn="t">
                        <a:spcBef>
                          <a:spcPts val="0"/>
                        </a:spcBef>
                        <a:spcAft>
                          <a:spcPts val="1000"/>
                        </a:spcAft>
                      </a:pPr>
                      <a:r>
                        <a:rPr lang="en-US" sz="1400" dirty="0">
                          <a:solidFill>
                            <a:schemeClr val="tx1"/>
                          </a:solidFill>
                          <a:effectLst/>
                          <a:latin typeface="Century Gothic"/>
                        </a:rPr>
                        <a:t>Ranger</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Repassage</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Laver la voiture</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43540173"/>
                  </a:ext>
                </a:extLst>
              </a:tr>
              <a:tr h="283275">
                <a:tc>
                  <a:txBody>
                    <a:bodyPr/>
                    <a:lstStyle/>
                    <a:p>
                      <a:pPr rtl="0" fontAlgn="t">
                        <a:spcBef>
                          <a:spcPts val="0"/>
                        </a:spcBef>
                        <a:spcAft>
                          <a:spcPts val="1000"/>
                        </a:spcAft>
                      </a:pPr>
                      <a:r>
                        <a:rPr lang="en-US" sz="1400" dirty="0">
                          <a:solidFill>
                            <a:schemeClr val="tx1"/>
                          </a:solidFill>
                          <a:effectLst/>
                          <a:latin typeface="Century Gothic"/>
                        </a:rPr>
                        <a:t>Laver/</a:t>
                      </a:r>
                      <a:r>
                        <a:rPr lang="en-US" sz="1400" dirty="0" err="1">
                          <a:solidFill>
                            <a:schemeClr val="tx1"/>
                          </a:solidFill>
                          <a:effectLst/>
                          <a:latin typeface="Century Gothic"/>
                        </a:rPr>
                        <a:t>sécher</a:t>
                      </a:r>
                      <a:r>
                        <a:rPr lang="en-US" sz="1400" dirty="0">
                          <a:solidFill>
                            <a:schemeClr val="tx1"/>
                          </a:solidFill>
                          <a:effectLst/>
                          <a:latin typeface="Century Gothic"/>
                        </a:rPr>
                        <a:t> la </a:t>
                      </a:r>
                      <a:r>
                        <a:rPr lang="en-US" sz="1400" dirty="0" err="1">
                          <a:solidFill>
                            <a:schemeClr val="tx1"/>
                          </a:solidFill>
                          <a:effectLst/>
                          <a:latin typeface="Century Gothic"/>
                        </a:rPr>
                        <a:t>vaisselle</a:t>
                      </a:r>
                      <a:endParaRPr lang="en-US" dirty="0" err="1">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Faire les courses</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Payer les factures</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09450558"/>
                  </a:ext>
                </a:extLst>
              </a:tr>
              <a:tr h="283275">
                <a:tc>
                  <a:txBody>
                    <a:bodyPr/>
                    <a:lstStyle/>
                    <a:p>
                      <a:pPr rtl="0" fontAlgn="t">
                        <a:spcBef>
                          <a:spcPts val="0"/>
                        </a:spcBef>
                        <a:spcAft>
                          <a:spcPts val="1000"/>
                        </a:spcAft>
                      </a:pPr>
                      <a:r>
                        <a:rPr lang="en-US" sz="1400" dirty="0" err="1">
                          <a:solidFill>
                            <a:schemeClr val="tx1"/>
                          </a:solidFill>
                          <a:effectLst/>
                          <a:latin typeface="Century Gothic"/>
                        </a:rPr>
                        <a:t>Exercice</a:t>
                      </a:r>
                      <a:endParaRPr lang="en-US" dirty="0" err="1">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Bridge (le </a:t>
                      </a:r>
                      <a:r>
                        <a:rPr lang="en-US" sz="1400" dirty="0" err="1">
                          <a:solidFill>
                            <a:schemeClr val="tx1"/>
                          </a:solidFill>
                          <a:effectLst/>
                          <a:latin typeface="Century Gothic"/>
                        </a:rPr>
                        <a:t>lundi</a:t>
                      </a:r>
                      <a:r>
                        <a:rPr lang="en-US" sz="1400" dirty="0">
                          <a:solidFill>
                            <a:schemeClr val="tx1"/>
                          </a:solidFill>
                          <a:effectLst/>
                          <a:latin typeface="Century Gothic"/>
                        </a:rPr>
                        <a:t>)</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endParaRPr lang="en-US" sz="1400"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893436657"/>
                  </a:ext>
                </a:extLst>
              </a:tr>
            </a:tbl>
          </a:graphicData>
        </a:graphic>
      </p:graphicFrame>
      <p:sp>
        <p:nvSpPr>
          <p:cNvPr id="9" name="TextBox 5">
            <a:extLst>
              <a:ext uri="{FF2B5EF4-FFF2-40B4-BE49-F238E27FC236}">
                <a16:creationId xmlns:a16="http://schemas.microsoft.com/office/drawing/2014/main" id="{E7AD0777-CD7C-46D7-4553-0D45E2414B46}"/>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832018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12F99-A07A-08B3-009B-B7C2DE74AE4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B5BE131-6AA8-FAD2-575E-BB61E93EB9E5}"/>
              </a:ext>
            </a:extLst>
          </p:cNvPr>
          <p:cNvSpPr txBox="1"/>
          <p:nvPr/>
        </p:nvSpPr>
        <p:spPr>
          <a:xfrm>
            <a:off x="167660" y="1019715"/>
            <a:ext cx="6967741" cy="38830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b="1" dirty="0">
                <a:latin typeface="Century Gothic"/>
                <a:cs typeface="Calibri"/>
              </a:rPr>
              <a:t>REVUE</a:t>
            </a:r>
            <a:r>
              <a:rPr lang="en-US" b="1" dirty="0">
                <a:latin typeface="Century Gothic"/>
                <a:ea typeface="+mn-lt"/>
                <a:cs typeface="+mn-lt"/>
              </a:rPr>
              <a:t> de la </a:t>
            </a:r>
            <a:r>
              <a:rPr lang="en-US" b="1" dirty="0" err="1">
                <a:latin typeface="Century Gothic"/>
                <a:ea typeface="+mn-lt"/>
                <a:cs typeface="+mn-lt"/>
              </a:rPr>
              <a:t>programmation</a:t>
            </a:r>
            <a:r>
              <a:rPr lang="en-US" b="1" dirty="0">
                <a:latin typeface="Century Gothic"/>
                <a:ea typeface="+mn-lt"/>
                <a:cs typeface="+mn-lt"/>
              </a:rPr>
              <a:t> </a:t>
            </a:r>
            <a:r>
              <a:rPr lang="en-US" b="1" dirty="0" err="1">
                <a:latin typeface="Century Gothic"/>
                <a:ea typeface="+mn-lt"/>
                <a:cs typeface="+mn-lt"/>
              </a:rPr>
              <a:t>hebdomadaire</a:t>
            </a:r>
            <a:r>
              <a:rPr lang="en-US" b="1" dirty="0">
                <a:latin typeface="Century Gothic"/>
                <a:ea typeface="+mn-lt"/>
                <a:cs typeface="+mn-lt"/>
              </a:rPr>
              <a:t>:</a:t>
            </a:r>
            <a:endParaRPr lang="en-US" b="1" dirty="0">
              <a:latin typeface="Century Gothic"/>
              <a:cs typeface="Calibri"/>
            </a:endParaRPr>
          </a:p>
          <a:p>
            <a:pPr>
              <a:lnSpc>
                <a:spcPct val="200000"/>
              </a:lnSpc>
            </a:pPr>
            <a:endParaRPr lang="en-US" b="1" dirty="0">
              <a:latin typeface="Century Gothic"/>
              <a:cs typeface="Calibri"/>
            </a:endParaRPr>
          </a:p>
          <a:p>
            <a:endParaRPr lang="en-US" dirty="0">
              <a:latin typeface="Century Gothic"/>
              <a:ea typeface="+mn-lt"/>
              <a:cs typeface="+mn-lt"/>
            </a:endParaRPr>
          </a:p>
          <a:p>
            <a:pPr marL="285750" indent="-285750">
              <a:buFont typeface="Courier New"/>
              <a:buChar char="o"/>
            </a:pPr>
            <a:r>
              <a:rPr lang="en-US" dirty="0">
                <a:latin typeface="Century Gothic"/>
                <a:ea typeface="+mn-lt"/>
                <a:cs typeface="+mn-lt"/>
              </a:rPr>
              <a:t>Est-ce que les </a:t>
            </a:r>
            <a:r>
              <a:rPr lang="en-US" b="1" err="1">
                <a:latin typeface="Century Gothic"/>
                <a:ea typeface="+mn-lt"/>
                <a:cs typeface="+mn-lt"/>
              </a:rPr>
              <a:t>tâches</a:t>
            </a:r>
            <a:r>
              <a:rPr lang="en-US" b="1" dirty="0">
                <a:latin typeface="Century Gothic"/>
                <a:ea typeface="+mn-lt"/>
                <a:cs typeface="+mn-lt"/>
              </a:rPr>
              <a:t> </a:t>
            </a:r>
            <a:r>
              <a:rPr lang="en-US" b="1" err="1">
                <a:latin typeface="Century Gothic"/>
                <a:ea typeface="+mn-lt"/>
                <a:cs typeface="+mn-lt"/>
              </a:rPr>
              <a:t>lourdes</a:t>
            </a:r>
            <a:r>
              <a:rPr lang="en-US" dirty="0">
                <a:latin typeface="Century Gothic"/>
                <a:ea typeface="+mn-lt"/>
                <a:cs typeface="+mn-lt"/>
              </a:rPr>
              <a:t> </a:t>
            </a:r>
            <a:r>
              <a:rPr lang="en-US" err="1">
                <a:latin typeface="Century Gothic"/>
                <a:ea typeface="+mn-lt"/>
                <a:cs typeface="+mn-lt"/>
              </a:rPr>
              <a:t>sont</a:t>
            </a:r>
            <a:r>
              <a:rPr lang="en-US" dirty="0">
                <a:latin typeface="Century Gothic"/>
                <a:ea typeface="+mn-lt"/>
                <a:cs typeface="+mn-lt"/>
              </a:rPr>
              <a:t> </a:t>
            </a:r>
            <a:r>
              <a:rPr lang="en-US" b="1" dirty="0">
                <a:latin typeface="Century Gothic"/>
                <a:ea typeface="+mn-lt"/>
                <a:cs typeface="+mn-lt"/>
              </a:rPr>
              <a:t>trop </a:t>
            </a:r>
            <a:r>
              <a:rPr lang="en-US" b="1" err="1">
                <a:latin typeface="Century Gothic"/>
                <a:ea typeface="+mn-lt"/>
                <a:cs typeface="+mn-lt"/>
              </a:rPr>
              <a:t>nombreuses</a:t>
            </a:r>
            <a:r>
              <a:rPr lang="en-US" dirty="0">
                <a:latin typeface="Century Gothic"/>
                <a:ea typeface="+mn-lt"/>
                <a:cs typeface="+mn-lt"/>
              </a:rPr>
              <a:t> ?</a:t>
            </a:r>
          </a:p>
          <a:p>
            <a:pPr marL="285750" indent="-285750">
              <a:buFont typeface="Courier New"/>
              <a:buChar char="o"/>
            </a:pPr>
            <a:endParaRPr lang="en-US" dirty="0">
              <a:latin typeface="Century Gothic"/>
              <a:ea typeface="+mn-lt"/>
              <a:cs typeface="+mn-lt"/>
            </a:endParaRPr>
          </a:p>
          <a:p>
            <a:pPr marL="285750" indent="-285750">
              <a:buFont typeface="Courier New"/>
              <a:buChar char="o"/>
            </a:pPr>
            <a:r>
              <a:rPr lang="en-US" dirty="0">
                <a:latin typeface="Century Gothic"/>
                <a:ea typeface="+mn-lt"/>
                <a:cs typeface="+mn-lt"/>
              </a:rPr>
              <a:t>Y a-t-il des </a:t>
            </a:r>
            <a:r>
              <a:rPr lang="en-US" b="1" dirty="0" err="1">
                <a:latin typeface="Century Gothic"/>
                <a:ea typeface="+mn-lt"/>
                <a:cs typeface="+mn-lt"/>
              </a:rPr>
              <a:t>activités</a:t>
            </a:r>
            <a:r>
              <a:rPr lang="en-US" b="1" dirty="0">
                <a:latin typeface="Century Gothic"/>
                <a:ea typeface="+mn-lt"/>
                <a:cs typeface="+mn-lt"/>
              </a:rPr>
              <a:t> </a:t>
            </a:r>
            <a:r>
              <a:rPr lang="en-US" b="1" dirty="0" err="1">
                <a:latin typeface="Century Gothic"/>
                <a:ea typeface="+mn-lt"/>
                <a:cs typeface="+mn-lt"/>
              </a:rPr>
              <a:t>amusantes</a:t>
            </a:r>
            <a:r>
              <a:rPr lang="en-US" b="1" dirty="0">
                <a:latin typeface="Century Gothic"/>
                <a:ea typeface="+mn-lt"/>
                <a:cs typeface="+mn-lt"/>
              </a:rPr>
              <a:t> </a:t>
            </a:r>
            <a:r>
              <a:rPr lang="en-US" dirty="0">
                <a:latin typeface="Century Gothic"/>
                <a:ea typeface="+mn-lt"/>
                <a:cs typeface="+mn-lt"/>
              </a:rPr>
              <a:t>?</a:t>
            </a:r>
          </a:p>
          <a:p>
            <a:pPr marL="285750" indent="-285750">
              <a:buFont typeface="Courier New"/>
              <a:buChar char="o"/>
            </a:pPr>
            <a:endParaRPr lang="en-US" dirty="0">
              <a:latin typeface="Century Gothic"/>
              <a:ea typeface="+mn-lt"/>
              <a:cs typeface="+mn-lt"/>
            </a:endParaRPr>
          </a:p>
          <a:p>
            <a:pPr marL="285750" indent="-285750">
              <a:buFont typeface="Courier New"/>
              <a:buChar char="o"/>
            </a:pPr>
            <a:r>
              <a:rPr lang="en-US" dirty="0">
                <a:latin typeface="Century Gothic"/>
                <a:ea typeface="+mn-lt"/>
                <a:cs typeface="+mn-lt"/>
              </a:rPr>
              <a:t>Est-ce </a:t>
            </a:r>
            <a:r>
              <a:rPr lang="en-US" dirty="0" err="1">
                <a:latin typeface="Century Gothic"/>
                <a:ea typeface="+mn-lt"/>
                <a:cs typeface="+mn-lt"/>
              </a:rPr>
              <a:t>qu'il</a:t>
            </a:r>
            <a:r>
              <a:rPr lang="en-US" dirty="0">
                <a:latin typeface="Century Gothic"/>
                <a:ea typeface="+mn-lt"/>
                <a:cs typeface="+mn-lt"/>
              </a:rPr>
              <a:t> </a:t>
            </a:r>
            <a:r>
              <a:rPr lang="en-US" dirty="0" err="1">
                <a:latin typeface="Century Gothic"/>
                <a:ea typeface="+mn-lt"/>
                <a:cs typeface="+mn-lt"/>
              </a:rPr>
              <a:t>est</a:t>
            </a:r>
            <a:r>
              <a:rPr lang="en-US" dirty="0">
                <a:latin typeface="Century Gothic"/>
                <a:ea typeface="+mn-lt"/>
                <a:cs typeface="+mn-lt"/>
              </a:rPr>
              <a:t> </a:t>
            </a:r>
            <a:r>
              <a:rPr lang="en-US" b="1" dirty="0">
                <a:latin typeface="Century Gothic"/>
                <a:ea typeface="+mn-lt"/>
                <a:cs typeface="+mn-lt"/>
              </a:rPr>
              <a:t>flexible/adaptable</a:t>
            </a:r>
            <a:r>
              <a:rPr lang="en-US" dirty="0">
                <a:latin typeface="Century Gothic"/>
                <a:ea typeface="+mn-lt"/>
                <a:cs typeface="+mn-lt"/>
              </a:rPr>
              <a:t> ?</a:t>
            </a:r>
          </a:p>
          <a:p>
            <a:pPr marL="285750" indent="-285750">
              <a:buFont typeface="Courier New"/>
              <a:buChar char="o"/>
            </a:pPr>
            <a:endParaRPr lang="en-US" dirty="0">
              <a:latin typeface="Century Gothic"/>
              <a:ea typeface="+mn-lt"/>
              <a:cs typeface="+mn-lt"/>
            </a:endParaRPr>
          </a:p>
          <a:p>
            <a:pPr marL="285750" indent="-285750">
              <a:buFont typeface="Courier New"/>
              <a:buChar char="o"/>
            </a:pPr>
            <a:r>
              <a:rPr lang="en-US" dirty="0">
                <a:latin typeface="Century Gothic"/>
                <a:ea typeface="+mn-lt"/>
                <a:cs typeface="+mn-lt"/>
              </a:rPr>
              <a:t>Est-ce que je </a:t>
            </a:r>
            <a:r>
              <a:rPr lang="en-US" dirty="0" err="1">
                <a:latin typeface="Century Gothic"/>
                <a:ea typeface="+mn-lt"/>
                <a:cs typeface="+mn-lt"/>
              </a:rPr>
              <a:t>vais</a:t>
            </a:r>
            <a:r>
              <a:rPr lang="en-US" dirty="0">
                <a:latin typeface="Century Gothic"/>
                <a:ea typeface="+mn-lt"/>
                <a:cs typeface="+mn-lt"/>
              </a:rPr>
              <a:t> </a:t>
            </a:r>
            <a:r>
              <a:rPr lang="en-US" b="1" dirty="0" err="1">
                <a:latin typeface="Century Gothic"/>
                <a:ea typeface="+mn-lt"/>
                <a:cs typeface="+mn-lt"/>
              </a:rPr>
              <a:t>économiser</a:t>
            </a:r>
            <a:r>
              <a:rPr lang="en-US" b="1" dirty="0">
                <a:latin typeface="Century Gothic"/>
                <a:ea typeface="+mn-lt"/>
                <a:cs typeface="+mn-lt"/>
              </a:rPr>
              <a:t> de </a:t>
            </a:r>
            <a:r>
              <a:rPr lang="en-US" b="1" dirty="0" err="1">
                <a:latin typeface="Century Gothic"/>
                <a:ea typeface="+mn-lt"/>
                <a:cs typeface="+mn-lt"/>
              </a:rPr>
              <a:t>l'énergie</a:t>
            </a:r>
            <a:r>
              <a:rPr lang="en-US" dirty="0">
                <a:latin typeface="Century Gothic"/>
                <a:ea typeface="+mn-lt"/>
                <a:cs typeface="+mn-lt"/>
              </a:rPr>
              <a:t> ?</a:t>
            </a:r>
            <a:endParaRPr lang="en-US">
              <a:latin typeface="Century Gothic"/>
            </a:endParaRPr>
          </a:p>
          <a:p>
            <a:pPr lvl="1">
              <a:lnSpc>
                <a:spcPct val="200000"/>
              </a:lnSpc>
              <a:buFont typeface="Courier New"/>
              <a:buChar char="o"/>
            </a:pPr>
            <a:endParaRPr lang="en-US" dirty="0">
              <a:latin typeface="Century Gothic"/>
              <a:cs typeface="Calibri"/>
            </a:endParaRPr>
          </a:p>
        </p:txBody>
      </p:sp>
      <p:pic>
        <p:nvPicPr>
          <p:cNvPr id="3" name="Picture 8">
            <a:extLst>
              <a:ext uri="{FF2B5EF4-FFF2-40B4-BE49-F238E27FC236}">
                <a16:creationId xmlns:a16="http://schemas.microsoft.com/office/drawing/2014/main" id="{4B62C6AA-B30A-B882-A0B8-ECBCE9F4AC1A}"/>
              </a:ext>
            </a:extLst>
          </p:cNvPr>
          <p:cNvPicPr>
            <a:picLocks noChangeAspect="1"/>
          </p:cNvPicPr>
          <p:nvPr/>
        </p:nvPicPr>
        <p:blipFill>
          <a:blip r:embed="rId2"/>
          <a:stretch>
            <a:fillRect/>
          </a:stretch>
        </p:blipFill>
        <p:spPr>
          <a:xfrm>
            <a:off x="1559774" y="62085"/>
            <a:ext cx="545239" cy="519406"/>
          </a:xfrm>
          <a:prstGeom prst="rect">
            <a:avLst/>
          </a:prstGeom>
        </p:spPr>
      </p:pic>
      <p:sp>
        <p:nvSpPr>
          <p:cNvPr id="10" name="TextBox 9">
            <a:extLst>
              <a:ext uri="{FF2B5EF4-FFF2-40B4-BE49-F238E27FC236}">
                <a16:creationId xmlns:a16="http://schemas.microsoft.com/office/drawing/2014/main" id="{544582E5-D3A4-2CFD-BE24-AA2BD6653A2A}"/>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err="1">
                <a:latin typeface="Century Gothic"/>
              </a:rPr>
              <a:t>Planifier</a:t>
            </a:r>
          </a:p>
        </p:txBody>
      </p:sp>
      <p:pic>
        <p:nvPicPr>
          <p:cNvPr id="4" name="Picture 2" descr="A picture containing text, sign&#10;&#10;Description automatically generated">
            <a:extLst>
              <a:ext uri="{FF2B5EF4-FFF2-40B4-BE49-F238E27FC236}">
                <a16:creationId xmlns:a16="http://schemas.microsoft.com/office/drawing/2014/main" id="{173F2D29-3BD8-B168-759B-AEA172AD1CD2}"/>
              </a:ext>
            </a:extLst>
          </p:cNvPr>
          <p:cNvPicPr>
            <a:picLocks noChangeAspect="1"/>
          </p:cNvPicPr>
          <p:nvPr/>
        </p:nvPicPr>
        <p:blipFill>
          <a:blip r:embed="rId3"/>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EC908310-0CBD-8FB0-34B7-CCE17D33A54F}"/>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645542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5A09DA-47FC-AE01-B226-AAB813F246B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050CE1A-BE20-35DF-D0E9-17B53E793928}"/>
              </a:ext>
            </a:extLst>
          </p:cNvPr>
          <p:cNvSpPr txBox="1"/>
          <p:nvPr/>
        </p:nvSpPr>
        <p:spPr>
          <a:xfrm>
            <a:off x="179923" y="857567"/>
            <a:ext cx="6957865" cy="80744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err="1">
                <a:latin typeface="Century Gothic"/>
                <a:ea typeface="+mn-lt"/>
                <a:cs typeface="+mn-lt"/>
              </a:rPr>
              <a:t>Ralentir</a:t>
            </a:r>
            <a:r>
              <a:rPr lang="en-US" sz="2000" b="1" dirty="0">
                <a:latin typeface="Century Gothic"/>
                <a:ea typeface="+mn-lt"/>
                <a:cs typeface="+mn-lt"/>
              </a:rPr>
              <a:t> le </a:t>
            </a:r>
            <a:r>
              <a:rPr lang="en-US" sz="2000" b="1" dirty="0" err="1">
                <a:latin typeface="Century Gothic"/>
                <a:ea typeface="+mn-lt"/>
                <a:cs typeface="+mn-lt"/>
              </a:rPr>
              <a:t>rythme</a:t>
            </a:r>
            <a:r>
              <a:rPr lang="en-US" sz="2000" dirty="0">
                <a:latin typeface="Century Gothic"/>
                <a:ea typeface="+mn-lt"/>
                <a:cs typeface="+mn-lt"/>
              </a:rPr>
              <a:t> </a:t>
            </a:r>
            <a:r>
              <a:rPr lang="en-US" sz="2000" dirty="0" err="1">
                <a:latin typeface="Century Gothic"/>
                <a:ea typeface="+mn-lt"/>
                <a:cs typeface="+mn-lt"/>
              </a:rPr>
              <a:t>afin</a:t>
            </a:r>
            <a:r>
              <a:rPr lang="en-US" sz="2000" dirty="0">
                <a:latin typeface="Century Gothic"/>
                <a:ea typeface="+mn-lt"/>
                <a:cs typeface="+mn-lt"/>
              </a:rPr>
              <a:t> </a:t>
            </a:r>
            <a:r>
              <a:rPr lang="en-US" sz="2000" dirty="0" err="1">
                <a:latin typeface="Century Gothic"/>
                <a:ea typeface="+mn-lt"/>
                <a:cs typeface="+mn-lt"/>
              </a:rPr>
              <a:t>d'</a:t>
            </a:r>
            <a:r>
              <a:rPr lang="en-US" sz="2000" b="1" dirty="0" err="1">
                <a:latin typeface="Century Gothic"/>
                <a:ea typeface="+mn-lt"/>
                <a:cs typeface="+mn-lt"/>
              </a:rPr>
              <a:t>économiser</a:t>
            </a:r>
            <a:r>
              <a:rPr lang="en-US" sz="2000" b="1" dirty="0">
                <a:latin typeface="Century Gothic"/>
                <a:ea typeface="+mn-lt"/>
                <a:cs typeface="+mn-lt"/>
              </a:rPr>
              <a:t> de </a:t>
            </a:r>
            <a:r>
              <a:rPr lang="en-US" sz="2000" b="1" dirty="0" err="1">
                <a:latin typeface="Century Gothic"/>
                <a:ea typeface="+mn-lt"/>
                <a:cs typeface="+mn-lt"/>
              </a:rPr>
              <a:t>l'énergie</a:t>
            </a:r>
            <a:r>
              <a:rPr lang="en-US" sz="2000" dirty="0">
                <a:latin typeface="Century Gothic"/>
                <a:ea typeface="+mn-lt"/>
                <a:cs typeface="+mn-lt"/>
              </a:rPr>
              <a:t> pour </a:t>
            </a:r>
            <a:endParaRPr lang="en-US" sz="2000">
              <a:latin typeface="Century Gothic"/>
              <a:ea typeface="+mn-lt"/>
              <a:cs typeface="Cavolini"/>
            </a:endParaRPr>
          </a:p>
          <a:p>
            <a:endParaRPr lang="en-US" sz="2000" dirty="0">
              <a:latin typeface="Century Gothic"/>
              <a:ea typeface="+mn-lt"/>
              <a:cs typeface="+mn-lt"/>
            </a:endParaRPr>
          </a:p>
          <a:p>
            <a:r>
              <a:rPr lang="en-US" sz="2000" b="1" dirty="0">
                <a:latin typeface="Century Gothic"/>
                <a:ea typeface="+mn-lt"/>
                <a:cs typeface="+mn-lt"/>
              </a:rPr>
              <a:t>plus tard. </a:t>
            </a:r>
            <a:endParaRPr lang="en-US" sz="2000" b="1">
              <a:latin typeface="Century Gothic"/>
              <a:ea typeface="+mn-lt"/>
              <a:cs typeface="Cavolini"/>
            </a:endParaRPr>
          </a:p>
          <a:p>
            <a:endParaRPr lang="en-US" dirty="0">
              <a:latin typeface="Century Gothic"/>
              <a:cs typeface="Calibri" panose="020F0502020204030204"/>
            </a:endParaRPr>
          </a:p>
          <a:p>
            <a:endParaRPr lang="en-US" dirty="0">
              <a:latin typeface="Century Gothic"/>
              <a:cs typeface="Calibri" panose="020F0502020204030204"/>
            </a:endParaRPr>
          </a:p>
          <a:p>
            <a:endParaRPr lang="en-US" dirty="0">
              <a:latin typeface="Century Gothic"/>
              <a:ea typeface="+mn-lt"/>
              <a:cs typeface="+mn-lt"/>
            </a:endParaRPr>
          </a:p>
          <a:p>
            <a:endParaRPr lang="en-US" dirty="0">
              <a:latin typeface="Century Gothic"/>
              <a:ea typeface="+mn-lt"/>
              <a:cs typeface="+mn-lt"/>
            </a:endParaRPr>
          </a:p>
          <a:p>
            <a:r>
              <a:rPr lang="en-US" sz="2000" dirty="0">
                <a:latin typeface="Century Gothic"/>
                <a:ea typeface="+mn-lt"/>
                <a:cs typeface="+mn-lt"/>
              </a:rPr>
              <a:t>1. </a:t>
            </a:r>
            <a:r>
              <a:rPr lang="en-US" sz="2000" b="1" dirty="0" err="1">
                <a:latin typeface="Century Gothic"/>
                <a:ea typeface="+mn-lt"/>
                <a:cs typeface="+mn-lt"/>
              </a:rPr>
              <a:t>Reposez-vous</a:t>
            </a:r>
            <a:r>
              <a:rPr lang="en-US" sz="2000" b="1" dirty="0">
                <a:latin typeface="Century Gothic"/>
                <a:ea typeface="+mn-lt"/>
                <a:cs typeface="+mn-lt"/>
              </a:rPr>
              <a:t> </a:t>
            </a:r>
            <a:r>
              <a:rPr lang="en-US" sz="2000" b="1" dirty="0" err="1">
                <a:latin typeface="Century Gothic"/>
                <a:ea typeface="+mn-lt"/>
                <a:cs typeface="+mn-lt"/>
              </a:rPr>
              <a:t>avant</a:t>
            </a:r>
            <a:r>
              <a:rPr lang="en-US" sz="2000" b="1" dirty="0">
                <a:latin typeface="Century Gothic"/>
                <a:ea typeface="+mn-lt"/>
                <a:cs typeface="+mn-lt"/>
              </a:rPr>
              <a:t> </a:t>
            </a:r>
            <a:r>
              <a:rPr lang="en-US" sz="2000" dirty="0">
                <a:latin typeface="Century Gothic"/>
                <a:ea typeface="+mn-lt"/>
                <a:cs typeface="+mn-lt"/>
              </a:rPr>
              <a:t>d'être </a:t>
            </a:r>
            <a:r>
              <a:rPr lang="en-US" sz="2000" b="1" dirty="0">
                <a:latin typeface="Century Gothic"/>
                <a:ea typeface="+mn-lt"/>
                <a:cs typeface="+mn-lt"/>
              </a:rPr>
              <a:t>trop </a:t>
            </a:r>
            <a:r>
              <a:rPr lang="en-US" sz="2000" b="1" dirty="0" err="1">
                <a:latin typeface="Century Gothic"/>
                <a:ea typeface="+mn-lt"/>
                <a:cs typeface="+mn-lt"/>
              </a:rPr>
              <a:t>fatigué</a:t>
            </a:r>
            <a:r>
              <a:rPr lang="en-US" sz="2000" b="1" dirty="0">
                <a:latin typeface="Century Gothic"/>
                <a:ea typeface="+mn-lt"/>
                <a:cs typeface="+mn-lt"/>
              </a:rPr>
              <a:t>. </a:t>
            </a:r>
            <a:endParaRPr lang="en-US" b="1">
              <a:latin typeface="Century Gothic"/>
            </a:endParaRPr>
          </a:p>
          <a:p>
            <a:endParaRPr lang="en-US" dirty="0">
              <a:latin typeface="Century Gothic"/>
            </a:endParaRPr>
          </a:p>
          <a:p>
            <a:endParaRPr lang="en-US" dirty="0">
              <a:latin typeface="Century Gothic"/>
            </a:endParaRPr>
          </a:p>
          <a:p>
            <a:endParaRPr lang="en-US" dirty="0">
              <a:latin typeface="Century Gothic"/>
            </a:endParaRPr>
          </a:p>
          <a:p>
            <a:endParaRPr lang="en-US" dirty="0">
              <a:latin typeface="Century Gothic"/>
              <a:ea typeface="+mn-lt"/>
              <a:cs typeface="+mn-lt"/>
            </a:endParaRPr>
          </a:p>
          <a:p>
            <a:endParaRPr lang="en-US" dirty="0">
              <a:latin typeface="Century Gothic"/>
              <a:ea typeface="+mn-lt"/>
              <a:cs typeface="+mn-lt"/>
            </a:endParaRPr>
          </a:p>
          <a:p>
            <a:endParaRPr lang="en-US" dirty="0">
              <a:latin typeface="Century Gothic"/>
              <a:ea typeface="+mn-lt"/>
              <a:cs typeface="+mn-lt"/>
            </a:endParaRPr>
          </a:p>
          <a:p>
            <a:r>
              <a:rPr lang="en-US" sz="2000" b="1" dirty="0">
                <a:latin typeface="Century Gothic"/>
                <a:ea typeface="+mn-lt"/>
                <a:cs typeface="+mn-lt"/>
              </a:rPr>
              <a:t>2. </a:t>
            </a:r>
            <a:r>
              <a:rPr lang="en-US" sz="2000" b="1" dirty="0" err="1">
                <a:latin typeface="Century Gothic"/>
                <a:ea typeface="+mn-lt"/>
                <a:cs typeface="+mn-lt"/>
              </a:rPr>
              <a:t>Simplifiez</a:t>
            </a:r>
            <a:r>
              <a:rPr lang="en-US" sz="2000" b="1" dirty="0">
                <a:latin typeface="Century Gothic"/>
                <a:ea typeface="+mn-lt"/>
                <a:cs typeface="+mn-lt"/>
              </a:rPr>
              <a:t> les </a:t>
            </a:r>
            <a:r>
              <a:rPr lang="en-US" sz="2000" b="1" dirty="0" err="1">
                <a:latin typeface="Century Gothic"/>
                <a:ea typeface="+mn-lt"/>
                <a:cs typeface="+mn-lt"/>
              </a:rPr>
              <a:t>tâches</a:t>
            </a:r>
            <a:r>
              <a:rPr lang="en-US" sz="2000" dirty="0">
                <a:latin typeface="Century Gothic"/>
                <a:ea typeface="+mn-lt"/>
                <a:cs typeface="+mn-lt"/>
              </a:rPr>
              <a:t> </a:t>
            </a:r>
            <a:r>
              <a:rPr lang="en-US" sz="2000" dirty="0" err="1">
                <a:latin typeface="Century Gothic"/>
                <a:ea typeface="+mn-lt"/>
                <a:cs typeface="+mn-lt"/>
              </a:rPr>
              <a:t>en</a:t>
            </a:r>
            <a:r>
              <a:rPr lang="en-US" sz="2000" dirty="0">
                <a:latin typeface="Century Gothic"/>
                <a:ea typeface="+mn-lt"/>
                <a:cs typeface="+mn-lt"/>
              </a:rPr>
              <a:t> les </a:t>
            </a:r>
            <a:r>
              <a:rPr lang="en-US" sz="2000" dirty="0" err="1">
                <a:latin typeface="Century Gothic"/>
                <a:ea typeface="+mn-lt"/>
                <a:cs typeface="+mn-lt"/>
              </a:rPr>
              <a:t>divisant</a:t>
            </a:r>
            <a:r>
              <a:rPr lang="en-US" sz="2000" dirty="0">
                <a:latin typeface="Century Gothic"/>
                <a:ea typeface="+mn-lt"/>
                <a:cs typeface="+mn-lt"/>
              </a:rPr>
              <a:t> </a:t>
            </a:r>
            <a:r>
              <a:rPr lang="en-US" sz="2000" dirty="0" err="1">
                <a:latin typeface="Century Gothic"/>
                <a:ea typeface="+mn-lt"/>
                <a:cs typeface="+mn-lt"/>
              </a:rPr>
              <a:t>en</a:t>
            </a:r>
            <a:r>
              <a:rPr lang="en-US" sz="2000" dirty="0">
                <a:latin typeface="Century Gothic"/>
                <a:ea typeface="+mn-lt"/>
                <a:cs typeface="+mn-lt"/>
              </a:rPr>
              <a:t> </a:t>
            </a:r>
            <a:r>
              <a:rPr lang="en-US" sz="2000" dirty="0" err="1">
                <a:latin typeface="Century Gothic"/>
                <a:ea typeface="+mn-lt"/>
                <a:cs typeface="+mn-lt"/>
              </a:rPr>
              <a:t>plusieurs</a:t>
            </a:r>
            <a:r>
              <a:rPr lang="en-US" sz="2000" dirty="0">
                <a:latin typeface="Century Gothic"/>
                <a:ea typeface="+mn-lt"/>
                <a:cs typeface="+mn-lt"/>
              </a:rPr>
              <a:t> parties. </a:t>
            </a:r>
            <a:endParaRPr lang="en-US">
              <a:latin typeface="Century Gothic"/>
            </a:endParaRPr>
          </a:p>
          <a:p>
            <a:endParaRPr lang="en-US" sz="2000" dirty="0">
              <a:latin typeface="Century Gothic"/>
              <a:ea typeface="+mn-lt"/>
              <a:cs typeface="+mn-lt"/>
            </a:endParaRPr>
          </a:p>
          <a:p>
            <a:r>
              <a:rPr lang="en-US" sz="2000" dirty="0" err="1">
                <a:latin typeface="Century Gothic"/>
                <a:ea typeface="+mn-lt"/>
                <a:cs typeface="+mn-lt"/>
              </a:rPr>
              <a:t>Faites</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dirty="0" err="1">
                <a:latin typeface="Century Gothic"/>
                <a:ea typeface="+mn-lt"/>
                <a:cs typeface="+mn-lt"/>
              </a:rPr>
              <a:t>partie</a:t>
            </a:r>
            <a:r>
              <a:rPr lang="en-US" sz="2000" dirty="0">
                <a:latin typeface="Century Gothic"/>
                <a:ea typeface="+mn-lt"/>
                <a:cs typeface="+mn-lt"/>
              </a:rPr>
              <a:t> à la </a:t>
            </a:r>
            <a:r>
              <a:rPr lang="en-US" sz="2000" dirty="0" err="1">
                <a:latin typeface="Century Gothic"/>
                <a:ea typeface="+mn-lt"/>
                <a:cs typeface="+mn-lt"/>
              </a:rPr>
              <a:t>fois</a:t>
            </a:r>
            <a:r>
              <a:rPr lang="en-US" sz="2000" dirty="0">
                <a:latin typeface="Century Gothic"/>
                <a:ea typeface="+mn-lt"/>
                <a:cs typeface="+mn-lt"/>
              </a:rPr>
              <a:t>. </a:t>
            </a:r>
            <a:endParaRPr lang="en-US">
              <a:latin typeface="Century Gothic"/>
            </a:endParaRPr>
          </a:p>
          <a:p>
            <a:endParaRPr lang="en-US" dirty="0">
              <a:latin typeface="Century Gothic"/>
            </a:endParaRPr>
          </a:p>
          <a:p>
            <a:endParaRPr lang="en-US" dirty="0">
              <a:latin typeface="Century Gothic"/>
            </a:endParaRPr>
          </a:p>
          <a:p>
            <a:endParaRPr lang="en-US" dirty="0">
              <a:latin typeface="Century Gothic"/>
              <a:cs typeface="Calibri" panose="020F0502020204030204"/>
            </a:endParaRPr>
          </a:p>
          <a:p>
            <a:endParaRPr lang="en-US" dirty="0">
              <a:latin typeface="Century Gothic"/>
              <a:ea typeface="+mn-lt"/>
              <a:cs typeface="+mn-lt"/>
            </a:endParaRPr>
          </a:p>
          <a:p>
            <a:pPr>
              <a:lnSpc>
                <a:spcPct val="300000"/>
              </a:lnSpc>
            </a:pPr>
            <a:r>
              <a:rPr lang="en-US" sz="2000" b="1" dirty="0">
                <a:latin typeface="Century Gothic"/>
                <a:ea typeface="+mn-lt"/>
                <a:cs typeface="+mn-lt"/>
              </a:rPr>
              <a:t>3. </a:t>
            </a:r>
            <a:r>
              <a:rPr lang="en-US" sz="2000" dirty="0" err="1">
                <a:latin typeface="Century Gothic"/>
                <a:ea typeface="+mn-lt"/>
                <a:cs typeface="+mn-lt"/>
              </a:rPr>
              <a:t>Faites</a:t>
            </a:r>
            <a:r>
              <a:rPr lang="en-US" sz="2000" dirty="0">
                <a:latin typeface="Century Gothic"/>
                <a:ea typeface="+mn-lt"/>
                <a:cs typeface="+mn-lt"/>
              </a:rPr>
              <a:t> </a:t>
            </a:r>
            <a:r>
              <a:rPr lang="en-US" sz="2000" dirty="0" err="1">
                <a:latin typeface="Century Gothic"/>
                <a:ea typeface="+mn-lt"/>
                <a:cs typeface="+mn-lt"/>
              </a:rPr>
              <a:t>preuve</a:t>
            </a:r>
            <a:r>
              <a:rPr lang="en-US" sz="2000" dirty="0">
                <a:latin typeface="Century Gothic"/>
                <a:ea typeface="+mn-lt"/>
                <a:cs typeface="+mn-lt"/>
              </a:rPr>
              <a:t> de la</a:t>
            </a:r>
            <a:r>
              <a:rPr lang="en-US" sz="2000" b="1" dirty="0">
                <a:latin typeface="Century Gothic"/>
                <a:ea typeface="+mn-lt"/>
                <a:cs typeface="+mn-lt"/>
              </a:rPr>
              <a:t> </a:t>
            </a:r>
            <a:r>
              <a:rPr lang="en-US" sz="2000" b="1" dirty="0" err="1">
                <a:latin typeface="Century Gothic"/>
                <a:ea typeface="+mn-lt"/>
                <a:cs typeface="+mn-lt"/>
              </a:rPr>
              <a:t>souplesse</a:t>
            </a:r>
            <a:r>
              <a:rPr lang="en-US" sz="2000" dirty="0">
                <a:latin typeface="Century Gothic"/>
                <a:ea typeface="+mn-lt"/>
                <a:cs typeface="+mn-lt"/>
              </a:rPr>
              <a:t>. Il se </a:t>
            </a:r>
            <a:r>
              <a:rPr lang="en-US" sz="2000" dirty="0" err="1">
                <a:latin typeface="Century Gothic"/>
                <a:ea typeface="+mn-lt"/>
                <a:cs typeface="+mn-lt"/>
              </a:rPr>
              <a:t>peut</a:t>
            </a:r>
            <a:r>
              <a:rPr lang="en-US" sz="2000" dirty="0">
                <a:latin typeface="Century Gothic"/>
                <a:ea typeface="+mn-lt"/>
                <a:cs typeface="+mn-lt"/>
              </a:rPr>
              <a:t> que </a:t>
            </a:r>
            <a:r>
              <a:rPr lang="en-US" sz="2000" dirty="0" err="1">
                <a:latin typeface="Century Gothic"/>
                <a:ea typeface="+mn-lt"/>
                <a:cs typeface="+mn-lt"/>
              </a:rPr>
              <a:t>vous</a:t>
            </a:r>
            <a:r>
              <a:rPr lang="en-US" sz="2000" dirty="0">
                <a:latin typeface="Century Gothic"/>
                <a:ea typeface="+mn-lt"/>
                <a:cs typeface="+mn-lt"/>
              </a:rPr>
              <a:t> </a:t>
            </a:r>
            <a:r>
              <a:rPr lang="en-US" sz="2000" dirty="0" err="1">
                <a:latin typeface="Century Gothic"/>
                <a:ea typeface="+mn-lt"/>
                <a:cs typeface="+mn-lt"/>
              </a:rPr>
              <a:t>deviez</a:t>
            </a:r>
            <a:r>
              <a:rPr lang="en-US" sz="2000" dirty="0">
                <a:latin typeface="Century Gothic"/>
                <a:ea typeface="+mn-lt"/>
                <a:cs typeface="+mn-lt"/>
              </a:rPr>
              <a:t> </a:t>
            </a:r>
            <a:r>
              <a:rPr lang="en-US" sz="2000" b="1" dirty="0">
                <a:latin typeface="Century Gothic"/>
                <a:ea typeface="+mn-lt"/>
                <a:cs typeface="+mn-lt"/>
              </a:rPr>
              <a:t>changer de </a:t>
            </a:r>
            <a:r>
              <a:rPr lang="en-US" sz="2000" b="1" dirty="0" err="1">
                <a:latin typeface="Century Gothic"/>
                <a:ea typeface="+mn-lt"/>
                <a:cs typeface="+mn-lt"/>
              </a:rPr>
              <a:t>méthode</a:t>
            </a:r>
            <a:r>
              <a:rPr lang="en-US" sz="2000" dirty="0">
                <a:latin typeface="Century Gothic"/>
                <a:ea typeface="+mn-lt"/>
                <a:cs typeface="+mn-lt"/>
              </a:rPr>
              <a:t>.</a:t>
            </a:r>
            <a:endParaRPr lang="en-US" dirty="0">
              <a:latin typeface="Century Gothic"/>
            </a:endParaRPr>
          </a:p>
        </p:txBody>
      </p:sp>
      <p:sp>
        <p:nvSpPr>
          <p:cNvPr id="6" name="TextBox 5">
            <a:extLst>
              <a:ext uri="{FF2B5EF4-FFF2-40B4-BE49-F238E27FC236}">
                <a16:creationId xmlns:a16="http://schemas.microsoft.com/office/drawing/2014/main" id="{EAF333C6-C30B-0813-56A6-0F2A06026741}"/>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Pas</a:t>
            </a:r>
          </a:p>
        </p:txBody>
      </p:sp>
      <p:pic>
        <p:nvPicPr>
          <p:cNvPr id="8" name="Picture 10">
            <a:extLst>
              <a:ext uri="{FF2B5EF4-FFF2-40B4-BE49-F238E27FC236}">
                <a16:creationId xmlns:a16="http://schemas.microsoft.com/office/drawing/2014/main" id="{1FED50E2-E8EE-5C3F-8D32-E39C21026709}"/>
              </a:ext>
            </a:extLst>
          </p:cNvPr>
          <p:cNvPicPr>
            <a:picLocks noChangeAspect="1"/>
          </p:cNvPicPr>
          <p:nvPr/>
        </p:nvPicPr>
        <p:blipFill>
          <a:blip r:embed="rId2"/>
          <a:stretch>
            <a:fillRect/>
          </a:stretch>
        </p:blipFill>
        <p:spPr>
          <a:xfrm>
            <a:off x="930282" y="-4648"/>
            <a:ext cx="557629" cy="58075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EFF16136-9540-FD5A-6EC7-9175226857AF}"/>
              </a:ext>
            </a:extLst>
          </p:cNvPr>
          <p:cNvPicPr>
            <a:picLocks noChangeAspect="1"/>
          </p:cNvPicPr>
          <p:nvPr/>
        </p:nvPicPr>
        <p:blipFill>
          <a:blip r:embed="rId3"/>
          <a:stretch>
            <a:fillRect/>
          </a:stretch>
        </p:blipFill>
        <p:spPr>
          <a:xfrm>
            <a:off x="6486023" y="61160"/>
            <a:ext cx="824164" cy="824164"/>
          </a:xfrm>
          <a:prstGeom prst="rect">
            <a:avLst/>
          </a:prstGeom>
        </p:spPr>
      </p:pic>
      <p:pic>
        <p:nvPicPr>
          <p:cNvPr id="12" name="Picture 12">
            <a:extLst>
              <a:ext uri="{FF2B5EF4-FFF2-40B4-BE49-F238E27FC236}">
                <a16:creationId xmlns:a16="http://schemas.microsoft.com/office/drawing/2014/main" id="{464F398F-A407-4060-D3B6-5E05A33A0B88}"/>
              </a:ext>
            </a:extLst>
          </p:cNvPr>
          <p:cNvPicPr>
            <a:picLocks noChangeAspect="1"/>
          </p:cNvPicPr>
          <p:nvPr/>
        </p:nvPicPr>
        <p:blipFill>
          <a:blip r:embed="rId4"/>
          <a:stretch>
            <a:fillRect/>
          </a:stretch>
        </p:blipFill>
        <p:spPr>
          <a:xfrm>
            <a:off x="5727304" y="7941540"/>
            <a:ext cx="799335" cy="810282"/>
          </a:xfrm>
          <a:prstGeom prst="rect">
            <a:avLst/>
          </a:prstGeom>
        </p:spPr>
      </p:pic>
      <p:pic>
        <p:nvPicPr>
          <p:cNvPr id="13" name="Picture 13">
            <a:extLst>
              <a:ext uri="{FF2B5EF4-FFF2-40B4-BE49-F238E27FC236}">
                <a16:creationId xmlns:a16="http://schemas.microsoft.com/office/drawing/2014/main" id="{192178C1-7A35-B48E-7649-DB80E55E1892}"/>
              </a:ext>
            </a:extLst>
          </p:cNvPr>
          <p:cNvPicPr>
            <a:picLocks noChangeAspect="1"/>
          </p:cNvPicPr>
          <p:nvPr/>
        </p:nvPicPr>
        <p:blipFill>
          <a:blip r:embed="rId5"/>
          <a:stretch>
            <a:fillRect/>
          </a:stretch>
        </p:blipFill>
        <p:spPr>
          <a:xfrm>
            <a:off x="4394901" y="5245970"/>
            <a:ext cx="1081106" cy="1102929"/>
          </a:xfrm>
          <a:prstGeom prst="rect">
            <a:avLst/>
          </a:prstGeom>
        </p:spPr>
      </p:pic>
      <p:pic>
        <p:nvPicPr>
          <p:cNvPr id="14" name="Picture 3">
            <a:extLst>
              <a:ext uri="{FF2B5EF4-FFF2-40B4-BE49-F238E27FC236}">
                <a16:creationId xmlns:a16="http://schemas.microsoft.com/office/drawing/2014/main" id="{F1AC9A38-C080-D370-F440-6A3CC5E1DDBE}"/>
              </a:ext>
            </a:extLst>
          </p:cNvPr>
          <p:cNvPicPr>
            <a:picLocks noChangeAspect="1"/>
          </p:cNvPicPr>
          <p:nvPr/>
        </p:nvPicPr>
        <p:blipFill>
          <a:blip r:embed="rId6"/>
          <a:stretch>
            <a:fillRect/>
          </a:stretch>
        </p:blipFill>
        <p:spPr>
          <a:xfrm>
            <a:off x="1043329" y="2186644"/>
            <a:ext cx="636777" cy="647701"/>
          </a:xfrm>
          <a:prstGeom prst="rect">
            <a:avLst/>
          </a:prstGeom>
        </p:spPr>
      </p:pic>
      <p:pic>
        <p:nvPicPr>
          <p:cNvPr id="15" name="Picture 15">
            <a:extLst>
              <a:ext uri="{FF2B5EF4-FFF2-40B4-BE49-F238E27FC236}">
                <a16:creationId xmlns:a16="http://schemas.microsoft.com/office/drawing/2014/main" id="{3213E760-D229-26F1-EB76-38B98A034255}"/>
              </a:ext>
            </a:extLst>
          </p:cNvPr>
          <p:cNvPicPr>
            <a:picLocks noChangeAspect="1"/>
          </p:cNvPicPr>
          <p:nvPr/>
        </p:nvPicPr>
        <p:blipFill>
          <a:blip r:embed="rId7"/>
          <a:stretch>
            <a:fillRect/>
          </a:stretch>
        </p:blipFill>
        <p:spPr>
          <a:xfrm>
            <a:off x="4132414" y="2031909"/>
            <a:ext cx="799335" cy="810283"/>
          </a:xfrm>
          <a:prstGeom prst="rect">
            <a:avLst/>
          </a:prstGeom>
        </p:spPr>
      </p:pic>
      <p:sp>
        <p:nvSpPr>
          <p:cNvPr id="7" name="TextBox 5">
            <a:extLst>
              <a:ext uri="{FF2B5EF4-FFF2-40B4-BE49-F238E27FC236}">
                <a16:creationId xmlns:a16="http://schemas.microsoft.com/office/drawing/2014/main" id="{5F5F0953-F280-6BE2-DB3D-29F7F7734F3C}"/>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4952961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F38EB-05A4-2CE8-BB3E-E01C7F6B8C5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4E15EE5-16FA-D1C3-8E39-7034C8F44738}"/>
              </a:ext>
            </a:extLst>
          </p:cNvPr>
          <p:cNvSpPr txBox="1"/>
          <p:nvPr/>
        </p:nvSpPr>
        <p:spPr>
          <a:xfrm>
            <a:off x="247406" y="1090332"/>
            <a:ext cx="6957865" cy="73432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err="1">
                <a:latin typeface="Century Gothic"/>
                <a:cs typeface="Calibri"/>
              </a:rPr>
              <a:t>Ralentir</a:t>
            </a:r>
            <a:r>
              <a:rPr lang="en-US" sz="2000" b="1" dirty="0">
                <a:latin typeface="Century Gothic"/>
                <a:ea typeface="+mn-lt"/>
                <a:cs typeface="+mn-lt"/>
              </a:rPr>
              <a:t> le </a:t>
            </a:r>
            <a:r>
              <a:rPr lang="en-US" sz="2000" b="1" dirty="0" err="1">
                <a:latin typeface="Century Gothic"/>
                <a:ea typeface="+mn-lt"/>
                <a:cs typeface="+mn-lt"/>
              </a:rPr>
              <a:t>rythme</a:t>
            </a:r>
            <a:r>
              <a:rPr lang="en-US" sz="2000" dirty="0">
                <a:latin typeface="Century Gothic"/>
                <a:ea typeface="+mn-lt"/>
                <a:cs typeface="+mn-lt"/>
              </a:rPr>
              <a:t> </a:t>
            </a:r>
            <a:r>
              <a:rPr lang="en-US" sz="2000" dirty="0" err="1">
                <a:latin typeface="Century Gothic"/>
                <a:ea typeface="+mn-lt"/>
                <a:cs typeface="+mn-lt"/>
              </a:rPr>
              <a:t>afin</a:t>
            </a:r>
            <a:r>
              <a:rPr lang="en-US" sz="2000" dirty="0">
                <a:latin typeface="Century Gothic"/>
                <a:ea typeface="+mn-lt"/>
                <a:cs typeface="+mn-lt"/>
              </a:rPr>
              <a:t> </a:t>
            </a:r>
            <a:r>
              <a:rPr lang="en-US" sz="2000" dirty="0" err="1">
                <a:latin typeface="Century Gothic"/>
                <a:ea typeface="+mn-lt"/>
                <a:cs typeface="+mn-lt"/>
              </a:rPr>
              <a:t>d'</a:t>
            </a:r>
            <a:r>
              <a:rPr lang="en-US" sz="2000" b="1" dirty="0" err="1">
                <a:latin typeface="Century Gothic"/>
                <a:ea typeface="+mn-lt"/>
                <a:cs typeface="+mn-lt"/>
              </a:rPr>
              <a:t>économiser</a:t>
            </a:r>
            <a:r>
              <a:rPr lang="en-US" sz="2000" b="1" dirty="0">
                <a:latin typeface="Century Gothic"/>
                <a:ea typeface="+mn-lt"/>
                <a:cs typeface="+mn-lt"/>
              </a:rPr>
              <a:t> de </a:t>
            </a:r>
            <a:r>
              <a:rPr lang="en-US" sz="2000" b="1" dirty="0" err="1">
                <a:latin typeface="Century Gothic"/>
                <a:ea typeface="+mn-lt"/>
                <a:cs typeface="+mn-lt"/>
              </a:rPr>
              <a:t>l'énergie</a:t>
            </a:r>
            <a:r>
              <a:rPr lang="en-US" sz="2000" dirty="0">
                <a:latin typeface="Century Gothic"/>
                <a:ea typeface="+mn-lt"/>
                <a:cs typeface="+mn-lt"/>
              </a:rPr>
              <a:t> pour </a:t>
            </a:r>
          </a:p>
          <a:p>
            <a:endParaRPr lang="en-US" sz="2000" dirty="0">
              <a:latin typeface="Century Gothic"/>
              <a:ea typeface="+mn-lt"/>
              <a:cs typeface="+mn-lt"/>
            </a:endParaRPr>
          </a:p>
          <a:p>
            <a:r>
              <a:rPr lang="en-US" sz="2000" b="1" dirty="0">
                <a:latin typeface="Century Gothic"/>
                <a:ea typeface="+mn-lt"/>
                <a:cs typeface="+mn-lt"/>
              </a:rPr>
              <a:t>plus tard. </a:t>
            </a:r>
            <a:endParaRPr lang="en-US">
              <a:latin typeface="Century Gothic"/>
            </a:endParaRPr>
          </a:p>
          <a:p>
            <a:endParaRPr lang="en-US" sz="2000" b="1" dirty="0">
              <a:latin typeface="Century Gothic"/>
              <a:cs typeface="Calibri"/>
            </a:endParaRPr>
          </a:p>
          <a:p>
            <a:endParaRPr lang="en-US" dirty="0">
              <a:latin typeface="Century Gothic"/>
              <a:ea typeface="+mn-lt"/>
              <a:cs typeface="+mn-lt"/>
            </a:endParaRPr>
          </a:p>
          <a:p>
            <a:r>
              <a:rPr lang="en-US" sz="2000" b="1" dirty="0">
                <a:latin typeface="Century Gothic"/>
                <a:ea typeface="+mn-lt"/>
                <a:cs typeface="+mn-lt"/>
              </a:rPr>
              <a:t>4. Aller </a:t>
            </a:r>
            <a:r>
              <a:rPr lang="en-US" sz="2000" b="1" dirty="0" err="1">
                <a:latin typeface="Century Gothic"/>
                <a:ea typeface="+mn-lt"/>
                <a:cs typeface="+mn-lt"/>
              </a:rPr>
              <a:t>lentement</a:t>
            </a:r>
            <a:r>
              <a:rPr lang="en-US" sz="2000" dirty="0">
                <a:latin typeface="Century Gothic"/>
                <a:ea typeface="+mn-lt"/>
                <a:cs typeface="+mn-lt"/>
              </a:rPr>
              <a:t> et</a:t>
            </a:r>
            <a:r>
              <a:rPr lang="en-US" sz="2000" b="1" dirty="0">
                <a:latin typeface="Century Gothic"/>
                <a:ea typeface="+mn-lt"/>
                <a:cs typeface="+mn-lt"/>
              </a:rPr>
              <a:t> </a:t>
            </a:r>
            <a:r>
              <a:rPr lang="en-US" sz="2000" b="1" dirty="0" err="1">
                <a:latin typeface="Century Gothic"/>
                <a:ea typeface="+mn-lt"/>
                <a:cs typeface="+mn-lt"/>
              </a:rPr>
              <a:t>sûrement</a:t>
            </a:r>
            <a:r>
              <a:rPr lang="en-US" sz="2000" dirty="0">
                <a:latin typeface="Century Gothic"/>
                <a:ea typeface="+mn-lt"/>
                <a:cs typeface="+mn-lt"/>
              </a:rPr>
              <a:t>. </a:t>
            </a:r>
            <a:endParaRPr lang="en-US">
              <a:latin typeface="Century Gothic"/>
              <a:ea typeface="+mn-lt"/>
              <a:cs typeface="+mn-lt"/>
            </a:endParaRPr>
          </a:p>
          <a:p>
            <a:endParaRPr lang="en-US" dirty="0">
              <a:latin typeface="Century Gothic"/>
              <a:cs typeface="Calibri" panose="020F0502020204030204"/>
            </a:endParaRPr>
          </a:p>
          <a:p>
            <a:endParaRPr lang="en-US" dirty="0">
              <a:latin typeface="Century Gothic"/>
              <a:cs typeface="Calibri" panose="020F0502020204030204"/>
            </a:endParaRPr>
          </a:p>
          <a:p>
            <a:endParaRPr lang="en-US" dirty="0">
              <a:latin typeface="Century Gothic"/>
              <a:cs typeface="Calibri" panose="020F0502020204030204"/>
            </a:endParaRPr>
          </a:p>
          <a:p>
            <a:endParaRPr lang="en-US" dirty="0">
              <a:latin typeface="Century Gothic"/>
              <a:cs typeface="Calibri" panose="020F0502020204030204"/>
            </a:endParaRPr>
          </a:p>
          <a:p>
            <a:pPr>
              <a:lnSpc>
                <a:spcPct val="150000"/>
              </a:lnSpc>
            </a:pPr>
            <a:endParaRPr lang="en-US" dirty="0">
              <a:latin typeface="Century Gothic"/>
              <a:cs typeface="Calibri" panose="020F0502020204030204"/>
            </a:endParaRPr>
          </a:p>
          <a:p>
            <a:pPr>
              <a:lnSpc>
                <a:spcPct val="150000"/>
              </a:lnSpc>
            </a:pPr>
            <a:r>
              <a:rPr lang="en-US" sz="2000" b="1" dirty="0">
                <a:latin typeface="Century Gothic"/>
                <a:ea typeface="+mn-lt"/>
                <a:cs typeface="+mn-lt"/>
              </a:rPr>
              <a:t>5. </a:t>
            </a:r>
            <a:r>
              <a:rPr lang="en-US" sz="2000" b="1" err="1">
                <a:latin typeface="Century Gothic"/>
                <a:ea typeface="+mn-lt"/>
                <a:cs typeface="+mn-lt"/>
              </a:rPr>
              <a:t>Respectez</a:t>
            </a:r>
            <a:r>
              <a:rPr lang="en-US" sz="2000" b="1" dirty="0">
                <a:latin typeface="Century Gothic"/>
                <a:ea typeface="+mn-lt"/>
                <a:cs typeface="+mn-lt"/>
              </a:rPr>
              <a:t> la </a:t>
            </a:r>
            <a:r>
              <a:rPr lang="en-US" sz="2000" b="1" err="1">
                <a:latin typeface="Century Gothic"/>
                <a:ea typeface="+mn-lt"/>
                <a:cs typeface="+mn-lt"/>
              </a:rPr>
              <a:t>douleur</a:t>
            </a:r>
            <a:r>
              <a:rPr lang="en-US" sz="2000" dirty="0">
                <a:latin typeface="Century Gothic"/>
                <a:ea typeface="+mn-lt"/>
                <a:cs typeface="+mn-lt"/>
              </a:rPr>
              <a:t> </a:t>
            </a:r>
            <a:r>
              <a:rPr lang="en-US" sz="2000" err="1">
                <a:latin typeface="Century Gothic"/>
                <a:ea typeface="+mn-lt"/>
                <a:cs typeface="+mn-lt"/>
              </a:rPr>
              <a:t>comme</a:t>
            </a:r>
            <a:r>
              <a:rPr lang="en-US" sz="2000" dirty="0">
                <a:latin typeface="Century Gothic"/>
                <a:ea typeface="+mn-lt"/>
                <a:cs typeface="+mn-lt"/>
              </a:rPr>
              <a:t> un </a:t>
            </a:r>
            <a:r>
              <a:rPr lang="en-US" sz="2000" b="1" err="1">
                <a:latin typeface="Century Gothic"/>
                <a:ea typeface="+mn-lt"/>
                <a:cs typeface="+mn-lt"/>
              </a:rPr>
              <a:t>signe</a:t>
            </a:r>
            <a:r>
              <a:rPr lang="en-US" sz="2000" b="1" dirty="0">
                <a:latin typeface="Century Gothic"/>
                <a:ea typeface="+mn-lt"/>
                <a:cs typeface="+mn-lt"/>
              </a:rPr>
              <a:t> </a:t>
            </a:r>
            <a:r>
              <a:rPr lang="en-US" sz="2000" b="1" err="1">
                <a:latin typeface="Century Gothic"/>
                <a:ea typeface="+mn-lt"/>
                <a:cs typeface="+mn-lt"/>
              </a:rPr>
              <a:t>d'alerte</a:t>
            </a:r>
            <a:r>
              <a:rPr lang="en-US" sz="2000" b="1" dirty="0">
                <a:latin typeface="Century Gothic"/>
                <a:ea typeface="+mn-lt"/>
                <a:cs typeface="+mn-lt"/>
              </a:rPr>
              <a:t>. </a:t>
            </a:r>
            <a:endParaRPr lang="en-US" b="1">
              <a:latin typeface="Century Gothic"/>
            </a:endParaRPr>
          </a:p>
          <a:p>
            <a:pPr>
              <a:lnSpc>
                <a:spcPct val="150000"/>
              </a:lnSpc>
            </a:pPr>
            <a:endParaRPr lang="en-US" dirty="0">
              <a:latin typeface="Century Gothic"/>
            </a:endParaRPr>
          </a:p>
          <a:p>
            <a:pPr>
              <a:lnSpc>
                <a:spcPct val="150000"/>
              </a:lnSpc>
            </a:pPr>
            <a:r>
              <a:rPr lang="en-US" sz="2000" dirty="0" err="1">
                <a:latin typeface="Century Gothic"/>
                <a:ea typeface="+mn-lt"/>
                <a:cs typeface="+mn-lt"/>
              </a:rPr>
              <a:t>Lorsque</a:t>
            </a:r>
            <a:r>
              <a:rPr lang="en-US" sz="2000" dirty="0">
                <a:latin typeface="Century Gothic"/>
                <a:ea typeface="+mn-lt"/>
                <a:cs typeface="+mn-lt"/>
              </a:rPr>
              <a:t> </a:t>
            </a:r>
            <a:r>
              <a:rPr lang="en-US" sz="2000" dirty="0" err="1">
                <a:latin typeface="Century Gothic"/>
                <a:ea typeface="+mn-lt"/>
                <a:cs typeface="+mn-lt"/>
              </a:rPr>
              <a:t>vous</a:t>
            </a:r>
            <a:r>
              <a:rPr lang="en-US" sz="2000" dirty="0">
                <a:latin typeface="Century Gothic"/>
                <a:ea typeface="+mn-lt"/>
                <a:cs typeface="+mn-lt"/>
              </a:rPr>
              <a:t> </a:t>
            </a:r>
            <a:r>
              <a:rPr lang="en-US" sz="2000" dirty="0" err="1">
                <a:latin typeface="Century Gothic"/>
                <a:ea typeface="+mn-lt"/>
                <a:cs typeface="+mn-lt"/>
              </a:rPr>
              <a:t>ressentez</a:t>
            </a:r>
            <a:r>
              <a:rPr lang="en-US" sz="2000" dirty="0">
                <a:latin typeface="Century Gothic"/>
                <a:ea typeface="+mn-lt"/>
                <a:cs typeface="+mn-lt"/>
              </a:rPr>
              <a:t> </a:t>
            </a:r>
            <a:r>
              <a:rPr lang="en-US" sz="2000" dirty="0" err="1">
                <a:latin typeface="Century Gothic"/>
                <a:ea typeface="+mn-lt"/>
                <a:cs typeface="+mn-lt"/>
              </a:rPr>
              <a:t>une</a:t>
            </a:r>
            <a:r>
              <a:rPr lang="en-US" sz="2000" dirty="0">
                <a:latin typeface="Century Gothic"/>
                <a:ea typeface="+mn-lt"/>
                <a:cs typeface="+mn-lt"/>
              </a:rPr>
              <a:t> </a:t>
            </a:r>
            <a:r>
              <a:rPr lang="en-US" sz="2000" dirty="0" err="1">
                <a:latin typeface="Century Gothic"/>
                <a:ea typeface="+mn-lt"/>
                <a:cs typeface="+mn-lt"/>
              </a:rPr>
              <a:t>douleur</a:t>
            </a:r>
            <a:r>
              <a:rPr lang="en-US" sz="2000" dirty="0">
                <a:latin typeface="Century Gothic"/>
                <a:ea typeface="+mn-lt"/>
                <a:cs typeface="+mn-lt"/>
              </a:rPr>
              <a:t>, </a:t>
            </a:r>
            <a:r>
              <a:rPr lang="en-US" sz="2000" b="1" dirty="0" err="1">
                <a:latin typeface="Century Gothic"/>
                <a:ea typeface="+mn-lt"/>
                <a:cs typeface="+mn-lt"/>
              </a:rPr>
              <a:t>arrêtez</a:t>
            </a:r>
            <a:r>
              <a:rPr lang="en-US" sz="2000" dirty="0">
                <a:latin typeface="Century Gothic"/>
                <a:ea typeface="+mn-lt"/>
                <a:cs typeface="+mn-lt"/>
              </a:rPr>
              <a:t> et </a:t>
            </a:r>
            <a:r>
              <a:rPr lang="en-US" sz="2000" b="1" dirty="0" err="1">
                <a:latin typeface="Century Gothic"/>
                <a:ea typeface="+mn-lt"/>
                <a:cs typeface="+mn-lt"/>
              </a:rPr>
              <a:t>reposez-vous</a:t>
            </a:r>
            <a:r>
              <a:rPr lang="en-US" sz="2000" b="1" dirty="0">
                <a:latin typeface="Century Gothic"/>
                <a:ea typeface="+mn-lt"/>
                <a:cs typeface="+mn-lt"/>
              </a:rPr>
              <a:t>.</a:t>
            </a:r>
            <a:endParaRPr lang="en-US" b="1" dirty="0">
              <a:latin typeface="Century Gothic"/>
            </a:endParaRPr>
          </a:p>
          <a:p>
            <a:pPr>
              <a:lnSpc>
                <a:spcPct val="150000"/>
              </a:lnSpc>
            </a:pPr>
            <a:endParaRPr lang="en-US" b="1" dirty="0">
              <a:latin typeface="Century Gothic"/>
            </a:endParaRPr>
          </a:p>
          <a:p>
            <a:pPr>
              <a:lnSpc>
                <a:spcPct val="150000"/>
              </a:lnSpc>
            </a:pPr>
            <a:endParaRPr lang="en-US" dirty="0">
              <a:latin typeface="Century Gothic"/>
            </a:endParaRPr>
          </a:p>
          <a:p>
            <a:pPr>
              <a:lnSpc>
                <a:spcPct val="150000"/>
              </a:lnSpc>
            </a:pPr>
            <a:endParaRPr lang="en-US" dirty="0">
              <a:latin typeface="Century Gothic"/>
              <a:ea typeface="+mn-lt"/>
              <a:cs typeface="+mn-lt"/>
            </a:endParaRPr>
          </a:p>
          <a:p>
            <a:pPr>
              <a:lnSpc>
                <a:spcPct val="150000"/>
              </a:lnSpc>
            </a:pPr>
            <a:r>
              <a:rPr lang="en-US" sz="2000" b="1" dirty="0">
                <a:latin typeface="Century Gothic"/>
                <a:ea typeface="+mn-lt"/>
                <a:cs typeface="+mn-lt"/>
              </a:rPr>
              <a:t>6. </a:t>
            </a:r>
            <a:r>
              <a:rPr lang="en-US" sz="2000" b="1" dirty="0" err="1">
                <a:latin typeface="Century Gothic"/>
                <a:ea typeface="+mn-lt"/>
                <a:cs typeface="+mn-lt"/>
              </a:rPr>
              <a:t>Équilibrez</a:t>
            </a:r>
            <a:r>
              <a:rPr lang="en-US" sz="2000" b="1" dirty="0">
                <a:latin typeface="Century Gothic"/>
                <a:ea typeface="+mn-lt"/>
                <a:cs typeface="+mn-lt"/>
              </a:rPr>
              <a:t> </a:t>
            </a:r>
            <a:r>
              <a:rPr lang="en-US" sz="2000" b="1" dirty="0" err="1">
                <a:latin typeface="Century Gothic"/>
                <a:ea typeface="+mn-lt"/>
                <a:cs typeface="+mn-lt"/>
              </a:rPr>
              <a:t>l'activité</a:t>
            </a:r>
            <a:r>
              <a:rPr lang="en-US" sz="2000" dirty="0">
                <a:latin typeface="Century Gothic"/>
                <a:ea typeface="+mn-lt"/>
                <a:cs typeface="+mn-lt"/>
              </a:rPr>
              <a:t> au travail. </a:t>
            </a:r>
            <a:r>
              <a:rPr lang="en-US" sz="2000" b="1" dirty="0" err="1">
                <a:latin typeface="Century Gothic"/>
                <a:ea typeface="+mn-lt"/>
                <a:cs typeface="+mn-lt"/>
              </a:rPr>
              <a:t>Reposez-vous</a:t>
            </a:r>
            <a:r>
              <a:rPr lang="en-US" sz="2000" dirty="0">
                <a:latin typeface="Century Gothic"/>
                <a:ea typeface="+mn-lt"/>
                <a:cs typeface="+mn-lt"/>
              </a:rPr>
              <a:t> et </a:t>
            </a:r>
            <a:r>
              <a:rPr lang="en-US" sz="2000" b="1" dirty="0" err="1">
                <a:latin typeface="Century Gothic"/>
                <a:ea typeface="+mn-lt"/>
                <a:cs typeface="+mn-lt"/>
              </a:rPr>
              <a:t>bougez</a:t>
            </a:r>
            <a:r>
              <a:rPr lang="en-US" sz="2000" dirty="0">
                <a:latin typeface="Century Gothic"/>
                <a:ea typeface="+mn-lt"/>
                <a:cs typeface="+mn-lt"/>
              </a:rPr>
              <a:t> </a:t>
            </a:r>
            <a:r>
              <a:rPr lang="en-US" sz="2000" dirty="0" err="1">
                <a:latin typeface="Century Gothic"/>
                <a:ea typeface="+mn-lt"/>
                <a:cs typeface="+mn-lt"/>
              </a:rPr>
              <a:t>chaque</a:t>
            </a:r>
            <a:r>
              <a:rPr lang="en-US" sz="2000" dirty="0">
                <a:latin typeface="Century Gothic"/>
                <a:ea typeface="+mn-lt"/>
                <a:cs typeface="+mn-lt"/>
              </a:rPr>
              <a:t> jour. </a:t>
            </a:r>
            <a:endParaRPr lang="en-US" dirty="0">
              <a:latin typeface="Century Gothic"/>
            </a:endParaRPr>
          </a:p>
        </p:txBody>
      </p:sp>
      <p:sp>
        <p:nvSpPr>
          <p:cNvPr id="6" name="TextBox 5">
            <a:extLst>
              <a:ext uri="{FF2B5EF4-FFF2-40B4-BE49-F238E27FC236}">
                <a16:creationId xmlns:a16="http://schemas.microsoft.com/office/drawing/2014/main" id="{F7661B4C-8D20-FA58-89D7-D0F08345B5BA}"/>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Pas</a:t>
            </a:r>
          </a:p>
        </p:txBody>
      </p:sp>
      <p:pic>
        <p:nvPicPr>
          <p:cNvPr id="8" name="Picture 10">
            <a:extLst>
              <a:ext uri="{FF2B5EF4-FFF2-40B4-BE49-F238E27FC236}">
                <a16:creationId xmlns:a16="http://schemas.microsoft.com/office/drawing/2014/main" id="{B91B24A3-BF88-F931-960B-D408F45CFA04}"/>
              </a:ext>
            </a:extLst>
          </p:cNvPr>
          <p:cNvPicPr>
            <a:picLocks noChangeAspect="1"/>
          </p:cNvPicPr>
          <p:nvPr/>
        </p:nvPicPr>
        <p:blipFill>
          <a:blip r:embed="rId2"/>
          <a:stretch>
            <a:fillRect/>
          </a:stretch>
        </p:blipFill>
        <p:spPr>
          <a:xfrm>
            <a:off x="930282" y="-4648"/>
            <a:ext cx="557629" cy="58075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196C892A-A4FD-2514-88DD-4254CE0179E5}"/>
              </a:ext>
            </a:extLst>
          </p:cNvPr>
          <p:cNvPicPr>
            <a:picLocks noChangeAspect="1"/>
          </p:cNvPicPr>
          <p:nvPr/>
        </p:nvPicPr>
        <p:blipFill>
          <a:blip r:embed="rId3"/>
          <a:stretch>
            <a:fillRect/>
          </a:stretch>
        </p:blipFill>
        <p:spPr>
          <a:xfrm>
            <a:off x="6486023" y="61160"/>
            <a:ext cx="824164" cy="824164"/>
          </a:xfrm>
          <a:prstGeom prst="rect">
            <a:avLst/>
          </a:prstGeom>
        </p:spPr>
      </p:pic>
      <p:pic>
        <p:nvPicPr>
          <p:cNvPr id="2" name="Picture 3">
            <a:extLst>
              <a:ext uri="{FF2B5EF4-FFF2-40B4-BE49-F238E27FC236}">
                <a16:creationId xmlns:a16="http://schemas.microsoft.com/office/drawing/2014/main" id="{F7F82A14-18A2-0F94-18F6-34A72C53350E}"/>
              </a:ext>
            </a:extLst>
          </p:cNvPr>
          <p:cNvPicPr>
            <a:picLocks noChangeAspect="1"/>
          </p:cNvPicPr>
          <p:nvPr/>
        </p:nvPicPr>
        <p:blipFill>
          <a:blip r:embed="rId4"/>
          <a:stretch>
            <a:fillRect/>
          </a:stretch>
        </p:blipFill>
        <p:spPr>
          <a:xfrm>
            <a:off x="4670860" y="6855091"/>
            <a:ext cx="636777" cy="680217"/>
          </a:xfrm>
          <a:prstGeom prst="rect">
            <a:avLst/>
          </a:prstGeom>
        </p:spPr>
      </p:pic>
      <p:pic>
        <p:nvPicPr>
          <p:cNvPr id="4" name="Picture 6">
            <a:extLst>
              <a:ext uri="{FF2B5EF4-FFF2-40B4-BE49-F238E27FC236}">
                <a16:creationId xmlns:a16="http://schemas.microsoft.com/office/drawing/2014/main" id="{AE18ED1A-56FB-27DD-7773-38F1282A8214}"/>
              </a:ext>
            </a:extLst>
          </p:cNvPr>
          <p:cNvPicPr>
            <a:picLocks noChangeAspect="1"/>
          </p:cNvPicPr>
          <p:nvPr/>
        </p:nvPicPr>
        <p:blipFill>
          <a:blip r:embed="rId5"/>
          <a:stretch>
            <a:fillRect/>
          </a:stretch>
        </p:blipFill>
        <p:spPr>
          <a:xfrm>
            <a:off x="507199" y="8429616"/>
            <a:ext cx="421624" cy="414304"/>
          </a:xfrm>
          <a:prstGeom prst="rect">
            <a:avLst/>
          </a:prstGeom>
        </p:spPr>
      </p:pic>
      <p:pic>
        <p:nvPicPr>
          <p:cNvPr id="7" name="Picture 8">
            <a:extLst>
              <a:ext uri="{FF2B5EF4-FFF2-40B4-BE49-F238E27FC236}">
                <a16:creationId xmlns:a16="http://schemas.microsoft.com/office/drawing/2014/main" id="{A0B6596F-F600-D2D0-AFDD-5F67CC0349EA}"/>
              </a:ext>
            </a:extLst>
          </p:cNvPr>
          <p:cNvPicPr>
            <a:picLocks noChangeAspect="1"/>
          </p:cNvPicPr>
          <p:nvPr/>
        </p:nvPicPr>
        <p:blipFill>
          <a:blip r:embed="rId6"/>
          <a:stretch>
            <a:fillRect/>
          </a:stretch>
        </p:blipFill>
        <p:spPr>
          <a:xfrm>
            <a:off x="5306085" y="3738678"/>
            <a:ext cx="712637" cy="701894"/>
          </a:xfrm>
          <a:prstGeom prst="rect">
            <a:avLst/>
          </a:prstGeom>
        </p:spPr>
      </p:pic>
      <p:pic>
        <p:nvPicPr>
          <p:cNvPr id="9" name="Picture 3">
            <a:extLst>
              <a:ext uri="{FF2B5EF4-FFF2-40B4-BE49-F238E27FC236}">
                <a16:creationId xmlns:a16="http://schemas.microsoft.com/office/drawing/2014/main" id="{D1A2F4C5-86AF-A6F8-3E3E-B836CBABA003}"/>
              </a:ext>
            </a:extLst>
          </p:cNvPr>
          <p:cNvPicPr>
            <a:picLocks noChangeAspect="1"/>
          </p:cNvPicPr>
          <p:nvPr/>
        </p:nvPicPr>
        <p:blipFill>
          <a:blip r:embed="rId4"/>
          <a:stretch>
            <a:fillRect/>
          </a:stretch>
        </p:blipFill>
        <p:spPr>
          <a:xfrm>
            <a:off x="2371659" y="5785995"/>
            <a:ext cx="777662" cy="777766"/>
          </a:xfrm>
          <a:prstGeom prst="rect">
            <a:avLst/>
          </a:prstGeom>
        </p:spPr>
      </p:pic>
      <p:pic>
        <p:nvPicPr>
          <p:cNvPr id="10" name="Picture 10">
            <a:extLst>
              <a:ext uri="{FF2B5EF4-FFF2-40B4-BE49-F238E27FC236}">
                <a16:creationId xmlns:a16="http://schemas.microsoft.com/office/drawing/2014/main" id="{52A4A806-74F0-9A82-C3E9-6F9ABBD74F8B}"/>
              </a:ext>
            </a:extLst>
          </p:cNvPr>
          <p:cNvPicPr>
            <a:picLocks noChangeAspect="1"/>
          </p:cNvPicPr>
          <p:nvPr/>
        </p:nvPicPr>
        <p:blipFill>
          <a:blip r:embed="rId7"/>
          <a:stretch>
            <a:fillRect/>
          </a:stretch>
        </p:blipFill>
        <p:spPr>
          <a:xfrm>
            <a:off x="5655126" y="5365759"/>
            <a:ext cx="712637" cy="701894"/>
          </a:xfrm>
          <a:prstGeom prst="rect">
            <a:avLst/>
          </a:prstGeom>
        </p:spPr>
      </p:pic>
      <p:pic>
        <p:nvPicPr>
          <p:cNvPr id="11" name="Picture 11">
            <a:extLst>
              <a:ext uri="{FF2B5EF4-FFF2-40B4-BE49-F238E27FC236}">
                <a16:creationId xmlns:a16="http://schemas.microsoft.com/office/drawing/2014/main" id="{41075E5C-1099-0CEE-4480-DDD325A13214}"/>
              </a:ext>
            </a:extLst>
          </p:cNvPr>
          <p:cNvPicPr>
            <a:picLocks noChangeAspect="1"/>
          </p:cNvPicPr>
          <p:nvPr/>
        </p:nvPicPr>
        <p:blipFill>
          <a:blip r:embed="rId8"/>
          <a:stretch>
            <a:fillRect/>
          </a:stretch>
        </p:blipFill>
        <p:spPr>
          <a:xfrm>
            <a:off x="4227687" y="2369150"/>
            <a:ext cx="658450" cy="647700"/>
          </a:xfrm>
          <a:prstGeom prst="rect">
            <a:avLst/>
          </a:prstGeom>
        </p:spPr>
      </p:pic>
      <p:sp>
        <p:nvSpPr>
          <p:cNvPr id="14" name="TextBox 5">
            <a:extLst>
              <a:ext uri="{FF2B5EF4-FFF2-40B4-BE49-F238E27FC236}">
                <a16:creationId xmlns:a16="http://schemas.microsoft.com/office/drawing/2014/main" id="{D1EEE1E3-5012-A955-7A5F-41908ADA092A}"/>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203695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85A3C9-EE02-7E88-DC8D-439EB541E36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54FF4B9-6D9B-60F2-0257-03F8EABF63C0}"/>
              </a:ext>
            </a:extLst>
          </p:cNvPr>
          <p:cNvSpPr txBox="1"/>
          <p:nvPr/>
        </p:nvSpPr>
        <p:spPr>
          <a:xfrm>
            <a:off x="305690" y="815671"/>
            <a:ext cx="6293635" cy="84023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Posture</a:t>
            </a:r>
            <a:r>
              <a:rPr lang="en-US" dirty="0">
                <a:latin typeface="Century Gothic"/>
                <a:ea typeface="+mn-lt"/>
                <a:cs typeface="+mn-lt"/>
              </a:rPr>
              <a:t> et </a:t>
            </a:r>
            <a:r>
              <a:rPr lang="en-US" err="1">
                <a:latin typeface="Century Gothic"/>
                <a:ea typeface="+mn-lt"/>
                <a:cs typeface="+mn-lt"/>
              </a:rPr>
              <a:t>mécanique</a:t>
            </a:r>
            <a:r>
              <a:rPr lang="en-US" dirty="0">
                <a:latin typeface="Century Gothic"/>
                <a:ea typeface="+mn-lt"/>
                <a:cs typeface="+mn-lt"/>
              </a:rPr>
              <a:t> du corps</a:t>
            </a:r>
            <a:endParaRPr lang="en-US" dirty="0">
              <a:latin typeface="Century Gothic"/>
            </a:endParaRPr>
          </a:p>
          <a:p>
            <a:endParaRPr lang="en-US" dirty="0">
              <a:latin typeface="Century Gothic"/>
            </a:endParaRPr>
          </a:p>
          <a:p>
            <a:endParaRPr lang="en-US" dirty="0">
              <a:latin typeface="Century Gothic"/>
            </a:endParaRPr>
          </a:p>
          <a:p>
            <a:r>
              <a:rPr lang="en-US" u="sng" err="1">
                <a:latin typeface="Century Gothic"/>
                <a:ea typeface="+mn-lt"/>
                <a:cs typeface="+mn-lt"/>
              </a:rPr>
              <a:t>Gardez</a:t>
            </a:r>
            <a:r>
              <a:rPr lang="en-US" u="sng" dirty="0">
                <a:latin typeface="Century Gothic"/>
                <a:ea typeface="+mn-lt"/>
                <a:cs typeface="+mn-lt"/>
              </a:rPr>
              <a:t> </a:t>
            </a:r>
            <a:r>
              <a:rPr lang="en-US" u="sng" err="1">
                <a:latin typeface="Century Gothic"/>
                <a:ea typeface="+mn-lt"/>
                <a:cs typeface="+mn-lt"/>
              </a:rPr>
              <a:t>une</a:t>
            </a:r>
            <a:r>
              <a:rPr lang="en-US" u="sng" dirty="0">
                <a:latin typeface="Century Gothic"/>
                <a:ea typeface="+mn-lt"/>
                <a:cs typeface="+mn-lt"/>
              </a:rPr>
              <a:t> </a:t>
            </a:r>
            <a:r>
              <a:rPr lang="en-US" b="1" u="sng" dirty="0">
                <a:latin typeface="Century Gothic"/>
                <a:ea typeface="+mn-lt"/>
                <a:cs typeface="+mn-lt"/>
              </a:rPr>
              <a:t>bonne posture;</a:t>
            </a:r>
            <a:endParaRPr lang="en-US" b="1" u="sng" dirty="0">
              <a:latin typeface="Century Gothic"/>
            </a:endParaRPr>
          </a:p>
          <a:p>
            <a:endParaRPr lang="en-US" dirty="0">
              <a:latin typeface="Century Gothic"/>
            </a:endParaRPr>
          </a:p>
          <a:p>
            <a:endParaRPr lang="en-US" dirty="0">
              <a:latin typeface="Century Gothic"/>
            </a:endParaRPr>
          </a:p>
          <a:p>
            <a:pPr marL="285750" indent="-285750">
              <a:buFont typeface="Arial"/>
              <a:buChar char="•"/>
            </a:pPr>
            <a:r>
              <a:rPr lang="en-US" err="1">
                <a:latin typeface="Century Gothic"/>
                <a:ea typeface="+mn-lt"/>
                <a:cs typeface="+mn-lt"/>
              </a:rPr>
              <a:t>Gardez</a:t>
            </a:r>
            <a:r>
              <a:rPr lang="en-US" dirty="0">
                <a:latin typeface="Century Gothic"/>
                <a:ea typeface="+mn-lt"/>
                <a:cs typeface="+mn-lt"/>
              </a:rPr>
              <a:t> le </a:t>
            </a:r>
            <a:r>
              <a:rPr lang="en-US" b="1" dirty="0">
                <a:latin typeface="Century Gothic"/>
                <a:ea typeface="+mn-lt"/>
                <a:cs typeface="+mn-lt"/>
              </a:rPr>
              <a:t>dos droit</a:t>
            </a:r>
            <a:r>
              <a:rPr lang="en-US" dirty="0">
                <a:latin typeface="Century Gothic"/>
                <a:ea typeface="+mn-lt"/>
                <a:cs typeface="+mn-lt"/>
              </a:rPr>
              <a:t> </a:t>
            </a:r>
            <a:r>
              <a:rPr lang="en-US" err="1">
                <a:latin typeface="Century Gothic"/>
                <a:ea typeface="+mn-lt"/>
                <a:cs typeface="+mn-lt"/>
              </a:rPr>
              <a:t>lorsque</a:t>
            </a:r>
            <a:r>
              <a:rPr lang="en-US" dirty="0">
                <a:latin typeface="Century Gothic"/>
                <a:ea typeface="+mn-lt"/>
                <a:cs typeface="+mn-lt"/>
              </a:rPr>
              <a:t> </a:t>
            </a:r>
            <a:r>
              <a:rPr lang="en-US" err="1">
                <a:latin typeface="Century Gothic"/>
                <a:ea typeface="+mn-lt"/>
                <a:cs typeface="+mn-lt"/>
              </a:rPr>
              <a:t>vous</a:t>
            </a:r>
            <a:r>
              <a:rPr lang="en-US" dirty="0">
                <a:latin typeface="Century Gothic"/>
                <a:ea typeface="+mn-lt"/>
                <a:cs typeface="+mn-lt"/>
              </a:rPr>
              <a:t> </a:t>
            </a:r>
            <a:r>
              <a:rPr lang="en-US" err="1">
                <a:latin typeface="Century Gothic"/>
                <a:ea typeface="+mn-lt"/>
                <a:cs typeface="+mn-lt"/>
              </a:rPr>
              <a:t>vous</a:t>
            </a:r>
            <a:r>
              <a:rPr lang="en-US" dirty="0">
                <a:latin typeface="Century Gothic"/>
                <a:ea typeface="+mn-lt"/>
                <a:cs typeface="+mn-lt"/>
              </a:rPr>
              <a:t> </a:t>
            </a:r>
            <a:r>
              <a:rPr lang="en-US" b="1" err="1">
                <a:latin typeface="Century Gothic"/>
                <a:ea typeface="+mn-lt"/>
                <a:cs typeface="+mn-lt"/>
              </a:rPr>
              <a:t>penchez</a:t>
            </a:r>
            <a:endParaRPr lang="en-US" err="1">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r>
              <a:rPr lang="en-US" b="1" dirty="0">
                <a:latin typeface="Century Gothic"/>
                <a:ea typeface="+mn-lt"/>
                <a:cs typeface="+mn-lt"/>
              </a:rPr>
              <a:t>En </a:t>
            </a:r>
            <a:r>
              <a:rPr lang="en-US" b="1" dirty="0" err="1">
                <a:latin typeface="Century Gothic"/>
                <a:ea typeface="+mn-lt"/>
                <a:cs typeface="+mn-lt"/>
              </a:rPr>
              <a:t>soulevant</a:t>
            </a:r>
            <a:r>
              <a:rPr lang="en-US" dirty="0">
                <a:latin typeface="Century Gothic"/>
                <a:ea typeface="+mn-lt"/>
                <a:cs typeface="+mn-lt"/>
              </a:rPr>
              <a:t> un </a:t>
            </a:r>
            <a:r>
              <a:rPr lang="en-US" dirty="0" err="1">
                <a:latin typeface="Century Gothic"/>
                <a:ea typeface="+mn-lt"/>
                <a:cs typeface="+mn-lt"/>
              </a:rPr>
              <a:t>objet</a:t>
            </a:r>
            <a:r>
              <a:rPr lang="en-US" dirty="0">
                <a:latin typeface="Century Gothic"/>
                <a:ea typeface="+mn-lt"/>
                <a:cs typeface="+mn-lt"/>
              </a:rPr>
              <a:t>, </a:t>
            </a:r>
            <a:r>
              <a:rPr lang="en-US" b="1" dirty="0" err="1">
                <a:latin typeface="Century Gothic"/>
                <a:ea typeface="+mn-lt"/>
                <a:cs typeface="+mn-lt"/>
              </a:rPr>
              <a:t>pliez</a:t>
            </a:r>
            <a:r>
              <a:rPr lang="en-US" b="1" dirty="0">
                <a:latin typeface="Century Gothic"/>
                <a:ea typeface="+mn-lt"/>
                <a:cs typeface="+mn-lt"/>
              </a:rPr>
              <a:t> les </a:t>
            </a:r>
            <a:r>
              <a:rPr lang="en-US" b="1" dirty="0" err="1">
                <a:latin typeface="Century Gothic"/>
                <a:ea typeface="+mn-lt"/>
                <a:cs typeface="+mn-lt"/>
              </a:rPr>
              <a:t>genoux</a:t>
            </a:r>
            <a:r>
              <a:rPr lang="en-US" b="1" dirty="0">
                <a:latin typeface="Century Gothic"/>
                <a:ea typeface="+mn-lt"/>
                <a:cs typeface="+mn-lt"/>
              </a:rPr>
              <a:t> </a:t>
            </a:r>
            <a:r>
              <a:rPr lang="en-US" dirty="0">
                <a:latin typeface="Century Gothic"/>
                <a:ea typeface="+mn-lt"/>
                <a:cs typeface="+mn-lt"/>
              </a:rPr>
              <a:t>et </a:t>
            </a:r>
            <a:r>
              <a:rPr lang="en-US" dirty="0" err="1">
                <a:latin typeface="Century Gothic"/>
                <a:ea typeface="+mn-lt"/>
                <a:cs typeface="+mn-lt"/>
              </a:rPr>
              <a:t>gardez</a:t>
            </a:r>
            <a:r>
              <a:rPr lang="en-US" dirty="0">
                <a:latin typeface="Century Gothic"/>
                <a:ea typeface="+mn-lt"/>
                <a:cs typeface="+mn-lt"/>
              </a:rPr>
              <a:t> le </a:t>
            </a:r>
            <a:r>
              <a:rPr lang="en-US" b="1" dirty="0">
                <a:latin typeface="Century Gothic"/>
                <a:ea typeface="+mn-lt"/>
                <a:cs typeface="+mn-lt"/>
              </a:rPr>
              <a:t>dos droit</a:t>
            </a:r>
            <a:r>
              <a:rPr lang="en-US" dirty="0">
                <a:latin typeface="Century Gothic"/>
                <a:ea typeface="+mn-lt"/>
                <a:cs typeface="+mn-lt"/>
              </a:rPr>
              <a:t>.</a:t>
            </a:r>
          </a:p>
          <a:p>
            <a:pPr marL="285750" indent="-285750">
              <a:buFont typeface="Arial"/>
              <a:buChar char="•"/>
            </a:pPr>
            <a:endParaRPr lang="en-US" dirty="0">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r>
              <a:rPr lang="en-US" b="1" dirty="0">
                <a:latin typeface="Century Gothic"/>
                <a:ea typeface="+mn-lt"/>
                <a:cs typeface="+mn-lt"/>
              </a:rPr>
              <a:t>Porter</a:t>
            </a:r>
            <a:r>
              <a:rPr lang="en-US" dirty="0">
                <a:latin typeface="Century Gothic"/>
                <a:ea typeface="+mn-lt"/>
                <a:cs typeface="+mn-lt"/>
              </a:rPr>
              <a:t> les </a:t>
            </a:r>
            <a:r>
              <a:rPr lang="en-US" err="1">
                <a:latin typeface="Century Gothic"/>
                <a:ea typeface="+mn-lt"/>
                <a:cs typeface="+mn-lt"/>
              </a:rPr>
              <a:t>objets</a:t>
            </a:r>
            <a:r>
              <a:rPr lang="en-US" dirty="0">
                <a:latin typeface="Century Gothic"/>
                <a:ea typeface="+mn-lt"/>
                <a:cs typeface="+mn-lt"/>
              </a:rPr>
              <a:t> </a:t>
            </a:r>
            <a:r>
              <a:rPr lang="en-US" b="1">
                <a:latin typeface="Century Gothic"/>
                <a:ea typeface="+mn-lt"/>
                <a:cs typeface="+mn-lt"/>
              </a:rPr>
              <a:t>à deux mains</a:t>
            </a:r>
          </a:p>
          <a:p>
            <a:pPr marL="285750" indent="-285750">
              <a:buFont typeface="Arial"/>
              <a:buChar char="•"/>
            </a:pPr>
            <a:endParaRPr lang="en-US" dirty="0">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r>
              <a:rPr lang="en-US" b="1">
                <a:latin typeface="Century Gothic"/>
                <a:ea typeface="+mn-lt"/>
                <a:cs typeface="+mn-lt"/>
              </a:rPr>
              <a:t>Ne pas porter</a:t>
            </a:r>
            <a:r>
              <a:rPr lang="en-US" dirty="0">
                <a:latin typeface="Century Gothic"/>
                <a:ea typeface="+mn-lt"/>
                <a:cs typeface="+mn-lt"/>
              </a:rPr>
              <a:t> </a:t>
            </a:r>
            <a:r>
              <a:rPr lang="en-US" err="1">
                <a:latin typeface="Century Gothic"/>
                <a:ea typeface="+mn-lt"/>
                <a:cs typeface="+mn-lt"/>
              </a:rPr>
              <a:t>d'objets</a:t>
            </a:r>
            <a:r>
              <a:rPr lang="en-US" b="1" dirty="0">
                <a:latin typeface="Century Gothic"/>
                <a:ea typeface="+mn-lt"/>
                <a:cs typeface="+mn-lt"/>
              </a:rPr>
              <a:t> </a:t>
            </a:r>
            <a:r>
              <a:rPr lang="en-US" b="1" err="1">
                <a:latin typeface="Century Gothic"/>
                <a:ea typeface="+mn-lt"/>
                <a:cs typeface="+mn-lt"/>
              </a:rPr>
              <a:t>lourds</a:t>
            </a:r>
            <a:endParaRPr lang="en-US" b="1">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r>
              <a:rPr lang="en-US" b="1" err="1">
                <a:latin typeface="Century Gothic"/>
                <a:ea typeface="+mn-lt"/>
                <a:cs typeface="+mn-lt"/>
              </a:rPr>
              <a:t>Utiliser</a:t>
            </a:r>
            <a:r>
              <a:rPr lang="en-US" b="1">
                <a:latin typeface="Century Gothic"/>
                <a:ea typeface="+mn-lt"/>
                <a:cs typeface="+mn-lt"/>
              </a:rPr>
              <a:t> des </a:t>
            </a:r>
            <a:r>
              <a:rPr lang="en-US" b="1" err="1">
                <a:latin typeface="Century Gothic"/>
                <a:ea typeface="+mn-lt"/>
                <a:cs typeface="+mn-lt"/>
              </a:rPr>
              <a:t>outils</a:t>
            </a:r>
            <a:r>
              <a:rPr lang="en-US" b="1" dirty="0">
                <a:latin typeface="Century Gothic"/>
                <a:ea typeface="+mn-lt"/>
                <a:cs typeface="+mn-lt"/>
              </a:rPr>
              <a:t> </a:t>
            </a:r>
            <a:r>
              <a:rPr lang="en-US" dirty="0">
                <a:latin typeface="Century Gothic"/>
                <a:ea typeface="+mn-lt"/>
                <a:cs typeface="+mn-lt"/>
              </a:rPr>
              <a:t>pour </a:t>
            </a:r>
            <a:r>
              <a:rPr lang="en-US" err="1">
                <a:latin typeface="Century Gothic"/>
                <a:ea typeface="+mn-lt"/>
                <a:cs typeface="+mn-lt"/>
              </a:rPr>
              <a:t>atteindre</a:t>
            </a:r>
            <a:r>
              <a:rPr lang="en-US" dirty="0">
                <a:latin typeface="Century Gothic"/>
                <a:ea typeface="+mn-lt"/>
                <a:cs typeface="+mn-lt"/>
              </a:rPr>
              <a:t> les </a:t>
            </a:r>
            <a:r>
              <a:rPr lang="en-US" err="1">
                <a:latin typeface="Century Gothic"/>
                <a:ea typeface="+mn-lt"/>
                <a:cs typeface="+mn-lt"/>
              </a:rPr>
              <a:t>objets</a:t>
            </a:r>
            <a:endParaRPr lang="en-US">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r>
              <a:rPr lang="en-US" dirty="0">
                <a:latin typeface="Century Gothic"/>
                <a:ea typeface="+mn-lt"/>
                <a:cs typeface="+mn-lt"/>
              </a:rPr>
              <a:t>S</a:t>
            </a:r>
            <a:r>
              <a:rPr lang="en-US" b="1">
                <a:latin typeface="Century Gothic"/>
                <a:ea typeface="+mn-lt"/>
                <a:cs typeface="+mn-lt"/>
              </a:rPr>
              <a:t>e lever </a:t>
            </a:r>
            <a:r>
              <a:rPr lang="en-US" b="1" err="1">
                <a:latin typeface="Century Gothic"/>
                <a:ea typeface="+mn-lt"/>
                <a:cs typeface="+mn-lt"/>
              </a:rPr>
              <a:t>lentement</a:t>
            </a:r>
            <a:r>
              <a:rPr lang="en-US" dirty="0">
                <a:latin typeface="Century Gothic"/>
                <a:ea typeface="+mn-lt"/>
                <a:cs typeface="+mn-lt"/>
              </a:rPr>
              <a:t> </a:t>
            </a:r>
            <a:r>
              <a:rPr lang="en-US" err="1">
                <a:latin typeface="Century Gothic"/>
                <a:ea typeface="+mn-lt"/>
                <a:cs typeface="+mn-lt"/>
              </a:rPr>
              <a:t>d'une</a:t>
            </a:r>
            <a:r>
              <a:rPr lang="en-US" dirty="0">
                <a:latin typeface="Century Gothic"/>
                <a:ea typeface="+mn-lt"/>
                <a:cs typeface="+mn-lt"/>
              </a:rPr>
              <a:t> chaise</a:t>
            </a:r>
          </a:p>
          <a:p>
            <a:pPr marL="285750" indent="-285750">
              <a:buFont typeface="Arial"/>
              <a:buChar char="•"/>
            </a:pPr>
            <a:endParaRPr lang="en-US" dirty="0">
              <a:latin typeface="Century Gothic"/>
              <a:ea typeface="+mn-lt"/>
              <a:cs typeface="+mn-lt"/>
            </a:endParaRPr>
          </a:p>
          <a:p>
            <a:pPr marL="285750" indent="-285750">
              <a:buFont typeface="Arial"/>
              <a:buChar char="•"/>
            </a:pPr>
            <a:endParaRPr lang="en-US">
              <a:latin typeface="Century Gothic"/>
              <a:ea typeface="+mn-lt"/>
              <a:cs typeface="+mn-lt"/>
            </a:endParaRPr>
          </a:p>
          <a:p>
            <a:pPr marL="285750" indent="-285750">
              <a:buFont typeface="Arial"/>
              <a:buChar char="•"/>
            </a:pPr>
            <a:r>
              <a:rPr lang="en-US" dirty="0">
                <a:latin typeface="Century Gothic"/>
                <a:ea typeface="+mn-lt"/>
                <a:cs typeface="+mn-lt"/>
              </a:rPr>
              <a:t>Garder les </a:t>
            </a:r>
            <a:r>
              <a:rPr lang="en-US" b="1" err="1">
                <a:latin typeface="Century Gothic"/>
                <a:ea typeface="+mn-lt"/>
                <a:cs typeface="+mn-lt"/>
              </a:rPr>
              <a:t>objets</a:t>
            </a:r>
            <a:r>
              <a:rPr lang="en-US" b="1" dirty="0">
                <a:latin typeface="Century Gothic"/>
                <a:ea typeface="+mn-lt"/>
                <a:cs typeface="+mn-lt"/>
              </a:rPr>
              <a:t> </a:t>
            </a:r>
            <a:r>
              <a:rPr lang="en-US" b="1" err="1">
                <a:latin typeface="Century Gothic"/>
                <a:ea typeface="+mn-lt"/>
                <a:cs typeface="+mn-lt"/>
              </a:rPr>
              <a:t>importants</a:t>
            </a:r>
            <a:r>
              <a:rPr lang="en-US" b="1">
                <a:latin typeface="Century Gothic"/>
                <a:ea typeface="+mn-lt"/>
                <a:cs typeface="+mn-lt"/>
              </a:rPr>
              <a:t> à </a:t>
            </a:r>
            <a:r>
              <a:rPr lang="en-US" b="1" err="1">
                <a:latin typeface="Century Gothic"/>
                <a:ea typeface="+mn-lt"/>
                <a:cs typeface="+mn-lt"/>
              </a:rPr>
              <a:t>portée</a:t>
            </a:r>
            <a:r>
              <a:rPr lang="en-US" b="1">
                <a:latin typeface="Century Gothic"/>
                <a:ea typeface="+mn-lt"/>
                <a:cs typeface="+mn-lt"/>
              </a:rPr>
              <a:t> de main</a:t>
            </a:r>
          </a:p>
          <a:p>
            <a:pPr marL="285750" indent="-285750">
              <a:buFont typeface="Arial"/>
              <a:buChar char="•"/>
            </a:pPr>
            <a:endParaRPr lang="en-US" dirty="0">
              <a:latin typeface="Century Gothic"/>
              <a:ea typeface="+mn-lt"/>
              <a:cs typeface="+mn-lt"/>
            </a:endParaRPr>
          </a:p>
          <a:p>
            <a:pPr marL="285750" indent="-285750">
              <a:buFont typeface="Arial"/>
              <a:buChar char="•"/>
            </a:pPr>
            <a:endParaRPr lang="en-US" dirty="0">
              <a:latin typeface="Century Gothic"/>
              <a:ea typeface="+mn-lt"/>
              <a:cs typeface="+mn-lt"/>
            </a:endParaRPr>
          </a:p>
          <a:p>
            <a:pPr marL="285750" indent="-285750">
              <a:buFont typeface="Arial"/>
              <a:buChar char="•"/>
            </a:pPr>
            <a:r>
              <a:rPr lang="en-US" b="1" err="1">
                <a:latin typeface="Century Gothic"/>
                <a:ea typeface="+mn-lt"/>
                <a:cs typeface="+mn-lt"/>
              </a:rPr>
              <a:t>S'asseoir</a:t>
            </a:r>
            <a:r>
              <a:rPr lang="en-US" b="1" dirty="0">
                <a:latin typeface="Century Gothic"/>
                <a:ea typeface="+mn-lt"/>
                <a:cs typeface="+mn-lt"/>
              </a:rPr>
              <a:t> </a:t>
            </a:r>
            <a:r>
              <a:rPr lang="en-US" err="1">
                <a:latin typeface="Century Gothic"/>
                <a:ea typeface="+mn-lt"/>
                <a:cs typeface="+mn-lt"/>
              </a:rPr>
              <a:t>lorsque</a:t>
            </a:r>
            <a:r>
              <a:rPr lang="en-US" dirty="0">
                <a:latin typeface="Century Gothic"/>
                <a:ea typeface="+mn-lt"/>
                <a:cs typeface="+mn-lt"/>
              </a:rPr>
              <a:t> </a:t>
            </a:r>
            <a:r>
              <a:rPr lang="en-US" err="1">
                <a:latin typeface="Century Gothic"/>
                <a:ea typeface="+mn-lt"/>
                <a:cs typeface="+mn-lt"/>
              </a:rPr>
              <a:t>c'est</a:t>
            </a:r>
            <a:r>
              <a:rPr lang="en-US" dirty="0">
                <a:latin typeface="Century Gothic"/>
                <a:ea typeface="+mn-lt"/>
                <a:cs typeface="+mn-lt"/>
              </a:rPr>
              <a:t> possible</a:t>
            </a:r>
            <a:endParaRPr lang="en-US">
              <a:latin typeface="Century Gothic"/>
            </a:endParaRPr>
          </a:p>
          <a:p>
            <a:endParaRPr lang="en-US" dirty="0">
              <a:latin typeface="Century Gothic"/>
              <a:ea typeface="Calibri"/>
              <a:cs typeface="Calibri"/>
            </a:endParaRPr>
          </a:p>
        </p:txBody>
      </p:sp>
      <p:sp>
        <p:nvSpPr>
          <p:cNvPr id="6" name="TextBox 5">
            <a:extLst>
              <a:ext uri="{FF2B5EF4-FFF2-40B4-BE49-F238E27FC236}">
                <a16:creationId xmlns:a16="http://schemas.microsoft.com/office/drawing/2014/main" id="{3AC916BF-C87E-DD23-AEE8-6CA15887F2A3}"/>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Posture </a:t>
            </a:r>
            <a:endParaRPr lang="en-US" sz="2400" b="1">
              <a:latin typeface="Century Gothic"/>
            </a:endParaRPr>
          </a:p>
        </p:txBody>
      </p:sp>
      <p:pic>
        <p:nvPicPr>
          <p:cNvPr id="10" name="Picture 11">
            <a:extLst>
              <a:ext uri="{FF2B5EF4-FFF2-40B4-BE49-F238E27FC236}">
                <a16:creationId xmlns:a16="http://schemas.microsoft.com/office/drawing/2014/main" id="{673B8094-2D73-939D-BC6A-80E4854B3E3B}"/>
              </a:ext>
            </a:extLst>
          </p:cNvPr>
          <p:cNvPicPr>
            <a:picLocks noChangeAspect="1"/>
          </p:cNvPicPr>
          <p:nvPr/>
        </p:nvPicPr>
        <p:blipFill>
          <a:blip r:embed="rId2"/>
          <a:stretch>
            <a:fillRect/>
          </a:stretch>
        </p:blipFill>
        <p:spPr>
          <a:xfrm>
            <a:off x="1088466" y="-104522"/>
            <a:ext cx="903652" cy="900758"/>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4A081157-5D3C-7118-CA7C-0FD9560ACEB9}"/>
              </a:ext>
            </a:extLst>
          </p:cNvPr>
          <p:cNvPicPr>
            <a:picLocks noChangeAspect="1"/>
          </p:cNvPicPr>
          <p:nvPr/>
        </p:nvPicPr>
        <p:blipFill>
          <a:blip r:embed="rId3"/>
          <a:stretch>
            <a:fillRect/>
          </a:stretch>
        </p:blipFill>
        <p:spPr>
          <a:xfrm>
            <a:off x="6486023" y="61160"/>
            <a:ext cx="824164" cy="824164"/>
          </a:xfrm>
          <a:prstGeom prst="rect">
            <a:avLst/>
          </a:prstGeom>
        </p:spPr>
      </p:pic>
      <p:pic>
        <p:nvPicPr>
          <p:cNvPr id="3" name="Picture 6">
            <a:extLst>
              <a:ext uri="{FF2B5EF4-FFF2-40B4-BE49-F238E27FC236}">
                <a16:creationId xmlns:a16="http://schemas.microsoft.com/office/drawing/2014/main" id="{FF145BD9-E660-013C-BEAD-5224759CBBE1}"/>
              </a:ext>
            </a:extLst>
          </p:cNvPr>
          <p:cNvPicPr>
            <a:picLocks noChangeAspect="1"/>
          </p:cNvPicPr>
          <p:nvPr/>
        </p:nvPicPr>
        <p:blipFill>
          <a:blip r:embed="rId4"/>
          <a:stretch>
            <a:fillRect/>
          </a:stretch>
        </p:blipFill>
        <p:spPr>
          <a:xfrm>
            <a:off x="5951150" y="2071993"/>
            <a:ext cx="848387" cy="863283"/>
          </a:xfrm>
          <a:prstGeom prst="rect">
            <a:avLst/>
          </a:prstGeom>
        </p:spPr>
      </p:pic>
      <p:pic>
        <p:nvPicPr>
          <p:cNvPr id="11" name="Picture 8">
            <a:extLst>
              <a:ext uri="{FF2B5EF4-FFF2-40B4-BE49-F238E27FC236}">
                <a16:creationId xmlns:a16="http://schemas.microsoft.com/office/drawing/2014/main" id="{04CECE7E-8E8B-B66A-02E4-12E837FC43BA}"/>
              </a:ext>
            </a:extLst>
          </p:cNvPr>
          <p:cNvPicPr>
            <a:picLocks noChangeAspect="1"/>
          </p:cNvPicPr>
          <p:nvPr/>
        </p:nvPicPr>
        <p:blipFill>
          <a:blip r:embed="rId5"/>
          <a:stretch>
            <a:fillRect/>
          </a:stretch>
        </p:blipFill>
        <p:spPr>
          <a:xfrm>
            <a:off x="5365892" y="5499385"/>
            <a:ext cx="1123950" cy="1133475"/>
          </a:xfrm>
          <a:prstGeom prst="rect">
            <a:avLst/>
          </a:prstGeom>
        </p:spPr>
      </p:pic>
      <p:sp>
        <p:nvSpPr>
          <p:cNvPr id="8" name="TextBox 5">
            <a:extLst>
              <a:ext uri="{FF2B5EF4-FFF2-40B4-BE49-F238E27FC236}">
                <a16:creationId xmlns:a16="http://schemas.microsoft.com/office/drawing/2014/main" id="{7D9B1FA0-0A43-DCC9-39A4-10EC7F5CF586}"/>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477550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3705D-C763-5A0F-D392-701EF9F6FBF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EEBE0F9-43A5-11EB-365E-A4F18B036B28}"/>
              </a:ext>
            </a:extLst>
          </p:cNvPr>
          <p:cNvSpPr txBox="1"/>
          <p:nvPr/>
        </p:nvSpPr>
        <p:spPr>
          <a:xfrm>
            <a:off x="179923" y="805195"/>
            <a:ext cx="6957865" cy="86792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ea typeface="+mn-lt"/>
                <a:cs typeface="+mn-lt"/>
              </a:rPr>
              <a:t>L'endroit </a:t>
            </a:r>
            <a:r>
              <a:rPr lang="en-US" dirty="0">
                <a:latin typeface="Century Gothic"/>
                <a:ea typeface="+mn-lt"/>
                <a:cs typeface="+mn-lt"/>
              </a:rPr>
              <a:t>où vous faites une </a:t>
            </a:r>
            <a:r>
              <a:rPr lang="en-US" dirty="0" err="1">
                <a:latin typeface="Century Gothic"/>
                <a:ea typeface="+mn-lt"/>
                <a:cs typeface="+mn-lt"/>
              </a:rPr>
              <a:t>tâche</a:t>
            </a:r>
            <a:r>
              <a:rPr lang="en-US" dirty="0">
                <a:latin typeface="Century Gothic"/>
                <a:ea typeface="+mn-lt"/>
                <a:cs typeface="+mn-lt"/>
              </a:rPr>
              <a:t> </a:t>
            </a:r>
            <a:r>
              <a:rPr lang="en-US" dirty="0" err="1">
                <a:latin typeface="Century Gothic"/>
                <a:ea typeface="+mn-lt"/>
                <a:cs typeface="+mn-lt"/>
              </a:rPr>
              <a:t>peut</a:t>
            </a:r>
            <a:r>
              <a:rPr lang="en-US" dirty="0">
                <a:latin typeface="Century Gothic"/>
                <a:ea typeface="+mn-lt"/>
                <a:cs typeface="+mn-lt"/>
              </a:rPr>
              <a:t> </a:t>
            </a:r>
            <a:r>
              <a:rPr lang="en-US" b="1" dirty="0" err="1">
                <a:latin typeface="Century Gothic"/>
                <a:ea typeface="+mn-lt"/>
                <a:cs typeface="+mn-lt"/>
              </a:rPr>
              <a:t>vous</a:t>
            </a:r>
            <a:r>
              <a:rPr lang="en-US" b="1" dirty="0">
                <a:latin typeface="Century Gothic"/>
                <a:ea typeface="+mn-lt"/>
                <a:cs typeface="+mn-lt"/>
              </a:rPr>
              <a:t> </a:t>
            </a:r>
            <a:r>
              <a:rPr lang="en-US" b="1" dirty="0" err="1">
                <a:latin typeface="Century Gothic"/>
                <a:ea typeface="+mn-lt"/>
                <a:cs typeface="+mn-lt"/>
              </a:rPr>
              <a:t>rendre</a:t>
            </a:r>
            <a:r>
              <a:rPr lang="en-US" dirty="0">
                <a:latin typeface="Century Gothic"/>
                <a:ea typeface="+mn-lt"/>
                <a:cs typeface="+mn-lt"/>
              </a:rPr>
              <a:t> </a:t>
            </a:r>
            <a:r>
              <a:rPr lang="en-US" b="1" dirty="0">
                <a:latin typeface="Century Gothic"/>
                <a:ea typeface="+mn-lt"/>
                <a:cs typeface="+mn-lt"/>
              </a:rPr>
              <a:t>plus </a:t>
            </a:r>
            <a:r>
              <a:rPr lang="en-US" b="1" dirty="0" err="1">
                <a:latin typeface="Century Gothic"/>
                <a:ea typeface="+mn-lt"/>
                <a:cs typeface="+mn-lt"/>
              </a:rPr>
              <a:t>ou</a:t>
            </a:r>
            <a:r>
              <a:rPr lang="en-US" b="1" dirty="0">
                <a:latin typeface="Century Gothic"/>
                <a:ea typeface="+mn-lt"/>
                <a:cs typeface="+mn-lt"/>
              </a:rPr>
              <a:t> moins fatigué</a:t>
            </a:r>
            <a:r>
              <a:rPr lang="en-US" dirty="0">
                <a:latin typeface="Century Gothic"/>
                <a:ea typeface="+mn-lt"/>
                <a:cs typeface="+mn-lt"/>
              </a:rPr>
              <a:t>. </a:t>
            </a:r>
            <a:endParaRPr lang="en-US" dirty="0">
              <a:latin typeface="Century Gothic"/>
            </a:endParaRPr>
          </a:p>
          <a:p>
            <a:endParaRPr lang="en-US" dirty="0">
              <a:latin typeface="Century Gothic"/>
            </a:endParaRPr>
          </a:p>
          <a:p>
            <a:endParaRPr lang="en-US" dirty="0">
              <a:latin typeface="Century Gothic"/>
            </a:endParaRPr>
          </a:p>
          <a:p>
            <a:r>
              <a:rPr lang="en-US" dirty="0">
                <a:latin typeface="Century Gothic"/>
                <a:ea typeface="+mn-lt"/>
                <a:cs typeface="+mn-lt"/>
              </a:rPr>
              <a:t>            </a:t>
            </a:r>
            <a:r>
              <a:rPr lang="en-US" u="sng" dirty="0">
                <a:latin typeface="Century Gothic"/>
                <a:ea typeface="+mn-lt"/>
                <a:cs typeface="+mn-lt"/>
              </a:rPr>
              <a:t>Comment </a:t>
            </a:r>
            <a:r>
              <a:rPr lang="en-US" b="1" u="sng" dirty="0">
                <a:latin typeface="Century Gothic"/>
                <a:ea typeface="+mn-lt"/>
                <a:cs typeface="+mn-lt"/>
              </a:rPr>
              <a:t> adapter </a:t>
            </a:r>
            <a:r>
              <a:rPr lang="en-US" u="sng" dirty="0" err="1">
                <a:latin typeface="Century Gothic"/>
                <a:ea typeface="+mn-lt"/>
                <a:cs typeface="+mn-lt"/>
              </a:rPr>
              <a:t>votre</a:t>
            </a:r>
            <a:r>
              <a:rPr lang="en-US" u="sng" dirty="0">
                <a:latin typeface="Century Gothic"/>
                <a:ea typeface="+mn-lt"/>
                <a:cs typeface="+mn-lt"/>
              </a:rPr>
              <a:t> </a:t>
            </a:r>
            <a:r>
              <a:rPr lang="en-US" b="1" u="sng" dirty="0" err="1">
                <a:latin typeface="Century Gothic"/>
                <a:ea typeface="+mn-lt"/>
                <a:cs typeface="+mn-lt"/>
              </a:rPr>
              <a:t>environnement</a:t>
            </a:r>
            <a:r>
              <a:rPr lang="en-US" b="1" u="sng" dirty="0">
                <a:latin typeface="Century Gothic"/>
                <a:ea typeface="+mn-lt"/>
                <a:cs typeface="+mn-lt"/>
              </a:rPr>
              <a:t>:</a:t>
            </a:r>
            <a:endParaRPr lang="en-US" b="1" u="sng" dirty="0">
              <a:latin typeface="Century Gothic"/>
              <a:cs typeface="Calibri"/>
            </a:endParaRPr>
          </a:p>
          <a:p>
            <a:endParaRPr lang="en-US" u="sng" dirty="0">
              <a:latin typeface="Century Gothic"/>
            </a:endParaRPr>
          </a:p>
          <a:p>
            <a:pPr marL="342900" indent="-342900">
              <a:buAutoNum type="arabicPeriod"/>
            </a:pPr>
            <a:r>
              <a:rPr lang="en-US" dirty="0">
                <a:latin typeface="Century Gothic"/>
                <a:ea typeface="+mn-lt"/>
                <a:cs typeface="+mn-lt"/>
              </a:rPr>
              <a:t>Poste de travail : </a:t>
            </a:r>
          </a:p>
          <a:p>
            <a:pPr marL="342900" indent="-342900">
              <a:buFontTx/>
              <a:buAutoNum type="arabicPeriod"/>
            </a:pPr>
            <a:endParaRPr lang="en-US" dirty="0">
              <a:latin typeface="Century Gothic"/>
              <a:ea typeface="+mn-lt"/>
              <a:cs typeface="+mn-lt"/>
            </a:endParaRPr>
          </a:p>
          <a:p>
            <a:pPr marL="800100" lvl="1" indent="-342900">
              <a:buFont typeface="Courier New"/>
              <a:buChar char="o"/>
            </a:pPr>
            <a:r>
              <a:rPr lang="en-US" dirty="0" err="1">
                <a:latin typeface="Century Gothic"/>
                <a:ea typeface="+mn-lt"/>
                <a:cs typeface="+mn-lt"/>
              </a:rPr>
              <a:t>Conservez</a:t>
            </a:r>
            <a:r>
              <a:rPr lang="en-US" dirty="0">
                <a:latin typeface="Century Gothic"/>
                <a:ea typeface="+mn-lt"/>
                <a:cs typeface="+mn-lt"/>
              </a:rPr>
              <a:t> les </a:t>
            </a:r>
            <a:r>
              <a:rPr lang="en-US" dirty="0" err="1">
                <a:latin typeface="Century Gothic"/>
                <a:ea typeface="+mn-lt"/>
                <a:cs typeface="+mn-lt"/>
              </a:rPr>
              <a:t>outils</a:t>
            </a:r>
            <a:r>
              <a:rPr lang="en-US" dirty="0">
                <a:latin typeface="Century Gothic"/>
                <a:ea typeface="+mn-lt"/>
                <a:cs typeface="+mn-lt"/>
              </a:rPr>
              <a:t>/</a:t>
            </a:r>
            <a:r>
              <a:rPr lang="en-US" dirty="0" err="1">
                <a:latin typeface="Century Gothic"/>
                <a:ea typeface="+mn-lt"/>
                <a:cs typeface="+mn-lt"/>
              </a:rPr>
              <a:t>fournitures</a:t>
            </a:r>
            <a:r>
              <a:rPr lang="en-US" dirty="0">
                <a:latin typeface="Century Gothic"/>
                <a:ea typeface="+mn-lt"/>
                <a:cs typeface="+mn-lt"/>
              </a:rPr>
              <a:t> ensembles </a:t>
            </a:r>
          </a:p>
          <a:p>
            <a:pPr marL="800100" lvl="1" indent="-342900">
              <a:buFont typeface="Courier New"/>
              <a:buChar char="o"/>
            </a:pPr>
            <a:endParaRPr lang="en-US" dirty="0">
              <a:latin typeface="Century Gothic"/>
              <a:ea typeface="+mn-lt"/>
              <a:cs typeface="+mn-lt"/>
            </a:endParaRPr>
          </a:p>
          <a:p>
            <a:pPr marL="800100" lvl="1" indent="-342900">
              <a:buFont typeface="Courier New"/>
              <a:buChar char="o"/>
            </a:pPr>
            <a:r>
              <a:rPr lang="en-US" b="1" dirty="0" err="1">
                <a:latin typeface="Century Gothic"/>
                <a:ea typeface="+mn-lt"/>
                <a:cs typeface="+mn-lt"/>
              </a:rPr>
              <a:t>Réduire</a:t>
            </a:r>
            <a:r>
              <a:rPr lang="en-US" b="1" dirty="0">
                <a:latin typeface="Century Gothic"/>
                <a:ea typeface="+mn-lt"/>
                <a:cs typeface="+mn-lt"/>
              </a:rPr>
              <a:t> </a:t>
            </a:r>
            <a:r>
              <a:rPr lang="en-US" dirty="0">
                <a:latin typeface="Century Gothic"/>
                <a:ea typeface="+mn-lt"/>
                <a:cs typeface="+mn-lt"/>
              </a:rPr>
              <a:t>la </a:t>
            </a:r>
            <a:r>
              <a:rPr lang="en-US" dirty="0" err="1">
                <a:latin typeface="Century Gothic"/>
                <a:ea typeface="+mn-lt"/>
                <a:cs typeface="+mn-lt"/>
              </a:rPr>
              <a:t>nécessité</a:t>
            </a:r>
            <a:r>
              <a:rPr lang="en-US" dirty="0">
                <a:latin typeface="Century Gothic"/>
                <a:ea typeface="+mn-lt"/>
                <a:cs typeface="+mn-lt"/>
              </a:rPr>
              <a:t> de </a:t>
            </a:r>
            <a:r>
              <a:rPr lang="en-US" b="1" dirty="0">
                <a:latin typeface="Century Gothic"/>
                <a:ea typeface="+mn-lt"/>
                <a:cs typeface="+mn-lt"/>
              </a:rPr>
              <a:t>marcher/porter/se </a:t>
            </a:r>
            <a:r>
              <a:rPr lang="en-US" b="1" dirty="0" err="1">
                <a:latin typeface="Century Gothic"/>
                <a:ea typeface="+mn-lt"/>
                <a:cs typeface="+mn-lt"/>
              </a:rPr>
              <a:t>pencher</a:t>
            </a:r>
            <a:r>
              <a:rPr lang="en-US" dirty="0">
                <a:latin typeface="Century Gothic"/>
                <a:ea typeface="+mn-lt"/>
                <a:cs typeface="+mn-lt"/>
              </a:rPr>
              <a:t> </a:t>
            </a:r>
            <a:r>
              <a:rPr lang="en-US" dirty="0" err="1">
                <a:latin typeface="Century Gothic"/>
                <a:ea typeface="+mn-lt"/>
                <a:cs typeface="+mn-lt"/>
              </a:rPr>
              <a:t>ou</a:t>
            </a:r>
            <a:r>
              <a:rPr lang="en-US" dirty="0">
                <a:latin typeface="Century Gothic"/>
                <a:ea typeface="+mn-lt"/>
                <a:cs typeface="+mn-lt"/>
              </a:rPr>
              <a:t> de </a:t>
            </a:r>
            <a:r>
              <a:rPr lang="en-US" b="1" dirty="0">
                <a:latin typeface="Century Gothic"/>
                <a:ea typeface="+mn-lt"/>
                <a:cs typeface="+mn-lt"/>
              </a:rPr>
              <a:t>tendre la main</a:t>
            </a:r>
          </a:p>
          <a:p>
            <a:pPr marL="800100" lvl="1" indent="-342900">
              <a:buFont typeface="Courier New"/>
              <a:buChar char="o"/>
            </a:pPr>
            <a:endParaRPr lang="en-US" dirty="0">
              <a:latin typeface="Century Gothic"/>
              <a:ea typeface="+mn-lt"/>
              <a:cs typeface="+mn-lt"/>
            </a:endParaRPr>
          </a:p>
          <a:p>
            <a:pPr lvl="1">
              <a:buFont typeface="Courier New"/>
            </a:pPr>
            <a:r>
              <a:rPr lang="en-US" dirty="0">
                <a:latin typeface="Century Gothic"/>
                <a:ea typeface="+mn-lt"/>
                <a:cs typeface="+mn-lt"/>
              </a:rPr>
              <a:t>Ex : ranger </a:t>
            </a:r>
            <a:r>
              <a:rPr lang="en-US" dirty="0" err="1">
                <a:latin typeface="Century Gothic"/>
                <a:ea typeface="+mn-lt"/>
                <a:cs typeface="+mn-lt"/>
              </a:rPr>
              <a:t>tous</a:t>
            </a:r>
            <a:r>
              <a:rPr lang="en-US" dirty="0">
                <a:latin typeface="Century Gothic"/>
                <a:ea typeface="+mn-lt"/>
                <a:cs typeface="+mn-lt"/>
              </a:rPr>
              <a:t> les </a:t>
            </a:r>
            <a:r>
              <a:rPr lang="en-US" dirty="0" err="1">
                <a:latin typeface="Century Gothic"/>
                <a:ea typeface="+mn-lt"/>
                <a:cs typeface="+mn-lt"/>
              </a:rPr>
              <a:t>ustensiles</a:t>
            </a:r>
            <a:r>
              <a:rPr lang="en-US" dirty="0">
                <a:latin typeface="Century Gothic"/>
                <a:ea typeface="+mn-lt"/>
                <a:cs typeface="+mn-lt"/>
              </a:rPr>
              <a:t> de boulangerie dans le </a:t>
            </a:r>
            <a:r>
              <a:rPr lang="en-US" dirty="0" err="1">
                <a:latin typeface="Century Gothic"/>
                <a:ea typeface="+mn-lt"/>
                <a:cs typeface="+mn-lt"/>
              </a:rPr>
              <a:t>même</a:t>
            </a:r>
            <a:r>
              <a:rPr lang="en-US" dirty="0">
                <a:latin typeface="Century Gothic"/>
                <a:ea typeface="+mn-lt"/>
                <a:cs typeface="+mn-lt"/>
              </a:rPr>
              <a:t> placard</a:t>
            </a:r>
          </a:p>
          <a:p>
            <a:pPr marL="800100" lvl="1" indent="-342900">
              <a:buFont typeface="Courier New"/>
              <a:buChar char="o"/>
            </a:pPr>
            <a:endParaRPr lang="en-US" dirty="0">
              <a:latin typeface="Century Gothic"/>
              <a:ea typeface="+mn-lt"/>
              <a:cs typeface="+mn-lt"/>
            </a:endParaRPr>
          </a:p>
          <a:p>
            <a:pPr marL="800100" lvl="1" indent="-342900">
              <a:buFont typeface="Courier New"/>
              <a:buChar char="o"/>
            </a:pPr>
            <a:r>
              <a:rPr lang="en-US" dirty="0">
                <a:latin typeface="Century Gothic"/>
                <a:ea typeface="+mn-lt"/>
                <a:cs typeface="+mn-lt"/>
              </a:rPr>
              <a:t>La </a:t>
            </a:r>
            <a:r>
              <a:rPr lang="en-US" b="1" dirty="0">
                <a:latin typeface="Century Gothic"/>
                <a:ea typeface="+mn-lt"/>
                <a:cs typeface="+mn-lt"/>
              </a:rPr>
              <a:t>hauteur du poste de travail </a:t>
            </a:r>
            <a:r>
              <a:rPr lang="en-US" dirty="0" err="1">
                <a:latin typeface="Century Gothic"/>
                <a:ea typeface="+mn-lt"/>
                <a:cs typeface="+mn-lt"/>
              </a:rPr>
              <a:t>permet</a:t>
            </a:r>
            <a:r>
              <a:rPr lang="en-US" dirty="0">
                <a:latin typeface="Century Gothic"/>
                <a:ea typeface="+mn-lt"/>
                <a:cs typeface="+mn-lt"/>
              </a:rPr>
              <a:t> </a:t>
            </a:r>
            <a:r>
              <a:rPr lang="en-US" dirty="0" err="1">
                <a:latin typeface="Century Gothic"/>
                <a:ea typeface="+mn-lt"/>
                <a:cs typeface="+mn-lt"/>
              </a:rPr>
              <a:t>d'avoir</a:t>
            </a:r>
            <a:r>
              <a:rPr lang="en-US" dirty="0">
                <a:latin typeface="Century Gothic"/>
                <a:ea typeface="+mn-lt"/>
                <a:cs typeface="+mn-lt"/>
              </a:rPr>
              <a:t> les </a:t>
            </a:r>
            <a:r>
              <a:rPr lang="en-US" b="1" dirty="0" err="1">
                <a:latin typeface="Century Gothic"/>
                <a:ea typeface="+mn-lt"/>
                <a:cs typeface="+mn-lt"/>
              </a:rPr>
              <a:t>coudes</a:t>
            </a:r>
            <a:r>
              <a:rPr lang="en-US" b="1" dirty="0">
                <a:latin typeface="Century Gothic"/>
                <a:ea typeface="+mn-lt"/>
                <a:cs typeface="+mn-lt"/>
              </a:rPr>
              <a:t> </a:t>
            </a:r>
            <a:r>
              <a:rPr lang="en-US" b="1" dirty="0" err="1">
                <a:latin typeface="Century Gothic"/>
                <a:ea typeface="+mn-lt"/>
                <a:cs typeface="+mn-lt"/>
              </a:rPr>
              <a:t>près</a:t>
            </a:r>
            <a:r>
              <a:rPr lang="en-US" b="1" dirty="0">
                <a:latin typeface="Century Gothic"/>
                <a:ea typeface="+mn-lt"/>
                <a:cs typeface="+mn-lt"/>
              </a:rPr>
              <a:t> du corps</a:t>
            </a:r>
            <a:r>
              <a:rPr lang="en-US" dirty="0">
                <a:latin typeface="Century Gothic"/>
                <a:ea typeface="+mn-lt"/>
                <a:cs typeface="+mn-lt"/>
              </a:rPr>
              <a:t> et le </a:t>
            </a:r>
            <a:r>
              <a:rPr lang="en-US" b="1" dirty="0">
                <a:latin typeface="Century Gothic"/>
                <a:ea typeface="+mn-lt"/>
                <a:cs typeface="+mn-lt"/>
              </a:rPr>
              <a:t>plateau/</a:t>
            </a:r>
            <a:r>
              <a:rPr lang="en-US" b="1" dirty="0" err="1">
                <a:latin typeface="Century Gothic"/>
                <a:ea typeface="+mn-lt"/>
                <a:cs typeface="+mn-lt"/>
              </a:rPr>
              <a:t>comptoir</a:t>
            </a:r>
            <a:r>
              <a:rPr lang="en-US" dirty="0">
                <a:latin typeface="Century Gothic"/>
                <a:ea typeface="+mn-lt"/>
                <a:cs typeface="+mn-lt"/>
              </a:rPr>
              <a:t> au </a:t>
            </a:r>
            <a:r>
              <a:rPr lang="en-US" b="1" dirty="0" err="1">
                <a:latin typeface="Century Gothic"/>
                <a:ea typeface="+mn-lt"/>
                <a:cs typeface="+mn-lt"/>
              </a:rPr>
              <a:t>niveau</a:t>
            </a:r>
            <a:r>
              <a:rPr lang="en-US" b="1" dirty="0">
                <a:latin typeface="Century Gothic"/>
                <a:ea typeface="+mn-lt"/>
                <a:cs typeface="+mn-lt"/>
              </a:rPr>
              <a:t> des </a:t>
            </a:r>
            <a:r>
              <a:rPr lang="en-US" b="1" dirty="0" err="1">
                <a:latin typeface="Century Gothic"/>
                <a:ea typeface="+mn-lt"/>
                <a:cs typeface="+mn-lt"/>
              </a:rPr>
              <a:t>coudes</a:t>
            </a:r>
            <a:r>
              <a:rPr lang="en-US" dirty="0">
                <a:latin typeface="Century Gothic"/>
                <a:ea typeface="+mn-lt"/>
                <a:cs typeface="+mn-lt"/>
              </a:rPr>
              <a:t>.</a:t>
            </a:r>
            <a:endParaRPr lang="en-US" dirty="0"/>
          </a:p>
          <a:p>
            <a:pPr marL="800100" lvl="1" indent="-342900">
              <a:buFont typeface="Courier New"/>
              <a:buChar char="o"/>
            </a:pPr>
            <a:endParaRPr lang="en-US" dirty="0">
              <a:latin typeface="Century Gothic"/>
              <a:ea typeface="+mn-lt"/>
              <a:cs typeface="+mn-lt"/>
            </a:endParaRPr>
          </a:p>
          <a:p>
            <a:pPr marL="800100" lvl="1" indent="-342900">
              <a:buFont typeface="Courier New"/>
              <a:buChar char="o"/>
            </a:pPr>
            <a:r>
              <a:rPr lang="en-US" dirty="0">
                <a:latin typeface="Century Gothic"/>
                <a:ea typeface="+mn-lt"/>
                <a:cs typeface="+mn-lt"/>
              </a:rPr>
              <a:t>Les </a:t>
            </a:r>
            <a:r>
              <a:rPr lang="en-US" b="1" dirty="0" err="1">
                <a:latin typeface="Century Gothic"/>
                <a:ea typeface="+mn-lt"/>
                <a:cs typeface="+mn-lt"/>
              </a:rPr>
              <a:t>tiroirs</a:t>
            </a:r>
            <a:r>
              <a:rPr lang="en-US" b="1" dirty="0">
                <a:latin typeface="Century Gothic"/>
                <a:ea typeface="+mn-lt"/>
                <a:cs typeface="+mn-lt"/>
              </a:rPr>
              <a:t> </a:t>
            </a:r>
            <a:r>
              <a:rPr lang="en-US" dirty="0">
                <a:latin typeface="Century Gothic"/>
                <a:ea typeface="+mn-lt"/>
                <a:cs typeface="+mn-lt"/>
              </a:rPr>
              <a:t>et les </a:t>
            </a:r>
            <a:r>
              <a:rPr lang="en-US" b="1" dirty="0">
                <a:latin typeface="Century Gothic"/>
                <a:ea typeface="+mn-lt"/>
                <a:cs typeface="+mn-lt"/>
              </a:rPr>
              <a:t>étagères </a:t>
            </a:r>
            <a:r>
              <a:rPr lang="en-US" dirty="0">
                <a:latin typeface="Century Gothic"/>
                <a:ea typeface="+mn-lt"/>
                <a:cs typeface="+mn-lt"/>
              </a:rPr>
              <a:t>se </a:t>
            </a:r>
            <a:r>
              <a:rPr lang="en-US" dirty="0" err="1">
                <a:latin typeface="Century Gothic"/>
                <a:ea typeface="+mn-lt"/>
                <a:cs typeface="+mn-lt"/>
              </a:rPr>
              <a:t>situent</a:t>
            </a:r>
            <a:r>
              <a:rPr lang="en-US" dirty="0">
                <a:latin typeface="Century Gothic"/>
                <a:ea typeface="+mn-lt"/>
                <a:cs typeface="+mn-lt"/>
              </a:rPr>
              <a:t> </a:t>
            </a:r>
            <a:r>
              <a:rPr lang="en-US" b="1" dirty="0">
                <a:latin typeface="Century Gothic"/>
                <a:ea typeface="+mn-lt"/>
                <a:cs typeface="+mn-lt"/>
              </a:rPr>
              <a:t>entre la taille et les </a:t>
            </a:r>
            <a:r>
              <a:rPr lang="en-US" b="1" dirty="0" err="1">
                <a:latin typeface="Century Gothic"/>
                <a:ea typeface="+mn-lt"/>
                <a:cs typeface="+mn-lt"/>
              </a:rPr>
              <a:t>épaules</a:t>
            </a:r>
            <a:r>
              <a:rPr lang="en-US" b="1" dirty="0">
                <a:latin typeface="Century Gothic"/>
                <a:ea typeface="+mn-lt"/>
                <a:cs typeface="+mn-lt"/>
              </a:rPr>
              <a:t>.</a:t>
            </a:r>
            <a:endParaRPr lang="en-US" b="1" dirty="0">
              <a:cs typeface="Calibri"/>
            </a:endParaRPr>
          </a:p>
          <a:p>
            <a:pPr marL="800100" lvl="1" indent="-342900">
              <a:buFont typeface="Courier New"/>
              <a:buChar char="o"/>
            </a:pPr>
            <a:endParaRPr lang="en-US" dirty="0">
              <a:latin typeface="Century Gothic"/>
              <a:ea typeface="+mn-lt"/>
              <a:cs typeface="+mn-lt"/>
            </a:endParaRPr>
          </a:p>
          <a:p>
            <a:pPr marL="800100" lvl="1" indent="-342900">
              <a:buFont typeface="Courier New"/>
              <a:buChar char="o"/>
            </a:pPr>
            <a:r>
              <a:rPr lang="en-US" dirty="0">
                <a:latin typeface="Century Gothic"/>
                <a:ea typeface="+mn-lt"/>
                <a:cs typeface="+mn-lt"/>
              </a:rPr>
              <a:t>Garder les </a:t>
            </a:r>
            <a:r>
              <a:rPr lang="en-US" b="1" dirty="0" err="1">
                <a:latin typeface="Century Gothic"/>
                <a:ea typeface="+mn-lt"/>
                <a:cs typeface="+mn-lt"/>
              </a:rPr>
              <a:t>objets</a:t>
            </a:r>
            <a:r>
              <a:rPr lang="en-US" b="1" dirty="0">
                <a:latin typeface="Century Gothic"/>
                <a:ea typeface="+mn-lt"/>
                <a:cs typeface="+mn-lt"/>
              </a:rPr>
              <a:t> </a:t>
            </a:r>
            <a:r>
              <a:rPr lang="en-US" b="1" dirty="0" err="1">
                <a:latin typeface="Century Gothic"/>
                <a:ea typeface="+mn-lt"/>
                <a:cs typeface="+mn-lt"/>
              </a:rPr>
              <a:t>souvent</a:t>
            </a:r>
            <a:r>
              <a:rPr lang="en-US" b="1" dirty="0">
                <a:latin typeface="Century Gothic"/>
                <a:ea typeface="+mn-lt"/>
                <a:cs typeface="+mn-lt"/>
              </a:rPr>
              <a:t> </a:t>
            </a:r>
            <a:r>
              <a:rPr lang="en-US" b="1" dirty="0" err="1">
                <a:latin typeface="Century Gothic"/>
                <a:ea typeface="+mn-lt"/>
                <a:cs typeface="+mn-lt"/>
              </a:rPr>
              <a:t>utilisés</a:t>
            </a:r>
            <a:r>
              <a:rPr lang="en-US" dirty="0">
                <a:latin typeface="Century Gothic"/>
                <a:ea typeface="+mn-lt"/>
                <a:cs typeface="+mn-lt"/>
              </a:rPr>
              <a:t> dans des </a:t>
            </a:r>
            <a:r>
              <a:rPr lang="en-US" dirty="0" err="1">
                <a:latin typeface="Century Gothic"/>
                <a:ea typeface="+mn-lt"/>
                <a:cs typeface="+mn-lt"/>
              </a:rPr>
              <a:t>endroits</a:t>
            </a:r>
            <a:r>
              <a:rPr lang="en-US" dirty="0">
                <a:latin typeface="Century Gothic"/>
                <a:ea typeface="+mn-lt"/>
                <a:cs typeface="+mn-lt"/>
              </a:rPr>
              <a:t> </a:t>
            </a:r>
            <a:r>
              <a:rPr lang="en-US" b="1" dirty="0" err="1">
                <a:latin typeface="Century Gothic"/>
                <a:ea typeface="+mn-lt"/>
                <a:cs typeface="+mn-lt"/>
              </a:rPr>
              <a:t>faciles</a:t>
            </a:r>
            <a:r>
              <a:rPr lang="en-US" b="1" dirty="0">
                <a:latin typeface="Century Gothic"/>
                <a:ea typeface="+mn-lt"/>
                <a:cs typeface="+mn-lt"/>
              </a:rPr>
              <a:t> </a:t>
            </a:r>
            <a:r>
              <a:rPr lang="en-US" b="1" dirty="0" err="1">
                <a:latin typeface="Century Gothic"/>
                <a:ea typeface="+mn-lt"/>
                <a:cs typeface="+mn-lt"/>
              </a:rPr>
              <a:t>d'accès</a:t>
            </a:r>
            <a:r>
              <a:rPr lang="en-US" dirty="0">
                <a:latin typeface="Century Gothic"/>
                <a:ea typeface="+mn-lt"/>
                <a:cs typeface="+mn-lt"/>
              </a:rPr>
              <a:t>.</a:t>
            </a:r>
            <a:endParaRPr lang="en-US" dirty="0"/>
          </a:p>
          <a:p>
            <a:pPr marL="800100" lvl="1" indent="-342900">
              <a:buFont typeface="Courier New"/>
              <a:buChar char="o"/>
            </a:pPr>
            <a:endParaRPr lang="en-US" dirty="0">
              <a:latin typeface="Century Gothic"/>
              <a:ea typeface="+mn-lt"/>
              <a:cs typeface="+mn-lt"/>
            </a:endParaRPr>
          </a:p>
          <a:p>
            <a:pPr marL="800100" lvl="1" indent="-342900">
              <a:buFont typeface="Courier New"/>
              <a:buChar char="o"/>
            </a:pPr>
            <a:r>
              <a:rPr lang="en-US" dirty="0" err="1">
                <a:latin typeface="Century Gothic"/>
                <a:ea typeface="+mn-lt"/>
                <a:cs typeface="+mn-lt"/>
              </a:rPr>
              <a:t>Utilisez</a:t>
            </a:r>
            <a:r>
              <a:rPr lang="en-US" dirty="0">
                <a:latin typeface="Century Gothic"/>
                <a:ea typeface="+mn-lt"/>
                <a:cs typeface="+mn-lt"/>
              </a:rPr>
              <a:t> des </a:t>
            </a:r>
            <a:r>
              <a:rPr lang="en-US" b="1" dirty="0">
                <a:latin typeface="Century Gothic"/>
                <a:ea typeface="+mn-lt"/>
                <a:cs typeface="+mn-lt"/>
              </a:rPr>
              <a:t>tableaux à </a:t>
            </a:r>
            <a:r>
              <a:rPr lang="en-US" b="1" dirty="0" err="1">
                <a:latin typeface="Century Gothic"/>
                <a:ea typeface="+mn-lt"/>
                <a:cs typeface="+mn-lt"/>
              </a:rPr>
              <a:t>patères</a:t>
            </a:r>
            <a:r>
              <a:rPr lang="en-US" dirty="0">
                <a:latin typeface="Century Gothic"/>
                <a:ea typeface="+mn-lt"/>
                <a:cs typeface="+mn-lt"/>
              </a:rPr>
              <a:t>, des</a:t>
            </a:r>
            <a:r>
              <a:rPr lang="en-US" b="1" dirty="0">
                <a:latin typeface="Century Gothic"/>
                <a:ea typeface="+mn-lt"/>
                <a:cs typeface="+mn-lt"/>
              </a:rPr>
              <a:t> Lazy Susan</a:t>
            </a:r>
            <a:r>
              <a:rPr lang="en-US" dirty="0">
                <a:latin typeface="Century Gothic"/>
                <a:ea typeface="+mn-lt"/>
                <a:cs typeface="+mn-lt"/>
              </a:rPr>
              <a:t>, des </a:t>
            </a:r>
            <a:r>
              <a:rPr lang="en-US" b="1" dirty="0">
                <a:latin typeface="Century Gothic"/>
                <a:ea typeface="+mn-lt"/>
                <a:cs typeface="+mn-lt"/>
              </a:rPr>
              <a:t>crochets</a:t>
            </a:r>
            <a:r>
              <a:rPr lang="en-US" dirty="0">
                <a:latin typeface="Century Gothic"/>
                <a:ea typeface="+mn-lt"/>
                <a:cs typeface="+mn-lt"/>
              </a:rPr>
              <a:t>, des </a:t>
            </a:r>
            <a:r>
              <a:rPr lang="en-US" b="1" dirty="0">
                <a:latin typeface="Century Gothic"/>
                <a:ea typeface="+mn-lt"/>
                <a:cs typeface="+mn-lt"/>
              </a:rPr>
              <a:t>étagères </a:t>
            </a:r>
            <a:r>
              <a:rPr lang="en-US" b="1" dirty="0" err="1">
                <a:latin typeface="Century Gothic"/>
                <a:ea typeface="+mn-lt"/>
                <a:cs typeface="+mn-lt"/>
              </a:rPr>
              <a:t>coulissantes</a:t>
            </a:r>
            <a:r>
              <a:rPr lang="en-US" dirty="0">
                <a:latin typeface="Century Gothic"/>
                <a:ea typeface="+mn-lt"/>
                <a:cs typeface="+mn-lt"/>
              </a:rPr>
              <a:t>, etc. pour que les </a:t>
            </a:r>
            <a:r>
              <a:rPr lang="en-US" dirty="0" err="1">
                <a:latin typeface="Century Gothic"/>
                <a:ea typeface="+mn-lt"/>
                <a:cs typeface="+mn-lt"/>
              </a:rPr>
              <a:t>objets</a:t>
            </a:r>
            <a:r>
              <a:rPr lang="en-US" dirty="0">
                <a:latin typeface="Century Gothic"/>
                <a:ea typeface="+mn-lt"/>
                <a:cs typeface="+mn-lt"/>
              </a:rPr>
              <a:t> </a:t>
            </a:r>
            <a:r>
              <a:rPr lang="en-US" dirty="0" err="1">
                <a:latin typeface="Century Gothic"/>
                <a:ea typeface="+mn-lt"/>
                <a:cs typeface="+mn-lt"/>
              </a:rPr>
              <a:t>soient</a:t>
            </a:r>
            <a:r>
              <a:rPr lang="en-US" dirty="0">
                <a:latin typeface="Century Gothic"/>
                <a:ea typeface="+mn-lt"/>
                <a:cs typeface="+mn-lt"/>
              </a:rPr>
              <a:t> </a:t>
            </a:r>
            <a:r>
              <a:rPr lang="en-US" b="1" dirty="0" err="1">
                <a:latin typeface="Century Gothic"/>
                <a:ea typeface="+mn-lt"/>
                <a:cs typeface="+mn-lt"/>
              </a:rPr>
              <a:t>faciles</a:t>
            </a:r>
            <a:r>
              <a:rPr lang="en-US" b="1" dirty="0">
                <a:latin typeface="Century Gothic"/>
                <a:ea typeface="+mn-lt"/>
                <a:cs typeface="+mn-lt"/>
              </a:rPr>
              <a:t> à </a:t>
            </a:r>
            <a:r>
              <a:rPr lang="en-US" b="1" dirty="0" err="1">
                <a:latin typeface="Century Gothic"/>
                <a:ea typeface="+mn-lt"/>
                <a:cs typeface="+mn-lt"/>
              </a:rPr>
              <a:t>trouver</a:t>
            </a:r>
            <a:r>
              <a:rPr lang="en-US" dirty="0">
                <a:latin typeface="Century Gothic"/>
                <a:ea typeface="+mn-lt"/>
                <a:cs typeface="+mn-lt"/>
              </a:rPr>
              <a:t>.</a:t>
            </a:r>
            <a:endParaRPr lang="en-US" dirty="0">
              <a:latin typeface="Century Gothic"/>
            </a:endParaRPr>
          </a:p>
        </p:txBody>
      </p:sp>
      <p:sp>
        <p:nvSpPr>
          <p:cNvPr id="6" name="TextBox 5">
            <a:extLst>
              <a:ext uri="{FF2B5EF4-FFF2-40B4-BE49-F238E27FC236}">
                <a16:creationId xmlns:a16="http://schemas.microsoft.com/office/drawing/2014/main" id="{73BA979E-4AA9-63A4-11E4-FD4638C048B5}"/>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Placement</a:t>
            </a:r>
          </a:p>
        </p:txBody>
      </p:sp>
      <p:pic>
        <p:nvPicPr>
          <p:cNvPr id="8" name="Picture 12">
            <a:extLst>
              <a:ext uri="{FF2B5EF4-FFF2-40B4-BE49-F238E27FC236}">
                <a16:creationId xmlns:a16="http://schemas.microsoft.com/office/drawing/2014/main" id="{CD7A07B8-B139-0ED1-A0CC-7B341E3EDA13}"/>
              </a:ext>
            </a:extLst>
          </p:cNvPr>
          <p:cNvPicPr>
            <a:picLocks noChangeAspect="1"/>
          </p:cNvPicPr>
          <p:nvPr/>
        </p:nvPicPr>
        <p:blipFill>
          <a:blip r:embed="rId2"/>
          <a:stretch>
            <a:fillRect/>
          </a:stretch>
        </p:blipFill>
        <p:spPr>
          <a:xfrm>
            <a:off x="1826254" y="-67934"/>
            <a:ext cx="578028" cy="601936"/>
          </a:xfrm>
          <a:prstGeom prst="rect">
            <a:avLst/>
          </a:prstGeom>
        </p:spPr>
      </p:pic>
      <p:pic>
        <p:nvPicPr>
          <p:cNvPr id="5" name="Picture 2" descr="A picture containing text, sign&#10;&#10;Description automatically generated">
            <a:extLst>
              <a:ext uri="{FF2B5EF4-FFF2-40B4-BE49-F238E27FC236}">
                <a16:creationId xmlns:a16="http://schemas.microsoft.com/office/drawing/2014/main" id="{754EC743-67B6-D9C3-F8E9-859E0A6F9B16}"/>
              </a:ext>
            </a:extLst>
          </p:cNvPr>
          <p:cNvPicPr>
            <a:picLocks noChangeAspect="1"/>
          </p:cNvPicPr>
          <p:nvPr/>
        </p:nvPicPr>
        <p:blipFill>
          <a:blip r:embed="rId3"/>
          <a:stretch>
            <a:fillRect/>
          </a:stretch>
        </p:blipFill>
        <p:spPr>
          <a:xfrm>
            <a:off x="6486023" y="61160"/>
            <a:ext cx="824164" cy="824164"/>
          </a:xfrm>
          <a:prstGeom prst="rect">
            <a:avLst/>
          </a:prstGeom>
        </p:spPr>
      </p:pic>
      <p:sp>
        <p:nvSpPr>
          <p:cNvPr id="10" name="TextBox 5">
            <a:extLst>
              <a:ext uri="{FF2B5EF4-FFF2-40B4-BE49-F238E27FC236}">
                <a16:creationId xmlns:a16="http://schemas.microsoft.com/office/drawing/2014/main" id="{B4F34EB8-2EB2-6242-4FA8-76EA3EB715D1}"/>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135901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24FEC-3526-8892-D50E-4BDA122C71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01DEAC1-5C9D-13C0-009E-E49E5338C22D}"/>
              </a:ext>
            </a:extLst>
          </p:cNvPr>
          <p:cNvSpPr txBox="1"/>
          <p:nvPr/>
        </p:nvSpPr>
        <p:spPr>
          <a:xfrm>
            <a:off x="1240588" y="1217259"/>
            <a:ext cx="4752477" cy="49964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a:lnSpc>
                <a:spcPct val="150000"/>
              </a:lnSpc>
            </a:pPr>
            <a:r>
              <a:rPr lang="en-US" sz="2000" b="1" dirty="0">
                <a:latin typeface="Century Gothic"/>
                <a:cs typeface="Calibri"/>
              </a:rPr>
              <a:t>Remember the </a:t>
            </a:r>
            <a:r>
              <a:rPr lang="en-US" sz="2000" b="1" u="sng" dirty="0">
                <a:latin typeface="Century Gothic"/>
                <a:cs typeface="Calibri"/>
              </a:rPr>
              <a:t>5 P's to save energy:</a:t>
            </a:r>
            <a:endParaRPr lang="en-US" sz="2000" u="sng" dirty="0">
              <a:latin typeface="Century Gothic"/>
              <a:cs typeface="Calibri"/>
            </a:endParaRPr>
          </a:p>
          <a:p>
            <a:pPr marL="342900" lvl="1" indent="-342900">
              <a:lnSpc>
                <a:spcPct val="300000"/>
              </a:lnSpc>
              <a:buAutoNum type="arabicPeriod"/>
            </a:pPr>
            <a:r>
              <a:rPr lang="en-US" sz="2000" b="1" dirty="0">
                <a:latin typeface="Century Gothic"/>
                <a:cs typeface="Calibri"/>
              </a:rPr>
              <a:t>P</a:t>
            </a:r>
            <a:r>
              <a:rPr lang="en-US" sz="2000" dirty="0">
                <a:latin typeface="Century Gothic"/>
                <a:cs typeface="Calibri"/>
              </a:rPr>
              <a:t>rioritize</a:t>
            </a:r>
            <a:endParaRPr lang="en-US" sz="2000" dirty="0">
              <a:latin typeface="Century Gothic"/>
              <a:cs typeface="Cavolini"/>
            </a:endParaRPr>
          </a:p>
          <a:p>
            <a:pPr marL="342900" lvl="1" indent="-342900">
              <a:lnSpc>
                <a:spcPct val="300000"/>
              </a:lnSpc>
              <a:buAutoNum type="arabicPeriod"/>
            </a:pPr>
            <a:r>
              <a:rPr lang="en-US" sz="2000" b="1" dirty="0">
                <a:latin typeface="Century Gothic"/>
                <a:cs typeface="Calibri"/>
              </a:rPr>
              <a:t>P</a:t>
            </a:r>
            <a:r>
              <a:rPr lang="en-US" sz="2000" dirty="0">
                <a:latin typeface="Century Gothic"/>
                <a:cs typeface="Calibri"/>
              </a:rPr>
              <a:t>lan</a:t>
            </a:r>
            <a:endParaRPr lang="en-US" sz="2000" dirty="0">
              <a:latin typeface="Century Gothic"/>
              <a:cs typeface="Cavolini"/>
            </a:endParaRPr>
          </a:p>
          <a:p>
            <a:pPr marL="342900" lvl="1" indent="-342900">
              <a:lnSpc>
                <a:spcPct val="300000"/>
              </a:lnSpc>
              <a:buAutoNum type="arabicPeriod"/>
            </a:pPr>
            <a:r>
              <a:rPr lang="en-US" sz="2000" b="1" dirty="0">
                <a:latin typeface="Century Gothic"/>
                <a:cs typeface="Calibri"/>
              </a:rPr>
              <a:t>P</a:t>
            </a:r>
            <a:r>
              <a:rPr lang="en-US" sz="2000" dirty="0">
                <a:latin typeface="Century Gothic"/>
                <a:cs typeface="Calibri"/>
              </a:rPr>
              <a:t>ace</a:t>
            </a:r>
            <a:endParaRPr lang="en-US" sz="2000" dirty="0">
              <a:latin typeface="Century Gothic"/>
              <a:cs typeface="Cavolini"/>
            </a:endParaRPr>
          </a:p>
          <a:p>
            <a:pPr marL="342900" lvl="1" indent="-342900">
              <a:lnSpc>
                <a:spcPct val="300000"/>
              </a:lnSpc>
              <a:buAutoNum type="arabicPeriod"/>
            </a:pPr>
            <a:r>
              <a:rPr lang="en-US" sz="2000" b="1" dirty="0">
                <a:latin typeface="Century Gothic"/>
                <a:cs typeface="Calibri"/>
              </a:rPr>
              <a:t>P</a:t>
            </a:r>
            <a:r>
              <a:rPr lang="en-US" sz="2000" dirty="0">
                <a:latin typeface="Century Gothic"/>
                <a:cs typeface="Calibri"/>
              </a:rPr>
              <a:t>osture</a:t>
            </a:r>
            <a:endParaRPr lang="en-US" sz="2000" dirty="0">
              <a:latin typeface="Century Gothic"/>
              <a:cs typeface="Cavolini"/>
            </a:endParaRPr>
          </a:p>
          <a:p>
            <a:pPr marL="342900" lvl="1" indent="-342900">
              <a:lnSpc>
                <a:spcPct val="300000"/>
              </a:lnSpc>
              <a:buAutoNum type="arabicPeriod"/>
            </a:pPr>
            <a:r>
              <a:rPr lang="en-US" sz="2000" b="1" dirty="0">
                <a:latin typeface="Century Gothic"/>
                <a:cs typeface="Calibri"/>
              </a:rPr>
              <a:t>P</a:t>
            </a:r>
            <a:r>
              <a:rPr lang="en-US" sz="2000" dirty="0">
                <a:latin typeface="Century Gothic"/>
                <a:cs typeface="Calibri"/>
              </a:rPr>
              <a:t>lace</a:t>
            </a:r>
            <a:endParaRPr lang="en-US" sz="2000">
              <a:latin typeface="Century Gothic"/>
              <a:cs typeface="Cavolini"/>
            </a:endParaRPr>
          </a:p>
        </p:txBody>
      </p:sp>
      <p:sp>
        <p:nvSpPr>
          <p:cNvPr id="6" name="TextBox 5">
            <a:extLst>
              <a:ext uri="{FF2B5EF4-FFF2-40B4-BE49-F238E27FC236}">
                <a16:creationId xmlns:a16="http://schemas.microsoft.com/office/drawing/2014/main" id="{88AB5D77-B90F-1486-F58C-E8D4ED960968}"/>
              </a:ext>
            </a:extLst>
          </p:cNvPr>
          <p:cNvSpPr txBox="1"/>
          <p:nvPr/>
        </p:nvSpPr>
        <p:spPr>
          <a:xfrm>
            <a:off x="-14150" y="-1917"/>
            <a:ext cx="570372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Energy Saving Strategies </a:t>
            </a:r>
          </a:p>
        </p:txBody>
      </p:sp>
      <p:pic>
        <p:nvPicPr>
          <p:cNvPr id="7" name="Picture 7">
            <a:extLst>
              <a:ext uri="{FF2B5EF4-FFF2-40B4-BE49-F238E27FC236}">
                <a16:creationId xmlns:a16="http://schemas.microsoft.com/office/drawing/2014/main" id="{C8A608DC-C3F9-C12A-A7B4-321F94EFBD2E}"/>
              </a:ext>
            </a:extLst>
          </p:cNvPr>
          <p:cNvPicPr>
            <a:picLocks noChangeAspect="1"/>
          </p:cNvPicPr>
          <p:nvPr/>
        </p:nvPicPr>
        <p:blipFill>
          <a:blip r:embed="rId2"/>
          <a:stretch>
            <a:fillRect/>
          </a:stretch>
        </p:blipFill>
        <p:spPr>
          <a:xfrm>
            <a:off x="2858791" y="2046920"/>
            <a:ext cx="468237" cy="468087"/>
          </a:xfrm>
          <a:prstGeom prst="rect">
            <a:avLst/>
          </a:prstGeom>
        </p:spPr>
      </p:pic>
      <p:pic>
        <p:nvPicPr>
          <p:cNvPr id="8" name="Picture 8">
            <a:extLst>
              <a:ext uri="{FF2B5EF4-FFF2-40B4-BE49-F238E27FC236}">
                <a16:creationId xmlns:a16="http://schemas.microsoft.com/office/drawing/2014/main" id="{FBD51FD7-F0E3-5943-BB77-626671E84885}"/>
              </a:ext>
            </a:extLst>
          </p:cNvPr>
          <p:cNvPicPr>
            <a:picLocks noChangeAspect="1"/>
          </p:cNvPicPr>
          <p:nvPr/>
        </p:nvPicPr>
        <p:blipFill>
          <a:blip r:embed="rId3"/>
          <a:stretch>
            <a:fillRect/>
          </a:stretch>
        </p:blipFill>
        <p:spPr>
          <a:xfrm>
            <a:off x="2429519" y="2911496"/>
            <a:ext cx="545239" cy="519406"/>
          </a:xfrm>
          <a:prstGeom prst="rect">
            <a:avLst/>
          </a:prstGeom>
        </p:spPr>
      </p:pic>
      <p:pic>
        <p:nvPicPr>
          <p:cNvPr id="10" name="Picture 10">
            <a:extLst>
              <a:ext uri="{FF2B5EF4-FFF2-40B4-BE49-F238E27FC236}">
                <a16:creationId xmlns:a16="http://schemas.microsoft.com/office/drawing/2014/main" id="{D329D7AB-0F48-7736-7C05-45C66D6B6A37}"/>
              </a:ext>
            </a:extLst>
          </p:cNvPr>
          <p:cNvPicPr>
            <a:picLocks noChangeAspect="1"/>
          </p:cNvPicPr>
          <p:nvPr/>
        </p:nvPicPr>
        <p:blipFill>
          <a:blip r:embed="rId4"/>
          <a:stretch>
            <a:fillRect/>
          </a:stretch>
        </p:blipFill>
        <p:spPr>
          <a:xfrm>
            <a:off x="2423726" y="3877052"/>
            <a:ext cx="557629" cy="580756"/>
          </a:xfrm>
          <a:prstGeom prst="rect">
            <a:avLst/>
          </a:prstGeom>
        </p:spPr>
      </p:pic>
      <p:pic>
        <p:nvPicPr>
          <p:cNvPr id="11" name="Picture 11">
            <a:extLst>
              <a:ext uri="{FF2B5EF4-FFF2-40B4-BE49-F238E27FC236}">
                <a16:creationId xmlns:a16="http://schemas.microsoft.com/office/drawing/2014/main" id="{DC985E97-C750-E02F-CFF6-29C69135D75B}"/>
              </a:ext>
            </a:extLst>
          </p:cNvPr>
          <p:cNvPicPr>
            <a:picLocks noChangeAspect="1"/>
          </p:cNvPicPr>
          <p:nvPr/>
        </p:nvPicPr>
        <p:blipFill>
          <a:blip r:embed="rId5"/>
          <a:stretch>
            <a:fillRect/>
          </a:stretch>
        </p:blipFill>
        <p:spPr>
          <a:xfrm>
            <a:off x="2469435" y="4694697"/>
            <a:ext cx="778784" cy="775809"/>
          </a:xfrm>
          <a:prstGeom prst="rect">
            <a:avLst/>
          </a:prstGeom>
        </p:spPr>
      </p:pic>
      <p:pic>
        <p:nvPicPr>
          <p:cNvPr id="12" name="Picture 12">
            <a:extLst>
              <a:ext uri="{FF2B5EF4-FFF2-40B4-BE49-F238E27FC236}">
                <a16:creationId xmlns:a16="http://schemas.microsoft.com/office/drawing/2014/main" id="{678044AD-B2F6-83D7-06AB-FB6F741AD2EF}"/>
              </a:ext>
            </a:extLst>
          </p:cNvPr>
          <p:cNvPicPr>
            <a:picLocks noChangeAspect="1"/>
          </p:cNvPicPr>
          <p:nvPr/>
        </p:nvPicPr>
        <p:blipFill>
          <a:blip r:embed="rId6"/>
          <a:stretch>
            <a:fillRect/>
          </a:stretch>
        </p:blipFill>
        <p:spPr>
          <a:xfrm>
            <a:off x="2614657" y="5714994"/>
            <a:ext cx="494782" cy="508224"/>
          </a:xfrm>
          <a:prstGeom prst="rect">
            <a:avLst/>
          </a:prstGeom>
        </p:spPr>
      </p:pic>
      <p:pic>
        <p:nvPicPr>
          <p:cNvPr id="2" name="Picture 2" descr="A picture containing text, sign&#10;&#10;Description automatically generated">
            <a:extLst>
              <a:ext uri="{FF2B5EF4-FFF2-40B4-BE49-F238E27FC236}">
                <a16:creationId xmlns:a16="http://schemas.microsoft.com/office/drawing/2014/main" id="{8B945D3E-BC08-96CE-06B2-14D9D20F9DB7}"/>
              </a:ext>
            </a:extLst>
          </p:cNvPr>
          <p:cNvPicPr>
            <a:picLocks noChangeAspect="1"/>
          </p:cNvPicPr>
          <p:nvPr/>
        </p:nvPicPr>
        <p:blipFill>
          <a:blip r:embed="rId7"/>
          <a:stretch>
            <a:fillRect/>
          </a:stretch>
        </p:blipFill>
        <p:spPr>
          <a:xfrm>
            <a:off x="6486023" y="61160"/>
            <a:ext cx="824164" cy="824164"/>
          </a:xfrm>
          <a:prstGeom prst="rect">
            <a:avLst/>
          </a:prstGeom>
        </p:spPr>
      </p:pic>
      <p:sp>
        <p:nvSpPr>
          <p:cNvPr id="9" name="TextBox 5">
            <a:extLst>
              <a:ext uri="{FF2B5EF4-FFF2-40B4-BE49-F238E27FC236}">
                <a16:creationId xmlns:a16="http://schemas.microsoft.com/office/drawing/2014/main" id="{6D68158D-D97A-EE74-13F3-7DCDDD9C9AAE}"/>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37102543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A5D72-F7DF-B58D-23B3-35BF8D2A9DD4}"/>
            </a:ext>
          </a:extLst>
        </p:cNvPr>
        <p:cNvGrpSpPr/>
        <p:nvPr/>
      </p:nvGrpSpPr>
      <p:grpSpPr>
        <a:xfrm>
          <a:off x="0" y="0"/>
          <a:ext cx="0" cy="0"/>
          <a:chOff x="0" y="0"/>
          <a:chExt cx="0" cy="0"/>
        </a:xfrm>
      </p:grpSpPr>
      <p:pic>
        <p:nvPicPr>
          <p:cNvPr id="5" name="Picture 2" descr="A picture containing text, sign&#10;&#10;Description automatically generated">
            <a:extLst>
              <a:ext uri="{FF2B5EF4-FFF2-40B4-BE49-F238E27FC236}">
                <a16:creationId xmlns:a16="http://schemas.microsoft.com/office/drawing/2014/main" id="{9A486D41-B312-EEEA-3CFB-63D7BFF2C02D}"/>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2C90B7DD-3CF0-1D74-AA79-D68DAAFA476D}"/>
              </a:ext>
            </a:extLst>
          </p:cNvPr>
          <p:cNvSpPr txBox="1"/>
          <p:nvPr/>
        </p:nvSpPr>
        <p:spPr>
          <a:xfrm>
            <a:off x="179924" y="554986"/>
            <a:ext cx="6957865" cy="6740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cs typeface="Calibri"/>
              </a:rPr>
              <a:t>             </a:t>
            </a:r>
            <a:r>
              <a:rPr lang="en-US" dirty="0">
                <a:ea typeface="+mn-lt"/>
                <a:cs typeface="+mn-lt"/>
              </a:rPr>
              <a:t> </a:t>
            </a:r>
            <a:r>
              <a:rPr lang="en-US" u="sng" dirty="0">
                <a:latin typeface="Century Gothic"/>
                <a:ea typeface="+mn-lt"/>
                <a:cs typeface="+mn-lt"/>
              </a:rPr>
              <a:t>Comment </a:t>
            </a:r>
            <a:r>
              <a:rPr lang="en-US" b="1" u="sng" dirty="0">
                <a:latin typeface="Century Gothic"/>
                <a:ea typeface="+mn-lt"/>
                <a:cs typeface="+mn-lt"/>
              </a:rPr>
              <a:t>adapter </a:t>
            </a:r>
            <a:r>
              <a:rPr lang="en-US" u="sng" dirty="0" err="1">
                <a:latin typeface="Century Gothic"/>
                <a:ea typeface="+mn-lt"/>
                <a:cs typeface="+mn-lt"/>
              </a:rPr>
              <a:t>votre</a:t>
            </a:r>
            <a:r>
              <a:rPr lang="en-US" u="sng" dirty="0">
                <a:latin typeface="Century Gothic"/>
                <a:ea typeface="+mn-lt"/>
                <a:cs typeface="+mn-lt"/>
              </a:rPr>
              <a:t> </a:t>
            </a:r>
            <a:r>
              <a:rPr lang="en-US" b="1" u="sng" dirty="0">
                <a:latin typeface="Century Gothic"/>
                <a:ea typeface="+mn-lt"/>
                <a:cs typeface="+mn-lt"/>
              </a:rPr>
              <a:t>environnement</a:t>
            </a:r>
            <a:r>
              <a:rPr lang="en-US" u="sng" dirty="0">
                <a:latin typeface="Century Gothic"/>
                <a:ea typeface="+mn-lt"/>
                <a:cs typeface="+mn-lt"/>
              </a:rPr>
              <a:t>:</a:t>
            </a:r>
            <a:endParaRPr lang="en-US">
              <a:latin typeface="Calibri" panose="020F0502020204030204"/>
              <a:ea typeface="+mn-lt"/>
              <a:cs typeface="+mn-lt"/>
            </a:endParaRPr>
          </a:p>
          <a:p>
            <a:pPr>
              <a:lnSpc>
                <a:spcPct val="150000"/>
              </a:lnSpc>
            </a:pPr>
            <a:endParaRPr lang="en-US" b="1" dirty="0">
              <a:latin typeface="Century Gothic"/>
              <a:cs typeface="Calibri"/>
            </a:endParaRPr>
          </a:p>
          <a:p>
            <a:r>
              <a:rPr lang="en-US" b="1" dirty="0">
                <a:latin typeface="Century Gothic"/>
                <a:ea typeface="+mn-lt"/>
                <a:cs typeface="+mn-lt"/>
              </a:rPr>
              <a:t>2. </a:t>
            </a:r>
            <a:r>
              <a:rPr lang="en-US" b="1" err="1">
                <a:latin typeface="Century Gothic"/>
                <a:ea typeface="+mn-lt"/>
                <a:cs typeface="+mn-lt"/>
              </a:rPr>
              <a:t>Réduire</a:t>
            </a:r>
            <a:r>
              <a:rPr lang="en-US" b="1" dirty="0">
                <a:latin typeface="Century Gothic"/>
                <a:ea typeface="+mn-lt"/>
                <a:cs typeface="+mn-lt"/>
              </a:rPr>
              <a:t> les étapes :</a:t>
            </a:r>
            <a:r>
              <a:rPr lang="en-US" dirty="0">
                <a:latin typeface="Century Gothic"/>
                <a:ea typeface="+mn-lt"/>
                <a:cs typeface="+mn-lt"/>
              </a:rPr>
              <a:t> </a:t>
            </a:r>
            <a:endParaRPr lang="en-US">
              <a:latin typeface="Century Gothic"/>
              <a:ea typeface="+mn-lt"/>
              <a:cs typeface="+mn-lt"/>
            </a:endParaRPr>
          </a:p>
          <a:p>
            <a:endParaRPr lang="en-US" dirty="0">
              <a:latin typeface="Century Gothic"/>
              <a:ea typeface="+mn-lt"/>
              <a:cs typeface="+mn-lt"/>
            </a:endParaRPr>
          </a:p>
          <a:p>
            <a:pPr marL="285750" indent="-285750">
              <a:buFont typeface="Calibri"/>
              <a:buChar char="-"/>
            </a:pPr>
            <a:r>
              <a:rPr lang="en-US" b="1" err="1">
                <a:latin typeface="Century Gothic"/>
                <a:ea typeface="+mn-lt"/>
                <a:cs typeface="+mn-lt"/>
              </a:rPr>
              <a:t>Gardez</a:t>
            </a:r>
            <a:r>
              <a:rPr lang="en-US" b="1" dirty="0">
                <a:latin typeface="Century Gothic"/>
                <a:ea typeface="+mn-lt"/>
                <a:cs typeface="+mn-lt"/>
              </a:rPr>
              <a:t> à </a:t>
            </a:r>
            <a:r>
              <a:rPr lang="en-US" b="1" err="1">
                <a:latin typeface="Century Gothic"/>
                <a:ea typeface="+mn-lt"/>
                <a:cs typeface="+mn-lt"/>
              </a:rPr>
              <a:t>proximité</a:t>
            </a:r>
            <a:r>
              <a:rPr lang="en-US" dirty="0">
                <a:latin typeface="Century Gothic"/>
                <a:ea typeface="+mn-lt"/>
                <a:cs typeface="+mn-lt"/>
              </a:rPr>
              <a:t> les </a:t>
            </a:r>
            <a:r>
              <a:rPr lang="en-US" err="1">
                <a:latin typeface="Century Gothic"/>
                <a:ea typeface="+mn-lt"/>
                <a:cs typeface="+mn-lt"/>
              </a:rPr>
              <a:t>objets</a:t>
            </a:r>
            <a:r>
              <a:rPr lang="en-US" dirty="0">
                <a:latin typeface="Century Gothic"/>
                <a:ea typeface="+mn-lt"/>
                <a:cs typeface="+mn-lt"/>
              </a:rPr>
              <a:t> que </a:t>
            </a:r>
            <a:r>
              <a:rPr lang="en-US" err="1">
                <a:latin typeface="Century Gothic"/>
                <a:ea typeface="+mn-lt"/>
                <a:cs typeface="+mn-lt"/>
              </a:rPr>
              <a:t>vous</a:t>
            </a:r>
            <a:r>
              <a:rPr lang="en-US" dirty="0">
                <a:latin typeface="Century Gothic"/>
                <a:ea typeface="+mn-lt"/>
                <a:cs typeface="+mn-lt"/>
              </a:rPr>
              <a:t> </a:t>
            </a:r>
            <a:r>
              <a:rPr lang="en-US" b="1" err="1">
                <a:latin typeface="Century Gothic"/>
                <a:ea typeface="+mn-lt"/>
                <a:cs typeface="+mn-lt"/>
              </a:rPr>
              <a:t>utilisez</a:t>
            </a:r>
            <a:r>
              <a:rPr lang="en-US" b="1" dirty="0">
                <a:latin typeface="Century Gothic"/>
                <a:ea typeface="+mn-lt"/>
                <a:cs typeface="+mn-lt"/>
              </a:rPr>
              <a:t> </a:t>
            </a:r>
            <a:r>
              <a:rPr lang="en-US" b="1" err="1">
                <a:latin typeface="Century Gothic"/>
                <a:ea typeface="+mn-lt"/>
                <a:cs typeface="+mn-lt"/>
              </a:rPr>
              <a:t>souvent</a:t>
            </a:r>
            <a:endParaRPr lang="en-US" dirty="0" err="1">
              <a:latin typeface="Century Gothic"/>
              <a:ea typeface="+mn-lt"/>
              <a:cs typeface="+mn-lt"/>
            </a:endParaRPr>
          </a:p>
          <a:p>
            <a:pPr marL="285750" indent="-285750">
              <a:buFont typeface="Calibri"/>
              <a:buChar char="-"/>
            </a:pPr>
            <a:endParaRPr lang="en-US" b="1" dirty="0">
              <a:latin typeface="Century Gothic"/>
              <a:ea typeface="+mn-lt"/>
              <a:cs typeface="+mn-lt"/>
            </a:endParaRPr>
          </a:p>
          <a:p>
            <a:pPr marL="285750" indent="-285750">
              <a:buFont typeface="Calibri"/>
              <a:buChar char="-"/>
            </a:pPr>
            <a:r>
              <a:rPr lang="en-US" dirty="0" err="1">
                <a:latin typeface="Century Gothic"/>
                <a:ea typeface="+mn-lt"/>
                <a:cs typeface="+mn-lt"/>
              </a:rPr>
              <a:t>Envisagez</a:t>
            </a:r>
            <a:r>
              <a:rPr lang="en-US" dirty="0">
                <a:latin typeface="Century Gothic"/>
                <a:ea typeface="+mn-lt"/>
                <a:cs typeface="+mn-lt"/>
              </a:rPr>
              <a:t> </a:t>
            </a:r>
            <a:r>
              <a:rPr lang="en-US" dirty="0" err="1">
                <a:latin typeface="Century Gothic"/>
                <a:ea typeface="+mn-lt"/>
                <a:cs typeface="+mn-lt"/>
              </a:rPr>
              <a:t>d'en</a:t>
            </a:r>
            <a:r>
              <a:rPr lang="en-US" dirty="0">
                <a:latin typeface="Century Gothic"/>
                <a:ea typeface="+mn-lt"/>
                <a:cs typeface="+mn-lt"/>
              </a:rPr>
              <a:t> </a:t>
            </a:r>
            <a:r>
              <a:rPr lang="en-US" dirty="0" err="1">
                <a:latin typeface="Century Gothic"/>
                <a:ea typeface="+mn-lt"/>
                <a:cs typeface="+mn-lt"/>
              </a:rPr>
              <a:t>acheter</a:t>
            </a:r>
            <a:r>
              <a:rPr lang="en-US" dirty="0">
                <a:latin typeface="Century Gothic"/>
                <a:ea typeface="+mn-lt"/>
                <a:cs typeface="+mn-lt"/>
              </a:rPr>
              <a:t> deux </a:t>
            </a:r>
            <a:r>
              <a:rPr lang="en-US" dirty="0" err="1">
                <a:latin typeface="Century Gothic"/>
                <a:ea typeface="+mn-lt"/>
                <a:cs typeface="+mn-lt"/>
              </a:rPr>
              <a:t>si</a:t>
            </a:r>
            <a:r>
              <a:rPr lang="en-US" dirty="0">
                <a:latin typeface="Century Gothic"/>
                <a:ea typeface="+mn-lt"/>
                <a:cs typeface="+mn-lt"/>
              </a:rPr>
              <a:t> </a:t>
            </a:r>
            <a:r>
              <a:rPr lang="en-US" dirty="0" err="1">
                <a:latin typeface="Century Gothic"/>
                <a:ea typeface="+mn-lt"/>
                <a:cs typeface="+mn-lt"/>
              </a:rPr>
              <a:t>vous</a:t>
            </a:r>
            <a:r>
              <a:rPr lang="en-US" dirty="0">
                <a:latin typeface="Century Gothic"/>
                <a:ea typeface="+mn-lt"/>
                <a:cs typeface="+mn-lt"/>
              </a:rPr>
              <a:t> le </a:t>
            </a:r>
            <a:r>
              <a:rPr lang="en-US" dirty="0" err="1">
                <a:latin typeface="Century Gothic"/>
                <a:ea typeface="+mn-lt"/>
                <a:cs typeface="+mn-lt"/>
              </a:rPr>
              <a:t>pouvez</a:t>
            </a:r>
            <a:r>
              <a:rPr lang="en-US" dirty="0">
                <a:latin typeface="Century Gothic"/>
                <a:ea typeface="+mn-lt"/>
                <a:cs typeface="+mn-lt"/>
              </a:rPr>
              <a:t>.</a:t>
            </a:r>
            <a:endParaRPr lang="en-US">
              <a:latin typeface="Century Gothic"/>
              <a:ea typeface="+mn-lt"/>
              <a:cs typeface="+mn-lt"/>
            </a:endParaRPr>
          </a:p>
          <a:p>
            <a:endParaRPr lang="en-US" dirty="0">
              <a:latin typeface="Century Gothic"/>
            </a:endParaRPr>
          </a:p>
          <a:p>
            <a:r>
              <a:rPr lang="en-US" dirty="0">
                <a:latin typeface="Century Gothic"/>
                <a:ea typeface="+mn-lt"/>
                <a:cs typeface="+mn-lt"/>
              </a:rPr>
              <a:t>Ex : </a:t>
            </a:r>
            <a:r>
              <a:rPr lang="en-US" dirty="0" err="1">
                <a:latin typeface="Century Gothic"/>
                <a:ea typeface="+mn-lt"/>
                <a:cs typeface="+mn-lt"/>
              </a:rPr>
              <a:t>Avoir</a:t>
            </a:r>
            <a:r>
              <a:rPr lang="en-US" dirty="0">
                <a:latin typeface="Century Gothic"/>
                <a:ea typeface="+mn-lt"/>
                <a:cs typeface="+mn-lt"/>
              </a:rPr>
              <a:t> un </a:t>
            </a:r>
            <a:r>
              <a:rPr lang="en-US" dirty="0" err="1">
                <a:latin typeface="Century Gothic"/>
                <a:ea typeface="+mn-lt"/>
                <a:cs typeface="+mn-lt"/>
              </a:rPr>
              <a:t>téléphone</a:t>
            </a:r>
            <a:r>
              <a:rPr lang="en-US" dirty="0">
                <a:latin typeface="Century Gothic"/>
                <a:ea typeface="+mn-lt"/>
                <a:cs typeface="+mn-lt"/>
              </a:rPr>
              <a:t> à </a:t>
            </a:r>
            <a:r>
              <a:rPr lang="en-US" dirty="0" err="1">
                <a:latin typeface="Century Gothic"/>
                <a:ea typeface="+mn-lt"/>
                <a:cs typeface="+mn-lt"/>
              </a:rPr>
              <a:t>chaque</a:t>
            </a:r>
            <a:r>
              <a:rPr lang="en-US" dirty="0">
                <a:latin typeface="Century Gothic"/>
                <a:ea typeface="+mn-lt"/>
                <a:cs typeface="+mn-lt"/>
              </a:rPr>
              <a:t> étage pour </a:t>
            </a:r>
            <a:r>
              <a:rPr lang="en-US" dirty="0" err="1">
                <a:latin typeface="Century Gothic"/>
                <a:ea typeface="+mn-lt"/>
                <a:cs typeface="+mn-lt"/>
              </a:rPr>
              <a:t>éviter</a:t>
            </a:r>
            <a:r>
              <a:rPr lang="en-US" dirty="0">
                <a:latin typeface="Century Gothic"/>
                <a:ea typeface="+mn-lt"/>
                <a:cs typeface="+mn-lt"/>
              </a:rPr>
              <a:t> de </a:t>
            </a:r>
            <a:r>
              <a:rPr lang="en-US" dirty="0" err="1">
                <a:latin typeface="Century Gothic"/>
                <a:ea typeface="+mn-lt"/>
                <a:cs typeface="+mn-lt"/>
              </a:rPr>
              <a:t>monter</a:t>
            </a:r>
            <a:r>
              <a:rPr lang="en-US" dirty="0">
                <a:latin typeface="Century Gothic"/>
                <a:ea typeface="+mn-lt"/>
                <a:cs typeface="+mn-lt"/>
              </a:rPr>
              <a:t> et </a:t>
            </a:r>
            <a:r>
              <a:rPr lang="en-US" dirty="0" err="1">
                <a:latin typeface="Century Gothic"/>
                <a:ea typeface="+mn-lt"/>
                <a:cs typeface="+mn-lt"/>
              </a:rPr>
              <a:t>descendre</a:t>
            </a:r>
            <a:r>
              <a:rPr lang="en-US" dirty="0">
                <a:latin typeface="Century Gothic"/>
                <a:ea typeface="+mn-lt"/>
                <a:cs typeface="+mn-lt"/>
              </a:rPr>
              <a:t> les escaliers</a:t>
            </a:r>
            <a:endParaRPr lang="en-US" dirty="0">
              <a:latin typeface="Century Gothic"/>
            </a:endParaRPr>
          </a:p>
          <a:p>
            <a:endParaRPr lang="en-US" dirty="0">
              <a:latin typeface="Century Gothic"/>
            </a:endParaRPr>
          </a:p>
          <a:p>
            <a:endParaRPr lang="en-US" dirty="0">
              <a:latin typeface="Century Gothic"/>
            </a:endParaRPr>
          </a:p>
          <a:p>
            <a:endParaRPr lang="en-US" dirty="0">
              <a:latin typeface="Century Gothic"/>
              <a:ea typeface="+mn-lt"/>
              <a:cs typeface="+mn-lt"/>
            </a:endParaRPr>
          </a:p>
          <a:p>
            <a:endParaRPr lang="en-US" dirty="0">
              <a:latin typeface="Century Gothic"/>
              <a:ea typeface="+mn-lt"/>
              <a:cs typeface="+mn-lt"/>
            </a:endParaRPr>
          </a:p>
          <a:p>
            <a:r>
              <a:rPr lang="en-US" b="1" dirty="0">
                <a:latin typeface="Century Gothic"/>
                <a:ea typeface="+mn-lt"/>
                <a:cs typeface="+mn-lt"/>
              </a:rPr>
              <a:t>3. </a:t>
            </a:r>
            <a:r>
              <a:rPr lang="en-US" b="1" dirty="0" err="1">
                <a:latin typeface="Century Gothic"/>
                <a:ea typeface="+mn-lt"/>
                <a:cs typeface="+mn-lt"/>
              </a:rPr>
              <a:t>Rendre</a:t>
            </a:r>
            <a:r>
              <a:rPr lang="en-US" b="1" dirty="0">
                <a:latin typeface="Century Gothic"/>
                <a:ea typeface="+mn-lt"/>
                <a:cs typeface="+mn-lt"/>
              </a:rPr>
              <a:t> les </a:t>
            </a:r>
            <a:r>
              <a:rPr lang="en-US" b="1" dirty="0" err="1">
                <a:latin typeface="Century Gothic"/>
                <a:ea typeface="+mn-lt"/>
                <a:cs typeface="+mn-lt"/>
              </a:rPr>
              <a:t>lieux</a:t>
            </a:r>
            <a:r>
              <a:rPr lang="en-US" b="1" dirty="0">
                <a:latin typeface="Century Gothic"/>
                <a:ea typeface="+mn-lt"/>
                <a:cs typeface="+mn-lt"/>
              </a:rPr>
              <a:t> </a:t>
            </a:r>
            <a:r>
              <a:rPr lang="en-US" b="1" dirty="0" err="1">
                <a:latin typeface="Century Gothic"/>
                <a:ea typeface="+mn-lt"/>
                <a:cs typeface="+mn-lt"/>
              </a:rPr>
              <a:t>confortables</a:t>
            </a:r>
            <a:r>
              <a:rPr lang="en-US" b="1" dirty="0">
                <a:latin typeface="Century Gothic"/>
                <a:ea typeface="+mn-lt"/>
                <a:cs typeface="+mn-lt"/>
              </a:rPr>
              <a:t>.</a:t>
            </a:r>
            <a:endParaRPr lang="en-US" dirty="0">
              <a:latin typeface="Century Gothic"/>
              <a:ea typeface="+mn-lt"/>
              <a:cs typeface="+mn-lt"/>
            </a:endParaRPr>
          </a:p>
          <a:p>
            <a:endParaRPr lang="en-US" b="1" dirty="0">
              <a:latin typeface="Century Gothic"/>
              <a:ea typeface="+mn-lt"/>
              <a:cs typeface="+mn-lt"/>
            </a:endParaRPr>
          </a:p>
          <a:p>
            <a:pPr marL="1200150" lvl="2" indent="-285750">
              <a:buFont typeface="Wingdings"/>
              <a:buChar char="§"/>
            </a:pPr>
            <a:r>
              <a:rPr lang="en-US" dirty="0">
                <a:latin typeface="Century Gothic"/>
                <a:ea typeface="+mn-lt"/>
                <a:cs typeface="+mn-lt"/>
              </a:rPr>
              <a:t>Un bon </a:t>
            </a:r>
            <a:r>
              <a:rPr lang="en-US" err="1">
                <a:latin typeface="Century Gothic"/>
                <a:ea typeface="+mn-lt"/>
                <a:cs typeface="+mn-lt"/>
              </a:rPr>
              <a:t>éclairage</a:t>
            </a:r>
            <a:endParaRPr lang="en-US" dirty="0" err="1">
              <a:latin typeface="Century Gothic"/>
            </a:endParaRPr>
          </a:p>
          <a:p>
            <a:pPr marL="1200150" lvl="2" indent="-285750">
              <a:buFont typeface="Wingdings"/>
              <a:buChar char="§"/>
            </a:pPr>
            <a:endParaRPr lang="en-US" dirty="0">
              <a:latin typeface="Century Gothic"/>
              <a:ea typeface="+mn-lt"/>
              <a:cs typeface="+mn-lt"/>
            </a:endParaRPr>
          </a:p>
          <a:p>
            <a:pPr marL="285750" indent="-285750">
              <a:buFont typeface="Calibri"/>
              <a:buChar char="-"/>
            </a:pPr>
            <a:endParaRPr lang="en-US" dirty="0">
              <a:latin typeface="Century Gothic"/>
              <a:ea typeface="+mn-lt"/>
              <a:cs typeface="+mn-lt"/>
            </a:endParaRPr>
          </a:p>
          <a:p>
            <a:pPr marL="1200150" lvl="2" indent="-285750">
              <a:buFont typeface="Wingdings"/>
              <a:buChar char="§"/>
            </a:pPr>
            <a:r>
              <a:rPr lang="en-US" dirty="0">
                <a:latin typeface="Century Gothic"/>
                <a:ea typeface="+mn-lt"/>
                <a:cs typeface="+mn-lt"/>
              </a:rPr>
              <a:t>Une bonne ventilation</a:t>
            </a:r>
          </a:p>
          <a:p>
            <a:pPr marL="1200150" lvl="2" indent="-285750">
              <a:buFont typeface="Wingdings"/>
              <a:buChar char="§"/>
            </a:pPr>
            <a:endParaRPr lang="en-US" dirty="0">
              <a:latin typeface="Century Gothic"/>
              <a:ea typeface="+mn-lt"/>
              <a:cs typeface="+mn-lt"/>
            </a:endParaRPr>
          </a:p>
          <a:p>
            <a:pPr marL="285750" indent="-285750">
              <a:buFont typeface="Calibri"/>
              <a:buChar char="-"/>
            </a:pPr>
            <a:endParaRPr lang="en-US" dirty="0">
              <a:latin typeface="Century Gothic"/>
              <a:ea typeface="+mn-lt"/>
              <a:cs typeface="+mn-lt"/>
            </a:endParaRPr>
          </a:p>
          <a:p>
            <a:pPr marL="1200150" lvl="2" indent="-285750">
              <a:buFont typeface="Wingdings"/>
              <a:buChar char="§"/>
            </a:pPr>
            <a:r>
              <a:rPr lang="en-US" err="1">
                <a:latin typeface="Century Gothic"/>
                <a:ea typeface="+mn-lt"/>
                <a:cs typeface="+mn-lt"/>
              </a:rPr>
              <a:t>Températures</a:t>
            </a:r>
            <a:r>
              <a:rPr lang="en-US" dirty="0">
                <a:latin typeface="Century Gothic"/>
                <a:ea typeface="+mn-lt"/>
                <a:cs typeface="+mn-lt"/>
              </a:rPr>
              <a:t> </a:t>
            </a:r>
            <a:r>
              <a:rPr lang="en-US" err="1">
                <a:latin typeface="Century Gothic"/>
                <a:ea typeface="+mn-lt"/>
                <a:cs typeface="+mn-lt"/>
              </a:rPr>
              <a:t>ambiantes</a:t>
            </a:r>
            <a:r>
              <a:rPr lang="en-US" dirty="0">
                <a:latin typeface="Century Gothic"/>
                <a:ea typeface="+mn-lt"/>
                <a:cs typeface="+mn-lt"/>
              </a:rPr>
              <a:t> </a:t>
            </a:r>
            <a:r>
              <a:rPr lang="en-US" err="1">
                <a:latin typeface="Century Gothic"/>
                <a:ea typeface="+mn-lt"/>
                <a:cs typeface="+mn-lt"/>
              </a:rPr>
              <a:t>confortables</a:t>
            </a:r>
            <a:endParaRPr lang="en-US">
              <a:latin typeface="Century Gothic"/>
            </a:endParaRPr>
          </a:p>
        </p:txBody>
      </p:sp>
      <p:sp>
        <p:nvSpPr>
          <p:cNvPr id="7" name="TextBox 6">
            <a:extLst>
              <a:ext uri="{FF2B5EF4-FFF2-40B4-BE49-F238E27FC236}">
                <a16:creationId xmlns:a16="http://schemas.microsoft.com/office/drawing/2014/main" id="{83EE99C5-4A96-4197-97B8-6117364E4B4B}"/>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Placement</a:t>
            </a:r>
          </a:p>
        </p:txBody>
      </p:sp>
      <p:pic>
        <p:nvPicPr>
          <p:cNvPr id="10" name="Picture 12">
            <a:extLst>
              <a:ext uri="{FF2B5EF4-FFF2-40B4-BE49-F238E27FC236}">
                <a16:creationId xmlns:a16="http://schemas.microsoft.com/office/drawing/2014/main" id="{F8CC28D6-0346-2C40-4960-35533ECFD496}"/>
              </a:ext>
            </a:extLst>
          </p:cNvPr>
          <p:cNvPicPr>
            <a:picLocks noChangeAspect="1"/>
          </p:cNvPicPr>
          <p:nvPr/>
        </p:nvPicPr>
        <p:blipFill>
          <a:blip r:embed="rId3"/>
          <a:stretch>
            <a:fillRect/>
          </a:stretch>
        </p:blipFill>
        <p:spPr>
          <a:xfrm>
            <a:off x="1826254" y="-67934"/>
            <a:ext cx="578028" cy="601936"/>
          </a:xfrm>
          <a:prstGeom prst="rect">
            <a:avLst/>
          </a:prstGeom>
        </p:spPr>
      </p:pic>
      <p:pic>
        <p:nvPicPr>
          <p:cNvPr id="2" name="Picture 1">
            <a:extLst>
              <a:ext uri="{FF2B5EF4-FFF2-40B4-BE49-F238E27FC236}">
                <a16:creationId xmlns:a16="http://schemas.microsoft.com/office/drawing/2014/main" id="{840E07D2-434B-26F5-8B59-6F7E28A9C3F0}"/>
              </a:ext>
            </a:extLst>
          </p:cNvPr>
          <p:cNvPicPr>
            <a:picLocks noChangeAspect="1"/>
          </p:cNvPicPr>
          <p:nvPr/>
        </p:nvPicPr>
        <p:blipFill>
          <a:blip r:embed="rId4"/>
          <a:stretch>
            <a:fillRect/>
          </a:stretch>
        </p:blipFill>
        <p:spPr>
          <a:xfrm>
            <a:off x="503742" y="5250329"/>
            <a:ext cx="685924" cy="697256"/>
          </a:xfrm>
          <a:prstGeom prst="rect">
            <a:avLst/>
          </a:prstGeom>
        </p:spPr>
      </p:pic>
      <p:pic>
        <p:nvPicPr>
          <p:cNvPr id="6" name="Picture 5">
            <a:extLst>
              <a:ext uri="{FF2B5EF4-FFF2-40B4-BE49-F238E27FC236}">
                <a16:creationId xmlns:a16="http://schemas.microsoft.com/office/drawing/2014/main" id="{3DA2B017-F053-3FC8-8C31-3B1659CCA8A9}"/>
              </a:ext>
            </a:extLst>
          </p:cNvPr>
          <p:cNvPicPr>
            <a:picLocks noChangeAspect="1"/>
          </p:cNvPicPr>
          <p:nvPr/>
        </p:nvPicPr>
        <p:blipFill>
          <a:blip r:embed="rId5"/>
          <a:stretch>
            <a:fillRect/>
          </a:stretch>
        </p:blipFill>
        <p:spPr>
          <a:xfrm>
            <a:off x="503741" y="6203575"/>
            <a:ext cx="620219" cy="609601"/>
          </a:xfrm>
          <a:prstGeom prst="rect">
            <a:avLst/>
          </a:prstGeom>
        </p:spPr>
      </p:pic>
      <p:pic>
        <p:nvPicPr>
          <p:cNvPr id="8" name="Picture 7">
            <a:extLst>
              <a:ext uri="{FF2B5EF4-FFF2-40B4-BE49-F238E27FC236}">
                <a16:creationId xmlns:a16="http://schemas.microsoft.com/office/drawing/2014/main" id="{F33A2661-FE6A-7D82-12EC-209F44634162}"/>
              </a:ext>
            </a:extLst>
          </p:cNvPr>
          <p:cNvPicPr>
            <a:picLocks noChangeAspect="1"/>
          </p:cNvPicPr>
          <p:nvPr/>
        </p:nvPicPr>
        <p:blipFill>
          <a:blip r:embed="rId6"/>
          <a:stretch>
            <a:fillRect/>
          </a:stretch>
        </p:blipFill>
        <p:spPr>
          <a:xfrm>
            <a:off x="394233" y="6959599"/>
            <a:ext cx="828286" cy="828738"/>
          </a:xfrm>
          <a:prstGeom prst="rect">
            <a:avLst/>
          </a:prstGeom>
        </p:spPr>
      </p:pic>
      <p:sp>
        <p:nvSpPr>
          <p:cNvPr id="11" name="TextBox 5">
            <a:extLst>
              <a:ext uri="{FF2B5EF4-FFF2-40B4-BE49-F238E27FC236}">
                <a16:creationId xmlns:a16="http://schemas.microsoft.com/office/drawing/2014/main" id="{77432E4A-F2B9-1624-A68C-5A1F29F051B4}"/>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32788846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E5EBB-DA75-BC90-26B4-817B9ABC06E1}"/>
            </a:ext>
          </a:extLst>
        </p:cNvPr>
        <p:cNvGrpSpPr/>
        <p:nvPr/>
      </p:nvGrpSpPr>
      <p:grpSpPr>
        <a:xfrm>
          <a:off x="0" y="0"/>
          <a:ext cx="0" cy="0"/>
          <a:chOff x="0" y="0"/>
          <a:chExt cx="0" cy="0"/>
        </a:xfrm>
      </p:grpSpPr>
      <p:pic>
        <p:nvPicPr>
          <p:cNvPr id="5" name="Picture 2" descr="A picture containing text, sign&#10;&#10;Description automatically generated">
            <a:extLst>
              <a:ext uri="{FF2B5EF4-FFF2-40B4-BE49-F238E27FC236}">
                <a16:creationId xmlns:a16="http://schemas.microsoft.com/office/drawing/2014/main" id="{06AA8322-ACCE-F307-68FB-17C2DEC114D5}"/>
              </a:ext>
            </a:extLst>
          </p:cNvPr>
          <p:cNvPicPr>
            <a:picLocks noChangeAspect="1"/>
          </p:cNvPicPr>
          <p:nvPr/>
        </p:nvPicPr>
        <p:blipFill>
          <a:blip r:embed="rId2"/>
          <a:stretch>
            <a:fillRect/>
          </a:stretch>
        </p:blipFill>
        <p:spPr>
          <a:xfrm>
            <a:off x="6486023" y="61160"/>
            <a:ext cx="824164" cy="824164"/>
          </a:xfrm>
          <a:prstGeom prst="rect">
            <a:avLst/>
          </a:prstGeom>
        </p:spPr>
      </p:pic>
      <p:sp>
        <p:nvSpPr>
          <p:cNvPr id="4" name="TextBox 3">
            <a:extLst>
              <a:ext uri="{FF2B5EF4-FFF2-40B4-BE49-F238E27FC236}">
                <a16:creationId xmlns:a16="http://schemas.microsoft.com/office/drawing/2014/main" id="{ED86C161-E4DB-7446-9436-A97F94DE99C8}"/>
              </a:ext>
            </a:extLst>
          </p:cNvPr>
          <p:cNvSpPr txBox="1"/>
          <p:nvPr/>
        </p:nvSpPr>
        <p:spPr>
          <a:xfrm>
            <a:off x="179924" y="554986"/>
            <a:ext cx="6957865" cy="85408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b="1" dirty="0">
                <a:latin typeface="Century Gothic"/>
                <a:cs typeface="Calibri"/>
              </a:rPr>
              <a:t>             </a:t>
            </a:r>
            <a:r>
              <a:rPr lang="en-US" u="sng" dirty="0">
                <a:latin typeface="Century Gothic"/>
                <a:ea typeface="+mn-lt"/>
                <a:cs typeface="+mn-lt"/>
              </a:rPr>
              <a:t>Comment </a:t>
            </a:r>
            <a:r>
              <a:rPr lang="en-US" b="1" u="sng" dirty="0">
                <a:latin typeface="Century Gothic"/>
                <a:ea typeface="+mn-lt"/>
                <a:cs typeface="+mn-lt"/>
              </a:rPr>
              <a:t>adapter </a:t>
            </a:r>
            <a:r>
              <a:rPr lang="en-US" u="sng" err="1">
                <a:latin typeface="Century Gothic"/>
                <a:ea typeface="+mn-lt"/>
                <a:cs typeface="+mn-lt"/>
              </a:rPr>
              <a:t>votre</a:t>
            </a:r>
            <a:r>
              <a:rPr lang="en-US" u="sng" dirty="0">
                <a:latin typeface="Century Gothic"/>
                <a:ea typeface="+mn-lt"/>
                <a:cs typeface="+mn-lt"/>
              </a:rPr>
              <a:t> </a:t>
            </a:r>
            <a:r>
              <a:rPr lang="en-US" b="1" u="sng" err="1">
                <a:latin typeface="Century Gothic"/>
                <a:ea typeface="+mn-lt"/>
                <a:cs typeface="+mn-lt"/>
              </a:rPr>
              <a:t>environnement</a:t>
            </a:r>
            <a:r>
              <a:rPr lang="en-US" u="sng" dirty="0">
                <a:latin typeface="Century Gothic"/>
                <a:ea typeface="+mn-lt"/>
                <a:cs typeface="+mn-lt"/>
              </a:rPr>
              <a:t>:</a:t>
            </a:r>
            <a:endParaRPr lang="en-US" dirty="0">
              <a:latin typeface="Century Gothic"/>
              <a:ea typeface="+mn-lt"/>
              <a:cs typeface="+mn-lt"/>
            </a:endParaRPr>
          </a:p>
          <a:p>
            <a:endParaRPr lang="en-US" dirty="0">
              <a:latin typeface="Century Gothic"/>
              <a:cs typeface="Calibri"/>
            </a:endParaRPr>
          </a:p>
          <a:p>
            <a:r>
              <a:rPr lang="en-US" b="1" dirty="0">
                <a:latin typeface="Century Gothic"/>
                <a:ea typeface="+mn-lt"/>
                <a:cs typeface="+mn-lt"/>
              </a:rPr>
              <a:t>4. </a:t>
            </a:r>
            <a:r>
              <a:rPr lang="en-US" b="1" err="1">
                <a:latin typeface="Century Gothic"/>
                <a:ea typeface="+mn-lt"/>
                <a:cs typeface="+mn-lt"/>
              </a:rPr>
              <a:t>Désencombrer</a:t>
            </a:r>
            <a:r>
              <a:rPr lang="en-US" b="1" dirty="0">
                <a:latin typeface="Century Gothic"/>
                <a:ea typeface="+mn-lt"/>
                <a:cs typeface="+mn-lt"/>
              </a:rPr>
              <a:t> : </a:t>
            </a:r>
            <a:endParaRPr lang="en-US">
              <a:latin typeface="Century Gothic"/>
            </a:endParaRPr>
          </a:p>
          <a:p>
            <a:endParaRPr lang="en-US" dirty="0">
              <a:latin typeface="Century Gothic"/>
            </a:endParaRPr>
          </a:p>
          <a:p>
            <a:pPr marL="285750" indent="-285750">
              <a:buFont typeface="Calibri"/>
              <a:buChar char="-"/>
            </a:pPr>
            <a:r>
              <a:rPr lang="en-US" dirty="0" err="1">
                <a:latin typeface="Century Gothic"/>
                <a:ea typeface="+mn-lt"/>
                <a:cs typeface="+mn-lt"/>
              </a:rPr>
              <a:t>Gardez</a:t>
            </a:r>
            <a:r>
              <a:rPr lang="en-US" dirty="0">
                <a:latin typeface="Century Gothic"/>
                <a:ea typeface="+mn-lt"/>
                <a:cs typeface="+mn-lt"/>
              </a:rPr>
              <a:t> les choses </a:t>
            </a:r>
            <a:r>
              <a:rPr lang="en-US" b="1" dirty="0">
                <a:latin typeface="Century Gothic"/>
                <a:ea typeface="+mn-lt"/>
                <a:cs typeface="+mn-lt"/>
              </a:rPr>
              <a:t>bien </a:t>
            </a:r>
            <a:r>
              <a:rPr lang="en-US" b="1" dirty="0" err="1">
                <a:latin typeface="Century Gothic"/>
                <a:ea typeface="+mn-lt"/>
                <a:cs typeface="+mn-lt"/>
              </a:rPr>
              <a:t>rangées</a:t>
            </a:r>
            <a:r>
              <a:rPr lang="en-US" b="1" dirty="0">
                <a:latin typeface="Century Gothic"/>
                <a:ea typeface="+mn-lt"/>
                <a:cs typeface="+mn-lt"/>
              </a:rPr>
              <a:t> </a:t>
            </a:r>
            <a:r>
              <a:rPr lang="en-US" dirty="0">
                <a:latin typeface="Century Gothic"/>
                <a:ea typeface="+mn-lt"/>
                <a:cs typeface="+mn-lt"/>
              </a:rPr>
              <a:t>pour ne pas </a:t>
            </a:r>
            <a:r>
              <a:rPr lang="en-US" dirty="0" err="1">
                <a:latin typeface="Century Gothic"/>
                <a:ea typeface="+mn-lt"/>
                <a:cs typeface="+mn-lt"/>
              </a:rPr>
              <a:t>avoir</a:t>
            </a:r>
            <a:r>
              <a:rPr lang="en-US" dirty="0">
                <a:latin typeface="Century Gothic"/>
                <a:ea typeface="+mn-lt"/>
                <a:cs typeface="+mn-lt"/>
              </a:rPr>
              <a:t> à les </a:t>
            </a:r>
            <a:r>
              <a:rPr lang="en-US" dirty="0" err="1">
                <a:latin typeface="Century Gothic"/>
                <a:ea typeface="+mn-lt"/>
                <a:cs typeface="+mn-lt"/>
              </a:rPr>
              <a:t>chercher</a:t>
            </a:r>
            <a:r>
              <a:rPr lang="en-US" dirty="0">
                <a:latin typeface="Century Gothic"/>
                <a:ea typeface="+mn-lt"/>
                <a:cs typeface="+mn-lt"/>
              </a:rPr>
              <a:t>.</a:t>
            </a:r>
            <a:endParaRPr lang="en-US" dirty="0">
              <a:latin typeface="Century Gothic"/>
            </a:endParaRPr>
          </a:p>
          <a:p>
            <a:endParaRPr lang="en-US" dirty="0">
              <a:latin typeface="Century Gothic"/>
              <a:ea typeface="+mn-lt"/>
              <a:cs typeface="+mn-lt"/>
            </a:endParaRPr>
          </a:p>
          <a:p>
            <a:endParaRPr lang="en-US" dirty="0">
              <a:latin typeface="Century Gothic"/>
            </a:endParaRPr>
          </a:p>
          <a:p>
            <a:r>
              <a:rPr lang="en-US" b="1" dirty="0">
                <a:latin typeface="Century Gothic"/>
                <a:ea typeface="+mn-lt"/>
                <a:cs typeface="+mn-lt"/>
              </a:rPr>
              <a:t>5. </a:t>
            </a:r>
            <a:r>
              <a:rPr lang="en-US" b="1" err="1">
                <a:latin typeface="Century Gothic"/>
                <a:ea typeface="+mn-lt"/>
                <a:cs typeface="+mn-lt"/>
              </a:rPr>
              <a:t>L'équipement</a:t>
            </a:r>
            <a:r>
              <a:rPr lang="en-US" b="1" dirty="0">
                <a:latin typeface="Century Gothic"/>
                <a:ea typeface="+mn-lt"/>
                <a:cs typeface="+mn-lt"/>
              </a:rPr>
              <a:t> : </a:t>
            </a:r>
            <a:endParaRPr lang="en-US" b="1">
              <a:latin typeface="Century Gothic"/>
              <a:ea typeface="+mn-lt"/>
              <a:cs typeface="+mn-lt"/>
            </a:endParaRPr>
          </a:p>
          <a:p>
            <a:endParaRPr lang="en-US" dirty="0">
              <a:latin typeface="Century Gothic"/>
            </a:endParaRPr>
          </a:p>
          <a:p>
            <a:pPr marL="285750" indent="-285750">
              <a:buFont typeface="Calibri"/>
              <a:buChar char="-"/>
            </a:pPr>
            <a:r>
              <a:rPr lang="en-US" dirty="0" err="1">
                <a:latin typeface="Century Gothic"/>
                <a:ea typeface="+mn-lt"/>
                <a:cs typeface="+mn-lt"/>
              </a:rPr>
              <a:t>Utiliser</a:t>
            </a:r>
            <a:r>
              <a:rPr lang="en-US" dirty="0">
                <a:latin typeface="Century Gothic"/>
                <a:ea typeface="+mn-lt"/>
                <a:cs typeface="+mn-lt"/>
              </a:rPr>
              <a:t> </a:t>
            </a:r>
            <a:r>
              <a:rPr lang="en-US" dirty="0" err="1">
                <a:latin typeface="Century Gothic"/>
                <a:ea typeface="+mn-lt"/>
                <a:cs typeface="+mn-lt"/>
              </a:rPr>
              <a:t>l'</a:t>
            </a:r>
            <a:r>
              <a:rPr lang="en-US" b="1" dirty="0" err="1">
                <a:latin typeface="Century Gothic"/>
                <a:ea typeface="+mn-lt"/>
                <a:cs typeface="+mn-lt"/>
              </a:rPr>
              <a:t>équipement</a:t>
            </a:r>
            <a:r>
              <a:rPr lang="en-US" b="1" dirty="0">
                <a:latin typeface="Century Gothic"/>
                <a:ea typeface="+mn-lt"/>
                <a:cs typeface="+mn-lt"/>
              </a:rPr>
              <a:t> </a:t>
            </a:r>
            <a:r>
              <a:rPr lang="en-US" b="1" dirty="0" err="1">
                <a:latin typeface="Century Gothic"/>
                <a:ea typeface="+mn-lt"/>
                <a:cs typeface="+mn-lt"/>
              </a:rPr>
              <a:t>recommandé</a:t>
            </a:r>
            <a:r>
              <a:rPr lang="en-US" dirty="0">
                <a:latin typeface="Century Gothic"/>
                <a:ea typeface="+mn-lt"/>
                <a:cs typeface="+mn-lt"/>
              </a:rPr>
              <a:t> pour le travail</a:t>
            </a:r>
            <a:endParaRPr lang="en-US" dirty="0">
              <a:latin typeface="Century Gothic"/>
              <a:cs typeface="Calibri"/>
            </a:endParaRPr>
          </a:p>
          <a:p>
            <a:pPr marL="285750" indent="-285750">
              <a:buFont typeface="Calibri"/>
              <a:buChar char="-"/>
            </a:pPr>
            <a:endParaRPr lang="en-US" dirty="0">
              <a:latin typeface="Century Gothic"/>
              <a:ea typeface="+mn-lt"/>
              <a:cs typeface="+mn-lt"/>
            </a:endParaRPr>
          </a:p>
          <a:p>
            <a:pPr marL="285750" indent="-285750">
              <a:buFont typeface="Calibri"/>
              <a:buChar char="-"/>
            </a:pPr>
            <a:r>
              <a:rPr lang="en-US" dirty="0" err="1">
                <a:latin typeface="Century Gothic"/>
                <a:ea typeface="+mn-lt"/>
                <a:cs typeface="+mn-lt"/>
              </a:rPr>
              <a:t>Utiliser</a:t>
            </a:r>
            <a:r>
              <a:rPr lang="en-US" dirty="0">
                <a:latin typeface="Century Gothic"/>
                <a:ea typeface="+mn-lt"/>
                <a:cs typeface="+mn-lt"/>
              </a:rPr>
              <a:t> des </a:t>
            </a:r>
            <a:r>
              <a:rPr lang="en-US" b="1" dirty="0" err="1">
                <a:latin typeface="Century Gothic"/>
                <a:ea typeface="+mn-lt"/>
                <a:cs typeface="+mn-lt"/>
              </a:rPr>
              <a:t>outils</a:t>
            </a:r>
            <a:r>
              <a:rPr lang="en-US" b="1" dirty="0">
                <a:latin typeface="Century Gothic"/>
                <a:ea typeface="+mn-lt"/>
                <a:cs typeface="+mn-lt"/>
              </a:rPr>
              <a:t> </a:t>
            </a:r>
            <a:r>
              <a:rPr lang="en-US" b="1" dirty="0" err="1">
                <a:latin typeface="Century Gothic"/>
                <a:ea typeface="+mn-lt"/>
                <a:cs typeface="+mn-lt"/>
              </a:rPr>
              <a:t>légers</a:t>
            </a:r>
            <a:endParaRPr lang="en-US" dirty="0" err="1">
              <a:latin typeface="Century Gothic"/>
              <a:ea typeface="+mn-lt"/>
              <a:cs typeface="+mn-lt"/>
            </a:endParaRPr>
          </a:p>
          <a:p>
            <a:pPr marL="285750" indent="-285750">
              <a:buFont typeface="Calibri"/>
              <a:buChar char="-"/>
            </a:pPr>
            <a:endParaRPr lang="en-US" b="1" dirty="0">
              <a:latin typeface="Century Gothic"/>
              <a:ea typeface="+mn-lt"/>
              <a:cs typeface="+mn-lt"/>
            </a:endParaRPr>
          </a:p>
          <a:p>
            <a:pPr marL="742950" lvl="1" indent="-285750">
              <a:buFont typeface="Courier New"/>
              <a:buChar char="o"/>
            </a:pPr>
            <a:r>
              <a:rPr lang="en-US" dirty="0">
                <a:latin typeface="Century Gothic"/>
                <a:ea typeface="+mn-lt"/>
                <a:cs typeface="+mn-lt"/>
              </a:rPr>
              <a:t>Ex.</a:t>
            </a:r>
          </a:p>
          <a:p>
            <a:pPr marL="1200150" lvl="2" indent="-285750">
              <a:buFont typeface="Wingdings"/>
              <a:buChar char="§"/>
            </a:pPr>
            <a:r>
              <a:rPr lang="en-US" err="1">
                <a:latin typeface="Century Gothic"/>
                <a:ea typeface="+mn-lt"/>
                <a:cs typeface="+mn-lt"/>
              </a:rPr>
              <a:t>poteaux</a:t>
            </a:r>
            <a:r>
              <a:rPr lang="en-US" dirty="0">
                <a:latin typeface="Century Gothic"/>
                <a:ea typeface="+mn-lt"/>
                <a:cs typeface="+mn-lt"/>
              </a:rPr>
              <a:t> et casseroles </a:t>
            </a:r>
            <a:r>
              <a:rPr lang="en-US" err="1">
                <a:latin typeface="Century Gothic"/>
                <a:ea typeface="+mn-lt"/>
                <a:cs typeface="+mn-lt"/>
              </a:rPr>
              <a:t>en</a:t>
            </a:r>
            <a:r>
              <a:rPr lang="en-US" dirty="0">
                <a:latin typeface="Century Gothic"/>
                <a:ea typeface="+mn-lt"/>
                <a:cs typeface="+mn-lt"/>
              </a:rPr>
              <a:t> </a:t>
            </a:r>
            <a:r>
              <a:rPr lang="en-US" err="1">
                <a:latin typeface="Century Gothic"/>
                <a:ea typeface="+mn-lt"/>
                <a:cs typeface="+mn-lt"/>
              </a:rPr>
              <a:t>acier</a:t>
            </a:r>
            <a:r>
              <a:rPr lang="en-US" dirty="0">
                <a:latin typeface="Century Gothic"/>
                <a:ea typeface="+mn-lt"/>
                <a:cs typeface="+mn-lt"/>
              </a:rPr>
              <a:t> </a:t>
            </a:r>
            <a:r>
              <a:rPr lang="en-US" err="1">
                <a:latin typeface="Century Gothic"/>
                <a:ea typeface="+mn-lt"/>
                <a:cs typeface="+mn-lt"/>
              </a:rPr>
              <a:t>inoxydable</a:t>
            </a:r>
            <a:endParaRPr lang="en-US">
              <a:latin typeface="Century Gothic"/>
              <a:ea typeface="+mn-lt"/>
              <a:cs typeface="+mn-lt"/>
            </a:endParaRPr>
          </a:p>
          <a:p>
            <a:pPr marL="1200150" lvl="2" indent="-285750">
              <a:buFont typeface="Wingdings"/>
              <a:buChar char="§"/>
            </a:pPr>
            <a:endParaRPr lang="en-US" dirty="0">
              <a:latin typeface="Century Gothic"/>
              <a:ea typeface="+mn-lt"/>
              <a:cs typeface="+mn-lt"/>
            </a:endParaRPr>
          </a:p>
          <a:p>
            <a:pPr marL="1200150" lvl="2" indent="-285750">
              <a:buFont typeface="Wingdings"/>
              <a:buChar char="§"/>
            </a:pPr>
            <a:r>
              <a:rPr lang="en-US" dirty="0">
                <a:latin typeface="Century Gothic"/>
                <a:ea typeface="+mn-lt"/>
                <a:cs typeface="+mn-lt"/>
              </a:rPr>
              <a:t>fer à </a:t>
            </a:r>
            <a:r>
              <a:rPr lang="en-US" dirty="0" err="1">
                <a:latin typeface="Century Gothic"/>
                <a:ea typeface="+mn-lt"/>
                <a:cs typeface="+mn-lt"/>
              </a:rPr>
              <a:t>repasser</a:t>
            </a:r>
            <a:r>
              <a:rPr lang="en-US" dirty="0">
                <a:latin typeface="Century Gothic"/>
                <a:ea typeface="+mn-lt"/>
                <a:cs typeface="+mn-lt"/>
              </a:rPr>
              <a:t> de voyage</a:t>
            </a:r>
          </a:p>
          <a:p>
            <a:pPr marL="1200150" lvl="2" indent="-285750">
              <a:buFont typeface="Wingdings"/>
              <a:buChar char="§"/>
            </a:pPr>
            <a:endParaRPr lang="en-US" dirty="0">
              <a:latin typeface="Century Gothic"/>
              <a:ea typeface="+mn-lt"/>
              <a:cs typeface="+mn-lt"/>
            </a:endParaRPr>
          </a:p>
          <a:p>
            <a:pPr marL="1200150" lvl="2" indent="-285750">
              <a:buFont typeface="Wingdings"/>
              <a:buChar char="§"/>
            </a:pPr>
            <a:r>
              <a:rPr lang="en-US" dirty="0" err="1">
                <a:latin typeface="Century Gothic"/>
                <a:ea typeface="+mn-lt"/>
                <a:cs typeface="+mn-lt"/>
              </a:rPr>
              <a:t>bols</a:t>
            </a:r>
            <a:r>
              <a:rPr lang="en-US" dirty="0">
                <a:latin typeface="Century Gothic"/>
                <a:ea typeface="+mn-lt"/>
                <a:cs typeface="+mn-lt"/>
              </a:rPr>
              <a:t> </a:t>
            </a:r>
            <a:r>
              <a:rPr lang="en-US" dirty="0" err="1">
                <a:latin typeface="Century Gothic"/>
                <a:ea typeface="+mn-lt"/>
                <a:cs typeface="+mn-lt"/>
              </a:rPr>
              <a:t>en</a:t>
            </a:r>
            <a:r>
              <a:rPr lang="en-US" dirty="0">
                <a:latin typeface="Century Gothic"/>
                <a:ea typeface="+mn-lt"/>
                <a:cs typeface="+mn-lt"/>
              </a:rPr>
              <a:t> plastique</a:t>
            </a:r>
            <a:endParaRPr lang="en-US">
              <a:latin typeface="Century Gothic"/>
            </a:endParaRPr>
          </a:p>
          <a:p>
            <a:endParaRPr lang="en-US" dirty="0">
              <a:latin typeface="Century Gothic"/>
              <a:ea typeface="+mn-lt"/>
              <a:cs typeface="+mn-lt"/>
            </a:endParaRPr>
          </a:p>
          <a:p>
            <a:endParaRPr lang="en-US" dirty="0">
              <a:latin typeface="Century Gothic"/>
            </a:endParaRPr>
          </a:p>
          <a:p>
            <a:endParaRPr lang="en-US" dirty="0">
              <a:latin typeface="Century Gothic"/>
              <a:ea typeface="+mn-lt"/>
              <a:cs typeface="+mn-lt"/>
            </a:endParaRPr>
          </a:p>
          <a:p>
            <a:pPr marL="285750" indent="-285750">
              <a:buFont typeface="Calibri"/>
              <a:buChar char="-"/>
            </a:pPr>
            <a:r>
              <a:rPr lang="en-US" dirty="0" err="1">
                <a:latin typeface="Century Gothic"/>
                <a:ea typeface="+mn-lt"/>
                <a:cs typeface="+mn-lt"/>
              </a:rPr>
              <a:t>Utiliser</a:t>
            </a:r>
            <a:r>
              <a:rPr lang="en-US" dirty="0">
                <a:latin typeface="Century Gothic"/>
                <a:ea typeface="+mn-lt"/>
                <a:cs typeface="+mn-lt"/>
              </a:rPr>
              <a:t> </a:t>
            </a:r>
            <a:r>
              <a:rPr lang="en-US" dirty="0" err="1">
                <a:latin typeface="Century Gothic"/>
                <a:ea typeface="+mn-lt"/>
                <a:cs typeface="+mn-lt"/>
              </a:rPr>
              <a:t>l'équipement</a:t>
            </a:r>
            <a:r>
              <a:rPr lang="en-US" dirty="0">
                <a:latin typeface="Century Gothic"/>
                <a:ea typeface="+mn-lt"/>
                <a:cs typeface="+mn-lt"/>
              </a:rPr>
              <a:t> le </a:t>
            </a:r>
            <a:r>
              <a:rPr lang="en-US" u="sng" dirty="0">
                <a:latin typeface="Century Gothic"/>
                <a:ea typeface="+mn-lt"/>
                <a:cs typeface="+mn-lt"/>
              </a:rPr>
              <a:t>plus pratique</a:t>
            </a:r>
            <a:endParaRPr lang="en-US" dirty="0">
              <a:latin typeface="Century Gothic"/>
              <a:ea typeface="+mn-lt"/>
              <a:cs typeface="+mn-lt"/>
            </a:endParaRPr>
          </a:p>
          <a:p>
            <a:pPr marL="285750" indent="-285750">
              <a:buFont typeface="Calibri"/>
              <a:buChar char="-"/>
            </a:pPr>
            <a:endParaRPr lang="en-US" u="sng" dirty="0">
              <a:latin typeface="Century Gothic"/>
              <a:ea typeface="+mn-lt"/>
              <a:cs typeface="+mn-lt"/>
            </a:endParaRPr>
          </a:p>
          <a:p>
            <a:pPr marL="742950" lvl="1" indent="-285750">
              <a:buFont typeface="Courier New"/>
              <a:buChar char="o"/>
            </a:pPr>
            <a:r>
              <a:rPr lang="en-US" dirty="0">
                <a:latin typeface="Century Gothic"/>
                <a:ea typeface="+mn-lt"/>
                <a:cs typeface="+mn-lt"/>
              </a:rPr>
              <a:t>Ex.</a:t>
            </a:r>
          </a:p>
          <a:p>
            <a:pPr marL="1200150" lvl="2" indent="-285750">
              <a:buFont typeface="Wingdings"/>
              <a:buChar char="§"/>
            </a:pPr>
            <a:r>
              <a:rPr lang="en-US" err="1">
                <a:latin typeface="Century Gothic"/>
                <a:ea typeface="+mn-lt"/>
                <a:cs typeface="+mn-lt"/>
              </a:rPr>
              <a:t>plumeau</a:t>
            </a:r>
            <a:r>
              <a:rPr lang="en-US" dirty="0">
                <a:latin typeface="Century Gothic"/>
                <a:ea typeface="+mn-lt"/>
                <a:cs typeface="+mn-lt"/>
              </a:rPr>
              <a:t> </a:t>
            </a:r>
            <a:r>
              <a:rPr lang="en-US" err="1">
                <a:latin typeface="Century Gothic"/>
                <a:ea typeface="+mn-lt"/>
                <a:cs typeface="+mn-lt"/>
              </a:rPr>
              <a:t>ou</a:t>
            </a:r>
            <a:r>
              <a:rPr lang="en-US" dirty="0">
                <a:latin typeface="Century Gothic"/>
                <a:ea typeface="+mn-lt"/>
                <a:cs typeface="+mn-lt"/>
              </a:rPr>
              <a:t> </a:t>
            </a:r>
            <a:r>
              <a:rPr lang="en-US" err="1">
                <a:latin typeface="Century Gothic"/>
                <a:ea typeface="+mn-lt"/>
                <a:cs typeface="+mn-lt"/>
              </a:rPr>
              <a:t>reacher</a:t>
            </a:r>
            <a:endParaRPr lang="en-US" dirty="0">
              <a:latin typeface="Century Gothic"/>
              <a:ea typeface="+mn-lt"/>
              <a:cs typeface="+mn-lt"/>
            </a:endParaRPr>
          </a:p>
          <a:p>
            <a:pPr marL="1200150" lvl="2" indent="-285750">
              <a:buFont typeface="Wingdings"/>
              <a:buChar char="§"/>
            </a:pPr>
            <a:endParaRPr lang="en-US" dirty="0">
              <a:latin typeface="Century Gothic"/>
              <a:ea typeface="+mn-lt"/>
              <a:cs typeface="+mn-lt"/>
            </a:endParaRPr>
          </a:p>
          <a:p>
            <a:pPr marL="1200150" lvl="2" indent="-285750">
              <a:buFont typeface="Wingdings"/>
              <a:buChar char="§"/>
            </a:pPr>
            <a:r>
              <a:rPr lang="en-US" dirty="0" err="1">
                <a:latin typeface="Century Gothic"/>
                <a:ea typeface="+mn-lt"/>
                <a:cs typeface="+mn-lt"/>
              </a:rPr>
              <a:t>appareils</a:t>
            </a:r>
            <a:r>
              <a:rPr lang="en-US" dirty="0">
                <a:latin typeface="Century Gothic"/>
                <a:ea typeface="+mn-lt"/>
                <a:cs typeface="+mn-lt"/>
              </a:rPr>
              <a:t> </a:t>
            </a:r>
            <a:r>
              <a:rPr lang="en-US" dirty="0" err="1">
                <a:latin typeface="Century Gothic"/>
                <a:ea typeface="+mn-lt"/>
                <a:cs typeface="+mn-lt"/>
              </a:rPr>
              <a:t>électriques</a:t>
            </a:r>
            <a:r>
              <a:rPr lang="en-US" dirty="0">
                <a:latin typeface="Century Gothic"/>
                <a:ea typeface="+mn-lt"/>
                <a:cs typeface="+mn-lt"/>
              </a:rPr>
              <a:t> pour </a:t>
            </a:r>
            <a:r>
              <a:rPr lang="en-US" dirty="0" err="1">
                <a:latin typeface="Century Gothic"/>
                <a:ea typeface="+mn-lt"/>
                <a:cs typeface="+mn-lt"/>
              </a:rPr>
              <a:t>moins</a:t>
            </a:r>
            <a:r>
              <a:rPr lang="en-US" dirty="0">
                <a:latin typeface="Century Gothic"/>
                <a:ea typeface="+mn-lt"/>
                <a:cs typeface="+mn-lt"/>
              </a:rPr>
              <a:t> de travail/effort (</a:t>
            </a:r>
            <a:r>
              <a:rPr lang="en-US" dirty="0" err="1">
                <a:latin typeface="Century Gothic"/>
                <a:ea typeface="+mn-lt"/>
                <a:cs typeface="+mn-lt"/>
              </a:rPr>
              <a:t>ouvre-boîte</a:t>
            </a:r>
            <a:r>
              <a:rPr lang="en-US" dirty="0">
                <a:latin typeface="Century Gothic"/>
                <a:ea typeface="+mn-lt"/>
                <a:cs typeface="+mn-lt"/>
              </a:rPr>
              <a:t> </a:t>
            </a:r>
            <a:r>
              <a:rPr lang="en-US" dirty="0" err="1">
                <a:latin typeface="Century Gothic"/>
                <a:ea typeface="+mn-lt"/>
                <a:cs typeface="+mn-lt"/>
              </a:rPr>
              <a:t>électrique</a:t>
            </a:r>
            <a:r>
              <a:rPr lang="en-US" dirty="0">
                <a:latin typeface="Century Gothic"/>
                <a:ea typeface="+mn-lt"/>
                <a:cs typeface="+mn-lt"/>
              </a:rPr>
              <a:t>, </a:t>
            </a:r>
            <a:r>
              <a:rPr lang="en-US" dirty="0" err="1">
                <a:latin typeface="Century Gothic"/>
                <a:ea typeface="+mn-lt"/>
                <a:cs typeface="+mn-lt"/>
              </a:rPr>
              <a:t>batteurs</a:t>
            </a:r>
            <a:r>
              <a:rPr lang="en-US" dirty="0">
                <a:latin typeface="Century Gothic"/>
                <a:ea typeface="+mn-lt"/>
                <a:cs typeface="+mn-lt"/>
              </a:rPr>
              <a:t> </a:t>
            </a:r>
            <a:r>
              <a:rPr lang="en-US" dirty="0" err="1">
                <a:latin typeface="Century Gothic"/>
                <a:ea typeface="+mn-lt"/>
                <a:cs typeface="+mn-lt"/>
              </a:rPr>
              <a:t>électriques</a:t>
            </a:r>
            <a:r>
              <a:rPr lang="en-US" dirty="0">
                <a:latin typeface="Century Gothic"/>
                <a:ea typeface="+mn-lt"/>
                <a:cs typeface="+mn-lt"/>
              </a:rPr>
              <a:t>)</a:t>
            </a:r>
            <a:endParaRPr lang="en-US"/>
          </a:p>
        </p:txBody>
      </p:sp>
      <p:pic>
        <p:nvPicPr>
          <p:cNvPr id="3" name="Picture 8">
            <a:extLst>
              <a:ext uri="{FF2B5EF4-FFF2-40B4-BE49-F238E27FC236}">
                <a16:creationId xmlns:a16="http://schemas.microsoft.com/office/drawing/2014/main" id="{B4BF9267-A628-44AA-A49F-4E31F3A664F5}"/>
              </a:ext>
            </a:extLst>
          </p:cNvPr>
          <p:cNvPicPr>
            <a:picLocks noChangeAspect="1"/>
          </p:cNvPicPr>
          <p:nvPr/>
        </p:nvPicPr>
        <p:blipFill>
          <a:blip r:embed="rId3"/>
          <a:stretch>
            <a:fillRect/>
          </a:stretch>
        </p:blipFill>
        <p:spPr>
          <a:xfrm>
            <a:off x="3906306" y="7474711"/>
            <a:ext cx="1123950" cy="1133475"/>
          </a:xfrm>
          <a:prstGeom prst="rect">
            <a:avLst/>
          </a:prstGeom>
        </p:spPr>
      </p:pic>
      <p:sp>
        <p:nvSpPr>
          <p:cNvPr id="9" name="TextBox 8">
            <a:extLst>
              <a:ext uri="{FF2B5EF4-FFF2-40B4-BE49-F238E27FC236}">
                <a16:creationId xmlns:a16="http://schemas.microsoft.com/office/drawing/2014/main" id="{C8B50CA3-9B3E-BF22-6909-CEC5CA62C5A7}"/>
              </a:ext>
            </a:extLst>
          </p:cNvPr>
          <p:cNvSpPr txBox="1"/>
          <p:nvPr/>
        </p:nvSpPr>
        <p:spPr>
          <a:xfrm>
            <a:off x="-3579" y="-1917"/>
            <a:ext cx="512687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Placement</a:t>
            </a:r>
          </a:p>
        </p:txBody>
      </p:sp>
      <p:pic>
        <p:nvPicPr>
          <p:cNvPr id="11" name="Picture 12">
            <a:extLst>
              <a:ext uri="{FF2B5EF4-FFF2-40B4-BE49-F238E27FC236}">
                <a16:creationId xmlns:a16="http://schemas.microsoft.com/office/drawing/2014/main" id="{A00A1EC2-8F34-3BDA-D0D5-3454737F6B8D}"/>
              </a:ext>
            </a:extLst>
          </p:cNvPr>
          <p:cNvPicPr>
            <a:picLocks noChangeAspect="1"/>
          </p:cNvPicPr>
          <p:nvPr/>
        </p:nvPicPr>
        <p:blipFill>
          <a:blip r:embed="rId4"/>
          <a:stretch>
            <a:fillRect/>
          </a:stretch>
        </p:blipFill>
        <p:spPr>
          <a:xfrm>
            <a:off x="1826254" y="-67934"/>
            <a:ext cx="578028" cy="601936"/>
          </a:xfrm>
          <a:prstGeom prst="rect">
            <a:avLst/>
          </a:prstGeom>
        </p:spPr>
      </p:pic>
      <p:sp>
        <p:nvSpPr>
          <p:cNvPr id="7" name="TextBox 5">
            <a:extLst>
              <a:ext uri="{FF2B5EF4-FFF2-40B4-BE49-F238E27FC236}">
                <a16:creationId xmlns:a16="http://schemas.microsoft.com/office/drawing/2014/main" id="{3A35ADC9-1F1B-B739-9D8A-5E6CE99766A9}"/>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err="1">
                <a:cs typeface="Calibri"/>
              </a:rPr>
              <a:t>Adapté</a:t>
            </a:r>
            <a:r>
              <a:rPr lang="en-US" sz="600" dirty="0">
                <a:cs typeface="Calibri"/>
              </a:rPr>
              <a:t> de: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246973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EE56AE-2A9D-356C-35B7-AD444FE2BCA5}"/>
              </a:ext>
            </a:extLst>
          </p:cNvPr>
          <p:cNvSpPr txBox="1"/>
          <p:nvPr/>
        </p:nvSpPr>
        <p:spPr>
          <a:xfrm>
            <a:off x="260865" y="951219"/>
            <a:ext cx="7038807" cy="52220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How to Prioritize: </a:t>
            </a:r>
          </a:p>
          <a:p>
            <a:pPr marL="342900" indent="-342900">
              <a:lnSpc>
                <a:spcPct val="300000"/>
              </a:lnSpc>
              <a:buAutoNum type="arabicPeriod"/>
            </a:pPr>
            <a:r>
              <a:rPr lang="en-US" b="1" dirty="0">
                <a:latin typeface="Century Gothic"/>
                <a:cs typeface="Calibri"/>
              </a:rPr>
              <a:t>List activities</a:t>
            </a:r>
            <a:r>
              <a:rPr lang="en-US" dirty="0">
                <a:latin typeface="Century Gothic"/>
                <a:cs typeface="Calibri"/>
              </a:rPr>
              <a:t> you need to do.</a:t>
            </a:r>
          </a:p>
          <a:p>
            <a:pPr marL="342900" indent="-342900">
              <a:lnSpc>
                <a:spcPct val="300000"/>
              </a:lnSpc>
              <a:buAutoNum type="arabicPeriod"/>
            </a:pPr>
            <a:endParaRPr lang="en-US" dirty="0">
              <a:latin typeface="Century Gothic"/>
              <a:cs typeface="Calibri"/>
            </a:endParaRPr>
          </a:p>
          <a:p>
            <a:pPr marL="342900" indent="-342900">
              <a:lnSpc>
                <a:spcPct val="300000"/>
              </a:lnSpc>
              <a:buAutoNum type="arabicPeriod"/>
            </a:pPr>
            <a:endParaRPr lang="en-US" dirty="0">
              <a:latin typeface="Century Gothic"/>
              <a:cs typeface="Calibri"/>
            </a:endParaRPr>
          </a:p>
          <a:p>
            <a:pPr marL="342900" indent="-342900">
              <a:lnSpc>
                <a:spcPct val="300000"/>
              </a:lnSpc>
              <a:buAutoNum type="arabicPeriod"/>
            </a:pPr>
            <a:r>
              <a:rPr lang="en-US" b="1" dirty="0">
                <a:latin typeface="Century Gothic"/>
                <a:cs typeface="Calibri"/>
              </a:rPr>
              <a:t>Rank </a:t>
            </a:r>
            <a:r>
              <a:rPr lang="en-US" dirty="0">
                <a:latin typeface="Century Gothic"/>
                <a:cs typeface="Calibri"/>
              </a:rPr>
              <a:t>activities from </a:t>
            </a:r>
            <a:r>
              <a:rPr lang="en-US" b="1" dirty="0">
                <a:latin typeface="Century Gothic"/>
                <a:cs typeface="Calibri"/>
              </a:rPr>
              <a:t>most important</a:t>
            </a:r>
            <a:r>
              <a:rPr lang="en-US" dirty="0">
                <a:latin typeface="Century Gothic"/>
                <a:cs typeface="Calibri"/>
              </a:rPr>
              <a:t> to</a:t>
            </a:r>
            <a:r>
              <a:rPr lang="en-US" b="1" dirty="0">
                <a:latin typeface="Century Gothic"/>
                <a:cs typeface="Calibri"/>
              </a:rPr>
              <a:t> least important</a:t>
            </a:r>
            <a:r>
              <a:rPr lang="en-US" dirty="0">
                <a:latin typeface="Century Gothic"/>
                <a:cs typeface="Calibri"/>
              </a:rPr>
              <a:t>.</a:t>
            </a:r>
            <a:endParaRPr lang="en-US">
              <a:latin typeface="Century Gothic"/>
              <a:cs typeface="Cavolini"/>
            </a:endParaRPr>
          </a:p>
          <a:p>
            <a:pPr marL="742950" lvl="1" indent="-285750">
              <a:lnSpc>
                <a:spcPct val="150000"/>
              </a:lnSpc>
              <a:buFont typeface="Calibri"/>
              <a:buChar char="-"/>
            </a:pPr>
            <a:r>
              <a:rPr lang="en-US" dirty="0">
                <a:latin typeface="Century Gothic"/>
                <a:cs typeface="Calibri"/>
              </a:rPr>
              <a:t>Needs to be done today</a:t>
            </a:r>
          </a:p>
          <a:p>
            <a:pPr marL="742950" lvl="1" indent="-285750">
              <a:lnSpc>
                <a:spcPct val="150000"/>
              </a:lnSpc>
              <a:buFont typeface="Calibri"/>
              <a:buChar char="-"/>
            </a:pPr>
            <a:r>
              <a:rPr lang="en-US" dirty="0">
                <a:latin typeface="Century Gothic"/>
                <a:cs typeface="Calibri"/>
              </a:rPr>
              <a:t>Can be done later (later in the week or month)</a:t>
            </a:r>
          </a:p>
          <a:p>
            <a:pPr marL="742950" lvl="1" indent="-285750">
              <a:lnSpc>
                <a:spcPct val="150000"/>
              </a:lnSpc>
              <a:buFont typeface="Calibri"/>
              <a:buChar char="-"/>
            </a:pPr>
            <a:r>
              <a:rPr lang="en-US" dirty="0">
                <a:latin typeface="Century Gothic"/>
                <a:cs typeface="Calibri"/>
              </a:rPr>
              <a:t>Not necessary (never)</a:t>
            </a:r>
          </a:p>
          <a:p>
            <a:pPr marL="742950" lvl="1" indent="-285750">
              <a:lnSpc>
                <a:spcPct val="150000"/>
              </a:lnSpc>
              <a:buFont typeface="Calibri"/>
              <a:buChar char="-"/>
            </a:pPr>
            <a:endParaRPr lang="en-US" sz="1400" dirty="0">
              <a:latin typeface="Century Gothic"/>
              <a:cs typeface="Calibri"/>
            </a:endParaRPr>
          </a:p>
        </p:txBody>
      </p:sp>
      <p:pic>
        <p:nvPicPr>
          <p:cNvPr id="8" name="Picture 7">
            <a:extLst>
              <a:ext uri="{FF2B5EF4-FFF2-40B4-BE49-F238E27FC236}">
                <a16:creationId xmlns:a16="http://schemas.microsoft.com/office/drawing/2014/main" id="{81E6EBE8-4CC6-40C5-CDB5-C76109D73F04}"/>
              </a:ext>
            </a:extLst>
          </p:cNvPr>
          <p:cNvPicPr>
            <a:picLocks noChangeAspect="1"/>
          </p:cNvPicPr>
          <p:nvPr/>
        </p:nvPicPr>
        <p:blipFill>
          <a:blip r:embed="rId2"/>
          <a:stretch>
            <a:fillRect/>
          </a:stretch>
        </p:blipFill>
        <p:spPr>
          <a:xfrm>
            <a:off x="1709526" y="78526"/>
            <a:ext cx="743085" cy="753356"/>
          </a:xfrm>
          <a:prstGeom prst="rect">
            <a:avLst/>
          </a:prstGeom>
        </p:spPr>
      </p:pic>
      <p:sp>
        <p:nvSpPr>
          <p:cNvPr id="10" name="TextBox 9">
            <a:extLst>
              <a:ext uri="{FF2B5EF4-FFF2-40B4-BE49-F238E27FC236}">
                <a16:creationId xmlns:a16="http://schemas.microsoft.com/office/drawing/2014/main" id="{D6965A43-5E21-D36B-660F-5D5E248E6359}"/>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Prioritize</a:t>
            </a:r>
          </a:p>
        </p:txBody>
      </p:sp>
      <p:pic>
        <p:nvPicPr>
          <p:cNvPr id="9" name="Picture 10">
            <a:extLst>
              <a:ext uri="{FF2B5EF4-FFF2-40B4-BE49-F238E27FC236}">
                <a16:creationId xmlns:a16="http://schemas.microsoft.com/office/drawing/2014/main" id="{72F1EAC1-D867-820E-1B2B-8D995C3C092B}"/>
              </a:ext>
            </a:extLst>
          </p:cNvPr>
          <p:cNvPicPr>
            <a:picLocks noChangeAspect="1"/>
          </p:cNvPicPr>
          <p:nvPr/>
        </p:nvPicPr>
        <p:blipFill>
          <a:blip r:embed="rId3"/>
          <a:stretch>
            <a:fillRect/>
          </a:stretch>
        </p:blipFill>
        <p:spPr>
          <a:xfrm>
            <a:off x="3925256" y="1419719"/>
            <a:ext cx="891177" cy="837881"/>
          </a:xfrm>
          <a:prstGeom prst="rect">
            <a:avLst/>
          </a:prstGeom>
        </p:spPr>
      </p:pic>
      <p:pic>
        <p:nvPicPr>
          <p:cNvPr id="12" name="Picture 12">
            <a:extLst>
              <a:ext uri="{FF2B5EF4-FFF2-40B4-BE49-F238E27FC236}">
                <a16:creationId xmlns:a16="http://schemas.microsoft.com/office/drawing/2014/main" id="{3C301C24-3E8F-6A59-C9A8-49E7F67949A5}"/>
              </a:ext>
            </a:extLst>
          </p:cNvPr>
          <p:cNvPicPr>
            <a:picLocks noChangeAspect="1"/>
          </p:cNvPicPr>
          <p:nvPr/>
        </p:nvPicPr>
        <p:blipFill>
          <a:blip r:embed="rId4"/>
          <a:stretch>
            <a:fillRect/>
          </a:stretch>
        </p:blipFill>
        <p:spPr>
          <a:xfrm>
            <a:off x="3919437" y="5663521"/>
            <a:ext cx="1006343" cy="1012095"/>
          </a:xfrm>
          <a:prstGeom prst="rect">
            <a:avLst/>
          </a:prstGeom>
        </p:spPr>
      </p:pic>
      <p:pic>
        <p:nvPicPr>
          <p:cNvPr id="3" name="Picture 2" descr="A picture containing text, sign&#10;&#10;Description automatically generated">
            <a:extLst>
              <a:ext uri="{FF2B5EF4-FFF2-40B4-BE49-F238E27FC236}">
                <a16:creationId xmlns:a16="http://schemas.microsoft.com/office/drawing/2014/main" id="{22C09A8E-CFE5-0426-810F-92F74BAAC70C}"/>
              </a:ext>
            </a:extLst>
          </p:cNvPr>
          <p:cNvPicPr>
            <a:picLocks noChangeAspect="1"/>
          </p:cNvPicPr>
          <p:nvPr/>
        </p:nvPicPr>
        <p:blipFill>
          <a:blip r:embed="rId5"/>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E0827950-EDB2-B7E8-0551-A2511EC06EAA}"/>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3259961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E975D0-55AA-ED5A-F2CD-30DE3A12A62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7D52F36-CAA3-2119-F7BE-3400A0A835C8}"/>
              </a:ext>
            </a:extLst>
          </p:cNvPr>
          <p:cNvSpPr txBox="1"/>
          <p:nvPr/>
        </p:nvSpPr>
        <p:spPr>
          <a:xfrm>
            <a:off x="260865" y="951219"/>
            <a:ext cx="7038807" cy="64781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entury Gothic"/>
                <a:cs typeface="Calibri"/>
              </a:rPr>
              <a:t>How to Prioritize: </a:t>
            </a:r>
          </a:p>
          <a:p>
            <a:pPr>
              <a:lnSpc>
                <a:spcPct val="300000"/>
              </a:lnSpc>
            </a:pPr>
            <a:r>
              <a:rPr lang="en-US" b="1" dirty="0">
                <a:latin typeface="Century Gothic"/>
                <a:cs typeface="Calibri"/>
              </a:rPr>
              <a:t>3.  Delegate tasks </a:t>
            </a:r>
            <a:r>
              <a:rPr lang="en-US" dirty="0">
                <a:latin typeface="Century Gothic"/>
                <a:cs typeface="Calibri"/>
              </a:rPr>
              <a:t>to helpers if possible. </a:t>
            </a:r>
            <a:endParaRPr lang="en-US" dirty="0">
              <a:latin typeface="Century Gothic"/>
              <a:cs typeface="Cavolini"/>
            </a:endParaRPr>
          </a:p>
          <a:p>
            <a:pPr marL="742950" lvl="1" indent="-285750">
              <a:lnSpc>
                <a:spcPct val="150000"/>
              </a:lnSpc>
              <a:buFont typeface="Calibri"/>
              <a:buChar char="-"/>
            </a:pPr>
            <a:r>
              <a:rPr lang="en-US" dirty="0">
                <a:latin typeface="Century Gothic"/>
                <a:cs typeface="Calibri"/>
              </a:rPr>
              <a:t>Groceries </a:t>
            </a:r>
            <a:r>
              <a:rPr lang="en-US" b="1" dirty="0">
                <a:latin typeface="Century Gothic"/>
                <a:ea typeface="+mn-lt"/>
                <a:cs typeface="+mn-lt"/>
              </a:rPr>
              <a:t>→ Family / Delivery</a:t>
            </a:r>
          </a:p>
          <a:p>
            <a:pPr marL="742950" lvl="1" indent="-285750">
              <a:lnSpc>
                <a:spcPct val="150000"/>
              </a:lnSpc>
              <a:buFont typeface="Calibri"/>
              <a:buChar char="-"/>
            </a:pPr>
            <a:r>
              <a:rPr lang="en-US" dirty="0">
                <a:latin typeface="Century Gothic"/>
                <a:cs typeface="Calibri"/>
              </a:rPr>
              <a:t>Meals</a:t>
            </a:r>
            <a:r>
              <a:rPr lang="en-US" dirty="0">
                <a:latin typeface="Century Gothic"/>
                <a:ea typeface="+mn-lt"/>
                <a:cs typeface="+mn-lt"/>
              </a:rPr>
              <a:t> </a:t>
            </a:r>
            <a:r>
              <a:rPr lang="en-US" b="1" dirty="0">
                <a:latin typeface="Century Gothic"/>
                <a:ea typeface="+mn-lt"/>
                <a:cs typeface="+mn-lt"/>
              </a:rPr>
              <a:t>→ Family / Delivery</a:t>
            </a:r>
            <a:endParaRPr lang="en-US" dirty="0">
              <a:latin typeface="Century Gothic"/>
              <a:cs typeface="Calibri"/>
            </a:endParaRPr>
          </a:p>
          <a:p>
            <a:pPr marL="742950" lvl="1" indent="-285750">
              <a:lnSpc>
                <a:spcPct val="150000"/>
              </a:lnSpc>
              <a:buFont typeface="Calibri"/>
              <a:buChar char="-"/>
            </a:pPr>
            <a:r>
              <a:rPr lang="en-US" dirty="0">
                <a:latin typeface="Century Gothic"/>
                <a:cs typeface="Calibri"/>
              </a:rPr>
              <a:t>Spring cleaning</a:t>
            </a:r>
            <a:r>
              <a:rPr lang="en-US" dirty="0">
                <a:latin typeface="Century Gothic"/>
                <a:ea typeface="+mn-lt"/>
                <a:cs typeface="+mn-lt"/>
              </a:rPr>
              <a:t> </a:t>
            </a:r>
            <a:r>
              <a:rPr lang="en-US" b="1" dirty="0">
                <a:latin typeface="Century Gothic"/>
                <a:ea typeface="+mn-lt"/>
                <a:cs typeface="+mn-lt"/>
              </a:rPr>
              <a:t>→ Home support worker</a:t>
            </a:r>
            <a:endParaRPr lang="en-US" b="1" dirty="0">
              <a:latin typeface="Century Gothic"/>
              <a:cs typeface="Calibri"/>
            </a:endParaRPr>
          </a:p>
          <a:p>
            <a:pPr marL="742950" lvl="1" indent="-285750">
              <a:lnSpc>
                <a:spcPct val="150000"/>
              </a:lnSpc>
              <a:buFont typeface="Calibri"/>
              <a:buChar char="-"/>
            </a:pPr>
            <a:endParaRPr lang="en-US" b="1" dirty="0">
              <a:latin typeface="Century Gothic"/>
              <a:cs typeface="Calibri"/>
            </a:endParaRPr>
          </a:p>
          <a:p>
            <a:pPr marL="742950" lvl="1" indent="-285750">
              <a:lnSpc>
                <a:spcPct val="150000"/>
              </a:lnSpc>
              <a:buFont typeface="Calibri"/>
              <a:buChar char="-"/>
            </a:pPr>
            <a:endParaRPr lang="en-US" b="1" dirty="0">
              <a:latin typeface="Century Gothic"/>
              <a:cs typeface="Calibri"/>
            </a:endParaRPr>
          </a:p>
          <a:p>
            <a:pPr>
              <a:lnSpc>
                <a:spcPct val="300000"/>
              </a:lnSpc>
            </a:pPr>
            <a:r>
              <a:rPr lang="en-US" b="1" dirty="0">
                <a:latin typeface="Century Gothic"/>
                <a:cs typeface="Calibri"/>
              </a:rPr>
              <a:t>4.  Review</a:t>
            </a:r>
            <a:r>
              <a:rPr lang="en-US" dirty="0">
                <a:latin typeface="Century Gothic"/>
                <a:cs typeface="Calibri"/>
              </a:rPr>
              <a:t> task list. Can a task be </a:t>
            </a:r>
            <a:r>
              <a:rPr lang="en-US" b="1" dirty="0">
                <a:latin typeface="Century Gothic"/>
                <a:cs typeface="Calibri"/>
              </a:rPr>
              <a:t>easier </a:t>
            </a:r>
            <a:r>
              <a:rPr lang="en-US" dirty="0">
                <a:latin typeface="Century Gothic"/>
                <a:cs typeface="Calibri"/>
              </a:rPr>
              <a:t>or </a:t>
            </a:r>
            <a:r>
              <a:rPr lang="en-US" b="1" dirty="0">
                <a:latin typeface="Century Gothic"/>
                <a:cs typeface="Calibri"/>
              </a:rPr>
              <a:t>removed?</a:t>
            </a:r>
            <a:endParaRPr lang="en-US" dirty="0">
              <a:latin typeface="Century Gothic"/>
              <a:cs typeface="Cavolini"/>
            </a:endParaRPr>
          </a:p>
          <a:p>
            <a:pPr marL="742950" lvl="1" indent="-285750">
              <a:lnSpc>
                <a:spcPct val="150000"/>
              </a:lnSpc>
              <a:buFont typeface="Calibri"/>
              <a:buChar char="-"/>
            </a:pPr>
            <a:r>
              <a:rPr lang="en-US" dirty="0">
                <a:latin typeface="Century Gothic"/>
                <a:cs typeface="Calibri"/>
              </a:rPr>
              <a:t>Dry dishes </a:t>
            </a:r>
            <a:r>
              <a:rPr lang="en-US" strike="sngStrike" dirty="0">
                <a:latin typeface="Century Gothic"/>
                <a:ea typeface="+mn-lt"/>
                <a:cs typeface="+mn-lt"/>
              </a:rPr>
              <a:t>with tow</a:t>
            </a:r>
            <a:r>
              <a:rPr lang="en-US" dirty="0">
                <a:latin typeface="Century Gothic"/>
                <a:ea typeface="+mn-lt"/>
                <a:cs typeface="+mn-lt"/>
              </a:rPr>
              <a:t>el </a:t>
            </a:r>
            <a:r>
              <a:rPr lang="en-US" b="1" dirty="0">
                <a:latin typeface="Century Gothic"/>
                <a:ea typeface="+mn-lt"/>
                <a:cs typeface="+mn-lt"/>
              </a:rPr>
              <a:t>→</a:t>
            </a:r>
            <a:r>
              <a:rPr lang="en-US" dirty="0">
                <a:latin typeface="Century Gothic"/>
                <a:cs typeface="Calibri"/>
              </a:rPr>
              <a:t> air dry dishes</a:t>
            </a:r>
            <a:endParaRPr lang="en-US" dirty="0">
              <a:latin typeface="Century Gothic"/>
              <a:cs typeface="Cavolini"/>
            </a:endParaRPr>
          </a:p>
          <a:p>
            <a:pPr marL="742950" lvl="1" indent="-285750">
              <a:lnSpc>
                <a:spcPct val="150000"/>
              </a:lnSpc>
              <a:buFont typeface="Calibri"/>
              <a:buChar char="-"/>
            </a:pPr>
            <a:r>
              <a:rPr lang="en-US" dirty="0">
                <a:latin typeface="Century Gothic"/>
                <a:cs typeface="Cavolini"/>
              </a:rPr>
              <a:t>Dust</a:t>
            </a:r>
            <a:r>
              <a:rPr lang="en-US" dirty="0">
                <a:latin typeface="Century Gothic"/>
                <a:ea typeface="+mn-lt"/>
                <a:cs typeface="Cavolini"/>
              </a:rPr>
              <a:t> </a:t>
            </a:r>
            <a:r>
              <a:rPr lang="en-US" strike="sngStrike" dirty="0">
                <a:latin typeface="Century Gothic"/>
                <a:ea typeface="+mn-lt"/>
                <a:cs typeface="Cavolini"/>
              </a:rPr>
              <a:t>once a week</a:t>
            </a:r>
            <a:r>
              <a:rPr lang="en-US" dirty="0">
                <a:latin typeface="Century Gothic"/>
                <a:ea typeface="+mn-lt"/>
                <a:cs typeface="Cavolini"/>
              </a:rPr>
              <a:t> </a:t>
            </a:r>
            <a:r>
              <a:rPr lang="en-US" b="1" dirty="0">
                <a:latin typeface="Century Gothic"/>
                <a:ea typeface="+mn-lt"/>
                <a:cs typeface="+mn-lt"/>
              </a:rPr>
              <a:t>→</a:t>
            </a:r>
            <a:r>
              <a:rPr lang="en-US" dirty="0">
                <a:latin typeface="Century Gothic"/>
                <a:ea typeface="+mn-lt"/>
                <a:cs typeface="+mn-lt"/>
              </a:rPr>
              <a:t> Dust once a month</a:t>
            </a:r>
            <a:endParaRPr lang="en-US" dirty="0">
              <a:latin typeface="Century Gothic"/>
              <a:cs typeface="Calibri"/>
            </a:endParaRPr>
          </a:p>
          <a:p>
            <a:pPr marL="742950" lvl="1" indent="-285750">
              <a:lnSpc>
                <a:spcPct val="150000"/>
              </a:lnSpc>
              <a:buFont typeface="Calibri"/>
              <a:buChar char="-"/>
            </a:pPr>
            <a:r>
              <a:rPr lang="en-US" dirty="0">
                <a:latin typeface="Century Gothic"/>
                <a:cs typeface="Calibri"/>
              </a:rPr>
              <a:t>Cook </a:t>
            </a:r>
            <a:r>
              <a:rPr lang="en-US" strike="sngStrike" dirty="0">
                <a:latin typeface="Century Gothic"/>
                <a:cs typeface="Calibri"/>
              </a:rPr>
              <a:t>every</a:t>
            </a:r>
            <a:r>
              <a:rPr lang="en-US" strike="sngStrike" dirty="0">
                <a:latin typeface="Century Gothic"/>
                <a:ea typeface="+mn-lt"/>
                <a:cs typeface="+mn-lt"/>
              </a:rPr>
              <a:t> day</a:t>
            </a:r>
            <a:r>
              <a:rPr lang="en-US" dirty="0">
                <a:latin typeface="Century Gothic"/>
                <a:ea typeface="+mn-lt"/>
                <a:cs typeface="+mn-lt"/>
              </a:rPr>
              <a:t> </a:t>
            </a:r>
            <a:r>
              <a:rPr lang="en-US" b="1" dirty="0">
                <a:latin typeface="Century Gothic"/>
                <a:ea typeface="+mn-lt"/>
                <a:cs typeface="+mn-lt"/>
              </a:rPr>
              <a:t>→</a:t>
            </a:r>
            <a:r>
              <a:rPr lang="en-US" dirty="0">
                <a:latin typeface="Century Gothic"/>
                <a:ea typeface="+mn-lt"/>
                <a:cs typeface="+mn-lt"/>
              </a:rPr>
              <a:t> cook a big meal and freeze leftovers</a:t>
            </a:r>
          </a:p>
          <a:p>
            <a:pPr marL="742950" lvl="1" indent="-285750">
              <a:lnSpc>
                <a:spcPct val="150000"/>
              </a:lnSpc>
              <a:buFont typeface="Calibri"/>
              <a:buChar char="-"/>
            </a:pPr>
            <a:r>
              <a:rPr lang="en-US" strike="sngStrike" dirty="0">
                <a:latin typeface="Century Gothic"/>
                <a:ea typeface="+mn-lt"/>
                <a:cs typeface="+mn-lt"/>
              </a:rPr>
              <a:t>Cut vegetables</a:t>
            </a:r>
            <a:r>
              <a:rPr lang="en-US" dirty="0">
                <a:latin typeface="Century Gothic"/>
                <a:ea typeface="+mn-lt"/>
                <a:cs typeface="+mn-lt"/>
              </a:rPr>
              <a:t> </a:t>
            </a:r>
            <a:r>
              <a:rPr lang="en-US" b="1" dirty="0">
                <a:latin typeface="Century Gothic"/>
                <a:ea typeface="+mn-lt"/>
                <a:cs typeface="+mn-lt"/>
              </a:rPr>
              <a:t>→</a:t>
            </a:r>
            <a:r>
              <a:rPr lang="en-US" dirty="0">
                <a:latin typeface="Century Gothic"/>
                <a:ea typeface="+mn-lt"/>
                <a:cs typeface="+mn-lt"/>
              </a:rPr>
              <a:t> buy pre-cut vegetables</a:t>
            </a:r>
            <a:endParaRPr lang="en-US" dirty="0">
              <a:latin typeface="Century Gothic"/>
              <a:cs typeface="Calibri"/>
            </a:endParaRPr>
          </a:p>
          <a:p>
            <a:pPr marL="0" lvl="1">
              <a:lnSpc>
                <a:spcPct val="150000"/>
              </a:lnSpc>
            </a:pPr>
            <a:endParaRPr lang="en-US" sz="1400" dirty="0">
              <a:latin typeface="Cavolini"/>
              <a:cs typeface="Cavolini"/>
            </a:endParaRPr>
          </a:p>
        </p:txBody>
      </p:sp>
      <p:pic>
        <p:nvPicPr>
          <p:cNvPr id="8" name="Picture 7">
            <a:extLst>
              <a:ext uri="{FF2B5EF4-FFF2-40B4-BE49-F238E27FC236}">
                <a16:creationId xmlns:a16="http://schemas.microsoft.com/office/drawing/2014/main" id="{30EE7686-B0FF-39EA-E01D-FFC73440AA16}"/>
              </a:ext>
            </a:extLst>
          </p:cNvPr>
          <p:cNvPicPr>
            <a:picLocks noChangeAspect="1"/>
          </p:cNvPicPr>
          <p:nvPr/>
        </p:nvPicPr>
        <p:blipFill>
          <a:blip r:embed="rId2"/>
          <a:stretch>
            <a:fillRect/>
          </a:stretch>
        </p:blipFill>
        <p:spPr>
          <a:xfrm>
            <a:off x="1709526" y="78526"/>
            <a:ext cx="743085" cy="753356"/>
          </a:xfrm>
          <a:prstGeom prst="rect">
            <a:avLst/>
          </a:prstGeom>
        </p:spPr>
      </p:pic>
      <p:sp>
        <p:nvSpPr>
          <p:cNvPr id="10" name="TextBox 9">
            <a:extLst>
              <a:ext uri="{FF2B5EF4-FFF2-40B4-BE49-F238E27FC236}">
                <a16:creationId xmlns:a16="http://schemas.microsoft.com/office/drawing/2014/main" id="{7AD51EA8-841E-A120-8A0F-25BF32E9CF9D}"/>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Prioritize</a:t>
            </a:r>
          </a:p>
        </p:txBody>
      </p:sp>
      <p:pic>
        <p:nvPicPr>
          <p:cNvPr id="14" name="Picture 14">
            <a:extLst>
              <a:ext uri="{FF2B5EF4-FFF2-40B4-BE49-F238E27FC236}">
                <a16:creationId xmlns:a16="http://schemas.microsoft.com/office/drawing/2014/main" id="{8544EF00-FD78-FD1A-3D5C-5F290744BCD3}"/>
              </a:ext>
            </a:extLst>
          </p:cNvPr>
          <p:cNvPicPr>
            <a:picLocks noChangeAspect="1"/>
          </p:cNvPicPr>
          <p:nvPr/>
        </p:nvPicPr>
        <p:blipFill>
          <a:blip r:embed="rId3"/>
          <a:stretch>
            <a:fillRect/>
          </a:stretch>
        </p:blipFill>
        <p:spPr>
          <a:xfrm>
            <a:off x="5238446" y="959625"/>
            <a:ext cx="636885" cy="637884"/>
          </a:xfrm>
          <a:prstGeom prst="rect">
            <a:avLst/>
          </a:prstGeom>
        </p:spPr>
      </p:pic>
      <p:pic>
        <p:nvPicPr>
          <p:cNvPr id="15" name="Picture 15">
            <a:extLst>
              <a:ext uri="{FF2B5EF4-FFF2-40B4-BE49-F238E27FC236}">
                <a16:creationId xmlns:a16="http://schemas.microsoft.com/office/drawing/2014/main" id="{433421CD-7A0C-1909-8936-19123547D0D4}"/>
              </a:ext>
            </a:extLst>
          </p:cNvPr>
          <p:cNvPicPr>
            <a:picLocks noChangeAspect="1"/>
          </p:cNvPicPr>
          <p:nvPr/>
        </p:nvPicPr>
        <p:blipFill>
          <a:blip r:embed="rId4"/>
          <a:stretch>
            <a:fillRect/>
          </a:stretch>
        </p:blipFill>
        <p:spPr>
          <a:xfrm>
            <a:off x="4422899" y="875682"/>
            <a:ext cx="710883" cy="711844"/>
          </a:xfrm>
          <a:prstGeom prst="rect">
            <a:avLst/>
          </a:prstGeom>
        </p:spPr>
      </p:pic>
      <p:pic>
        <p:nvPicPr>
          <p:cNvPr id="17" name="Picture 17" descr="A picture containing text&#10;&#10;Description automatically generated">
            <a:extLst>
              <a:ext uri="{FF2B5EF4-FFF2-40B4-BE49-F238E27FC236}">
                <a16:creationId xmlns:a16="http://schemas.microsoft.com/office/drawing/2014/main" id="{AA4C9A7C-BBBD-A60A-52B5-1FE3B5AE9FF2}"/>
              </a:ext>
            </a:extLst>
          </p:cNvPr>
          <p:cNvPicPr>
            <a:picLocks noChangeAspect="1"/>
          </p:cNvPicPr>
          <p:nvPr/>
        </p:nvPicPr>
        <p:blipFill>
          <a:blip r:embed="rId5"/>
          <a:stretch>
            <a:fillRect/>
          </a:stretch>
        </p:blipFill>
        <p:spPr>
          <a:xfrm>
            <a:off x="5328437" y="3505551"/>
            <a:ext cx="832206" cy="900206"/>
          </a:xfrm>
          <a:prstGeom prst="rect">
            <a:avLst/>
          </a:prstGeom>
        </p:spPr>
      </p:pic>
      <p:pic>
        <p:nvPicPr>
          <p:cNvPr id="3" name="Picture 2" descr="A picture containing text, sign&#10;&#10;Description automatically generated">
            <a:extLst>
              <a:ext uri="{FF2B5EF4-FFF2-40B4-BE49-F238E27FC236}">
                <a16:creationId xmlns:a16="http://schemas.microsoft.com/office/drawing/2014/main" id="{61F583A6-BC6A-E1B6-0236-EE965C0602A4}"/>
              </a:ext>
            </a:extLst>
          </p:cNvPr>
          <p:cNvPicPr>
            <a:picLocks noChangeAspect="1"/>
          </p:cNvPicPr>
          <p:nvPr/>
        </p:nvPicPr>
        <p:blipFill>
          <a:blip r:embed="rId6"/>
          <a:stretch>
            <a:fillRect/>
          </a:stretch>
        </p:blipFill>
        <p:spPr>
          <a:xfrm>
            <a:off x="6486023" y="61160"/>
            <a:ext cx="824164" cy="824164"/>
          </a:xfrm>
          <a:prstGeom prst="rect">
            <a:avLst/>
          </a:prstGeom>
        </p:spPr>
      </p:pic>
      <p:sp>
        <p:nvSpPr>
          <p:cNvPr id="4" name="TextBox 5">
            <a:extLst>
              <a:ext uri="{FF2B5EF4-FFF2-40B4-BE49-F238E27FC236}">
                <a16:creationId xmlns:a16="http://schemas.microsoft.com/office/drawing/2014/main" id="{73C993B9-9575-8009-F0E1-9CC4CF365649}"/>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a:cs typeface="Calibri"/>
              </a:rPr>
              <a:t>National Health Service Greater Glasgow and Clyde. (2021). Energy Conservation [Information for patients].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842970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7">
            <a:extLst>
              <a:ext uri="{FF2B5EF4-FFF2-40B4-BE49-F238E27FC236}">
                <a16:creationId xmlns:a16="http://schemas.microsoft.com/office/drawing/2014/main" id="{C954B0AA-A85C-74AA-8BE8-5403F8D86C5D}"/>
              </a:ext>
            </a:extLst>
          </p:cNvPr>
          <p:cNvGraphicFramePr>
            <a:graphicFrameLocks noGrp="1"/>
          </p:cNvGraphicFramePr>
          <p:nvPr>
            <p:extLst>
              <p:ext uri="{D42A27DB-BD31-4B8C-83A1-F6EECF244321}">
                <p14:modId xmlns:p14="http://schemas.microsoft.com/office/powerpoint/2010/main" val="526783114"/>
              </p:ext>
            </p:extLst>
          </p:nvPr>
        </p:nvGraphicFramePr>
        <p:xfrm>
          <a:off x="143838" y="934948"/>
          <a:ext cx="7117798" cy="8138160"/>
        </p:xfrm>
        <a:graphic>
          <a:graphicData uri="http://schemas.openxmlformats.org/drawingml/2006/table">
            <a:tbl>
              <a:tblPr firstRow="1" bandRow="1">
                <a:tableStyleId>{5C22544A-7EE6-4342-B048-85BDC9FD1C3A}</a:tableStyleId>
              </a:tblPr>
              <a:tblGrid>
                <a:gridCol w="1424615">
                  <a:extLst>
                    <a:ext uri="{9D8B030D-6E8A-4147-A177-3AD203B41FA5}">
                      <a16:colId xmlns:a16="http://schemas.microsoft.com/office/drawing/2014/main" val="217774380"/>
                    </a:ext>
                  </a:extLst>
                </a:gridCol>
                <a:gridCol w="766366">
                  <a:extLst>
                    <a:ext uri="{9D8B030D-6E8A-4147-A177-3AD203B41FA5}">
                      <a16:colId xmlns:a16="http://schemas.microsoft.com/office/drawing/2014/main" val="1344405134"/>
                    </a:ext>
                  </a:extLst>
                </a:gridCol>
                <a:gridCol w="766366">
                  <a:extLst>
                    <a:ext uri="{9D8B030D-6E8A-4147-A177-3AD203B41FA5}">
                      <a16:colId xmlns:a16="http://schemas.microsoft.com/office/drawing/2014/main" val="2779583216"/>
                    </a:ext>
                  </a:extLst>
                </a:gridCol>
                <a:gridCol w="766366">
                  <a:extLst>
                    <a:ext uri="{9D8B030D-6E8A-4147-A177-3AD203B41FA5}">
                      <a16:colId xmlns:a16="http://schemas.microsoft.com/office/drawing/2014/main" val="3928076079"/>
                    </a:ext>
                  </a:extLst>
                </a:gridCol>
                <a:gridCol w="766366">
                  <a:extLst>
                    <a:ext uri="{9D8B030D-6E8A-4147-A177-3AD203B41FA5}">
                      <a16:colId xmlns:a16="http://schemas.microsoft.com/office/drawing/2014/main" val="4026392695"/>
                    </a:ext>
                  </a:extLst>
                </a:gridCol>
                <a:gridCol w="766366">
                  <a:extLst>
                    <a:ext uri="{9D8B030D-6E8A-4147-A177-3AD203B41FA5}">
                      <a16:colId xmlns:a16="http://schemas.microsoft.com/office/drawing/2014/main" val="2965014114"/>
                    </a:ext>
                  </a:extLst>
                </a:gridCol>
                <a:gridCol w="1861353">
                  <a:extLst>
                    <a:ext uri="{9D8B030D-6E8A-4147-A177-3AD203B41FA5}">
                      <a16:colId xmlns:a16="http://schemas.microsoft.com/office/drawing/2014/main" val="4268239308"/>
                    </a:ext>
                  </a:extLst>
                </a:gridCol>
              </a:tblGrid>
              <a:tr h="334289">
                <a:tc rowSpan="2">
                  <a:txBody>
                    <a:bodyPr/>
                    <a:lstStyle/>
                    <a:p>
                      <a:pPr algn="ctr"/>
                      <a:r>
                        <a:rPr lang="en-US" dirty="0">
                          <a:solidFill>
                            <a:schemeClr val="tx1"/>
                          </a:solidFill>
                        </a:rPr>
                        <a:t>TASK</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95000"/>
                      </a:schemeClr>
                    </a:solidFill>
                  </a:tcPr>
                </a:tc>
                <a:tc gridSpan="5">
                  <a:txBody>
                    <a:bodyPr/>
                    <a:lstStyle/>
                    <a:p>
                      <a:pPr algn="ctr"/>
                      <a:r>
                        <a:rPr lang="en-US" dirty="0">
                          <a:solidFill>
                            <a:schemeClr val="tx1"/>
                          </a:solidFill>
                        </a:rPr>
                        <a:t>HOW IMPORTANT</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US"/>
                    </a:p>
                  </a:txBody>
                  <a:tcPr>
                    <a:lnL w="12700">
                      <a:solidFill>
                        <a:schemeClr val="tx1"/>
                      </a:solidFill>
                    </a:lnL>
                    <a:lnR w="12700">
                      <a:solidFill>
                        <a:schemeClr val="tx1"/>
                      </a:solidFill>
                    </a:lnR>
                    <a:lnB w="12700">
                      <a:solidFill>
                        <a:schemeClr val="tx1"/>
                      </a:solidFill>
                    </a:lnB>
                    <a:solidFill>
                      <a:schemeClr val="bg1">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lnR w="12700">
                      <a:solidFill>
                        <a:schemeClr val="tx1"/>
                      </a:solidFill>
                    </a:lnR>
                    <a:lnB w="12700" cap="flat" cmpd="sng" algn="ctr">
                      <a:solidFill>
                        <a:schemeClr val="tx1"/>
                      </a:solidFill>
                      <a:prstDash val="solid"/>
                      <a:round/>
                      <a:headEnd type="none" w="med" len="med"/>
                      <a:tailEnd type="none" w="med" len="med"/>
                    </a:lnB>
                    <a:solidFill>
                      <a:schemeClr val="bg1">
                        <a:lumMod val="95000"/>
                      </a:schemeClr>
                    </a:solidFill>
                  </a:tcPr>
                </a:tc>
                <a:tc rowSpan="2">
                  <a:txBody>
                    <a:bodyPr/>
                    <a:lstStyle/>
                    <a:p>
                      <a:pPr algn="ctr"/>
                      <a:r>
                        <a:rPr lang="en-US" dirty="0">
                          <a:solidFill>
                            <a:schemeClr val="tx1"/>
                          </a:solidFill>
                        </a:rPr>
                        <a:t>WHO</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solidFill>
                      <a:schemeClr val="bg1">
                        <a:lumMod val="95000"/>
                      </a:schemeClr>
                    </a:solidFill>
                  </a:tcPr>
                </a:tc>
                <a:extLst>
                  <a:ext uri="{0D108BD9-81ED-4DB2-BD59-A6C34878D82A}">
                    <a16:rowId xmlns:a16="http://schemas.microsoft.com/office/drawing/2014/main" val="1916632477"/>
                  </a:ext>
                </a:extLst>
              </a:tr>
              <a:tr h="408576">
                <a:tc vMerge="1">
                  <a:txBody>
                    <a:bodyPr/>
                    <a:lstStyle/>
                    <a:p>
                      <a:endParaRPr lang="en-US"/>
                    </a:p>
                  </a:txBody>
                  <a:tcPr>
                    <a:lnR w="12700">
                      <a:solidFill>
                        <a:schemeClr val="tx1"/>
                      </a:solidFill>
                    </a:lnR>
                    <a:lnT w="12700">
                      <a:solidFill>
                        <a:schemeClr val="tx1"/>
                      </a:solidFill>
                    </a:lnT>
                    <a:lnB w="12700">
                      <a:solidFill>
                        <a:schemeClr val="tx1"/>
                      </a:solidFill>
                    </a:lnB>
                    <a:solidFill>
                      <a:schemeClr val="bg1">
                        <a:lumMod val="95000"/>
                      </a:schemeClr>
                    </a:solidFill>
                  </a:tcPr>
                </a:tc>
                <a:tc>
                  <a:txBody>
                    <a:bodyPr/>
                    <a:lstStyle/>
                    <a:p>
                      <a:pPr lvl="0" algn="ctr">
                        <a:buNone/>
                      </a:pPr>
                      <a:endParaRPr lang="en-US" sz="1200" dirty="0">
                        <a:solidFill>
                          <a:schemeClr val="tx1"/>
                        </a:solidFill>
                      </a:endParaRPr>
                    </a:p>
                    <a:p>
                      <a:pPr lvl="0" algn="ctr">
                        <a:buNone/>
                      </a:pPr>
                      <a:r>
                        <a:rPr lang="en-US" sz="1200" dirty="0">
                          <a:solidFill>
                            <a:schemeClr val="tx1"/>
                          </a:solidFill>
                        </a:rPr>
                        <a:t>Today</a:t>
                      </a:r>
                      <a:endParaRPr lang="en-US" dirty="0"/>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lvl="0" algn="ctr">
                        <a:buNone/>
                      </a:pPr>
                      <a:r>
                        <a:rPr lang="en-US" sz="1200" dirty="0">
                          <a:solidFill>
                            <a:schemeClr val="tx1"/>
                          </a:solidFill>
                        </a:rPr>
                        <a:t>This </a:t>
                      </a:r>
                      <a:endParaRPr lang="en-US" dirty="0"/>
                    </a:p>
                    <a:p>
                      <a:pPr lvl="0" algn="ctr">
                        <a:buNone/>
                      </a:pPr>
                      <a:r>
                        <a:rPr lang="en-US" sz="1200" dirty="0">
                          <a:solidFill>
                            <a:schemeClr val="tx1"/>
                          </a:solidFill>
                        </a:rPr>
                        <a:t>Week</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95000"/>
                      </a:schemeClr>
                    </a:solidFill>
                  </a:tcPr>
                </a:tc>
                <a:tc>
                  <a:txBody>
                    <a:bodyPr/>
                    <a:lstStyle/>
                    <a:p>
                      <a:pPr lvl="0" algn="ctr">
                        <a:buNone/>
                      </a:pPr>
                      <a:r>
                        <a:rPr lang="en-US" sz="1200" dirty="0">
                          <a:solidFill>
                            <a:schemeClr val="tx1"/>
                          </a:solidFill>
                        </a:rPr>
                        <a:t>This </a:t>
                      </a:r>
                      <a:endParaRPr lang="en-US"/>
                    </a:p>
                    <a:p>
                      <a:pPr lvl="0" algn="ctr">
                        <a:buNone/>
                      </a:pPr>
                      <a:r>
                        <a:rPr lang="en-US" sz="1200" dirty="0">
                          <a:solidFill>
                            <a:schemeClr val="tx1"/>
                          </a:solidFill>
                        </a:rPr>
                        <a:t>Month</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lvl="0" algn="ctr">
                        <a:buNone/>
                      </a:pPr>
                      <a:r>
                        <a:rPr lang="en-US" sz="1200" dirty="0">
                          <a:solidFill>
                            <a:schemeClr val="tx1"/>
                          </a:solidFill>
                        </a:rPr>
                        <a:t>This </a:t>
                      </a:r>
                    </a:p>
                    <a:p>
                      <a:pPr lvl="0" algn="ctr">
                        <a:buNone/>
                      </a:pPr>
                      <a:r>
                        <a:rPr lang="en-US" sz="1200" dirty="0">
                          <a:solidFill>
                            <a:schemeClr val="tx1"/>
                          </a:solidFill>
                        </a:rPr>
                        <a:t>Year</a:t>
                      </a:r>
                    </a:p>
                  </a:txBody>
                  <a:tcPr>
                    <a:lnL w="12700">
                      <a:solidFill>
                        <a:schemeClr val="tx1"/>
                      </a:solidFill>
                    </a:lnL>
                    <a:lnR w="12700">
                      <a:solidFill>
                        <a:schemeClr val="tx1"/>
                      </a:solidFill>
                    </a:lnR>
                    <a:lnT w="12700">
                      <a:solidFill>
                        <a:schemeClr val="tx1"/>
                      </a:solidFill>
                    </a:lnT>
                    <a:lnB w="12700">
                      <a:solidFill>
                        <a:schemeClr val="tx1"/>
                      </a:solidFill>
                    </a:lnB>
                    <a:solidFill>
                      <a:schemeClr val="bg1">
                        <a:lumMod val="95000"/>
                      </a:schemeClr>
                    </a:solidFill>
                  </a:tcPr>
                </a:tc>
                <a:tc>
                  <a:txBody>
                    <a:bodyPr/>
                    <a:lstStyle/>
                    <a:p>
                      <a:pPr lvl="0" algn="ctr">
                        <a:buNone/>
                      </a:pPr>
                      <a:endParaRPr lang="en-US" sz="1200" dirty="0">
                        <a:solidFill>
                          <a:schemeClr val="tx1"/>
                        </a:solidFill>
                      </a:endParaRPr>
                    </a:p>
                    <a:p>
                      <a:pPr lvl="0" algn="ctr">
                        <a:buNone/>
                      </a:pPr>
                      <a:r>
                        <a:rPr lang="en-US" sz="1200" dirty="0">
                          <a:solidFill>
                            <a:schemeClr val="tx1"/>
                          </a:solidFill>
                        </a:rPr>
                        <a:t>Other</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vMerge="1">
                  <a:txBody>
                    <a:bodyPr/>
                    <a:lstStyle/>
                    <a:p>
                      <a:endParaRPr lang="en-US"/>
                    </a:p>
                  </a:txBody>
                  <a:tcPr>
                    <a:lnL w="12700">
                      <a:solidFill>
                        <a:schemeClr val="tx1"/>
                      </a:solidFill>
                    </a:lnL>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275260605"/>
                  </a:ext>
                </a:extLst>
              </a:tr>
              <a:tr h="798579">
                <a:tc>
                  <a:txBody>
                    <a:bodyPr/>
                    <a:lstStyle/>
                    <a:p>
                      <a:endParaRPr lang="en-US" sz="2500" b="1" dirty="0">
                        <a:latin typeface="Bradley Hand ITC"/>
                      </a:endParaRPr>
                    </a:p>
                    <a:p>
                      <a:pPr lvl="0">
                        <a:buNone/>
                      </a:pPr>
                      <a:r>
                        <a:rPr lang="en-US" sz="2500" b="1" dirty="0">
                          <a:latin typeface="Bradley Hand ITC"/>
                        </a:rPr>
                        <a:t>Laundry</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t>□ Me</a:t>
                      </a:r>
                    </a:p>
                    <a:p>
                      <a:pPr lvl="0">
                        <a:buNone/>
                      </a:pPr>
                      <a:r>
                        <a:rPr lang="en-US" sz="1800" b="0" i="0" u="none" strike="noStrike" noProof="0" dirty="0"/>
                        <a:t>□ Family _______</a:t>
                      </a:r>
                    </a:p>
                    <a:p>
                      <a:pPr lvl="0">
                        <a:buNone/>
                      </a:pPr>
                      <a:r>
                        <a:rPr lang="en-US" sz="1800" b="0" i="0" u="none" strike="noStrike" noProof="0" dirty="0"/>
                        <a:t>□ Other  _______</a:t>
                      </a:r>
                      <a:endParaRPr lang="en-US" dirty="0"/>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7515184"/>
                  </a:ext>
                </a:extLst>
              </a:tr>
              <a:tr h="798579">
                <a:tc>
                  <a:txBody>
                    <a:bodyPr/>
                    <a:lstStyle/>
                    <a:p>
                      <a:pPr lvl="0">
                        <a:buNone/>
                      </a:pPr>
                      <a:endParaRPr lang="en-US" sz="2500" b="1" i="0" u="none" strike="noStrike" noProof="0" dirty="0">
                        <a:latin typeface="Bradley Hand ITC"/>
                      </a:endParaRPr>
                    </a:p>
                    <a:p>
                      <a:pPr lvl="0">
                        <a:buNone/>
                      </a:pPr>
                      <a:r>
                        <a:rPr lang="en-US" sz="2500" b="1" i="0" u="none" strike="noStrike" noProof="0" dirty="0">
                          <a:latin typeface="Bradley Hand ITC"/>
                        </a:rPr>
                        <a:t>Exercise</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sngStrike" noProof="0" dirty="0">
                          <a:latin typeface="Calibri"/>
                        </a:rPr>
                        <a:t>□ Family _______</a:t>
                      </a:r>
                    </a:p>
                    <a:p>
                      <a:pPr lvl="0">
                        <a:buNone/>
                      </a:pPr>
                      <a:r>
                        <a:rPr lang="en-US" sz="1800" b="0" i="0" u="none" strike="sngStrike" noProof="0" dirty="0">
                          <a:latin typeface="Calibri"/>
                        </a:rPr>
                        <a:t>□ Other  _______</a:t>
                      </a:r>
                      <a:endParaRPr lang="en-US" strike="sngStrike"/>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3969657"/>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noStrike" noProof="0" dirty="0">
                          <a:latin typeface="Calibri"/>
                        </a:rPr>
                        <a:t>□ Family _______</a:t>
                      </a:r>
                    </a:p>
                    <a:p>
                      <a:pPr lvl="0">
                        <a:buNone/>
                      </a:pPr>
                      <a:r>
                        <a:rPr lang="en-US" sz="1800" b="0" i="0" u="none" strike="noStrike" noProof="0" dirty="0">
                          <a:latin typeface="Calibri"/>
                        </a:rPr>
                        <a:t>□ Other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89739350"/>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noStrike" noProof="0" dirty="0">
                          <a:latin typeface="Calibri"/>
                        </a:rPr>
                        <a:t>□ Family _______</a:t>
                      </a:r>
                    </a:p>
                    <a:p>
                      <a:pPr lvl="0">
                        <a:buNone/>
                      </a:pPr>
                      <a:r>
                        <a:rPr lang="en-US" sz="1800" b="0" i="0" u="none" strike="noStrike" noProof="0" dirty="0">
                          <a:latin typeface="Calibri"/>
                        </a:rPr>
                        <a:t>□ Other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03204033"/>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noStrike" noProof="0" dirty="0">
                          <a:latin typeface="Calibri"/>
                        </a:rPr>
                        <a:t>□ Family _______</a:t>
                      </a:r>
                    </a:p>
                    <a:p>
                      <a:pPr lvl="0">
                        <a:buNone/>
                      </a:pPr>
                      <a:r>
                        <a:rPr lang="en-US" sz="1800" b="0" i="0" u="none" strike="noStrike" noProof="0" dirty="0">
                          <a:latin typeface="Calibri"/>
                        </a:rPr>
                        <a:t>□ Other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10424020"/>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noStrike" noProof="0" dirty="0">
                          <a:latin typeface="Calibri"/>
                        </a:rPr>
                        <a:t>□ Family _______</a:t>
                      </a:r>
                    </a:p>
                    <a:p>
                      <a:pPr lvl="0">
                        <a:buNone/>
                      </a:pPr>
                      <a:r>
                        <a:rPr lang="en-US" sz="1800" b="0" i="0" u="none" strike="noStrike" noProof="0" dirty="0">
                          <a:latin typeface="Calibri"/>
                        </a:rPr>
                        <a:t>□ Other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4701692"/>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noStrike" noProof="0" dirty="0">
                          <a:latin typeface="Calibri"/>
                        </a:rPr>
                        <a:t>□ Family _______</a:t>
                      </a:r>
                    </a:p>
                    <a:p>
                      <a:pPr lvl="0">
                        <a:buNone/>
                      </a:pPr>
                      <a:r>
                        <a:rPr lang="en-US" sz="1800" b="0" i="0" u="none" strike="noStrike" noProof="0" dirty="0">
                          <a:latin typeface="Calibri"/>
                        </a:rPr>
                        <a:t>□ Other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53208442"/>
                  </a:ext>
                </a:extLst>
              </a:tr>
              <a:tr h="798579">
                <a:tc>
                  <a:txBody>
                    <a:bodyPr/>
                    <a:lstStyle/>
                    <a:p>
                      <a:pPr lvl="0">
                        <a:buNone/>
                      </a:pP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endParaRPr lang="en-US" sz="1200" dirty="0">
                        <a:solidFill>
                          <a:schemeClr val="tx1"/>
                        </a:solidFill>
                      </a:endParaRP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tc>
                  <a:txBody>
                    <a:bodyPr/>
                    <a:lstStyle/>
                    <a:p>
                      <a:pPr lvl="0">
                        <a:buNone/>
                      </a:pPr>
                      <a:r>
                        <a:rPr lang="en-US" sz="1800" b="0" i="0" u="none" strike="noStrike" noProof="0" dirty="0">
                          <a:latin typeface="Calibri"/>
                        </a:rPr>
                        <a:t>□ Me</a:t>
                      </a:r>
                    </a:p>
                    <a:p>
                      <a:pPr lvl="0">
                        <a:buNone/>
                      </a:pPr>
                      <a:r>
                        <a:rPr lang="en-US" sz="1800" b="0" i="0" u="none" strike="noStrike" noProof="0" dirty="0">
                          <a:latin typeface="Calibri"/>
                        </a:rPr>
                        <a:t>□ Family _______</a:t>
                      </a:r>
                    </a:p>
                    <a:p>
                      <a:pPr lvl="0">
                        <a:buNone/>
                      </a:pPr>
                      <a:r>
                        <a:rPr lang="en-US" sz="1800" b="0" i="0" u="none" strike="noStrike" noProof="0" dirty="0">
                          <a:latin typeface="Calibri"/>
                        </a:rPr>
                        <a:t>□ Other  _______</a:t>
                      </a:r>
                      <a:endParaRPr lang="en-US" dirty="0"/>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4130546"/>
                  </a:ext>
                </a:extLst>
              </a:tr>
            </a:tbl>
          </a:graphicData>
        </a:graphic>
      </p:graphicFrame>
      <p:pic>
        <p:nvPicPr>
          <p:cNvPr id="12" name="Picture 12">
            <a:extLst>
              <a:ext uri="{FF2B5EF4-FFF2-40B4-BE49-F238E27FC236}">
                <a16:creationId xmlns:a16="http://schemas.microsoft.com/office/drawing/2014/main" id="{3C301C24-3E8F-6A59-C9A8-49E7F67949A5}"/>
              </a:ext>
            </a:extLst>
          </p:cNvPr>
          <p:cNvPicPr>
            <a:picLocks noChangeAspect="1"/>
          </p:cNvPicPr>
          <p:nvPr/>
        </p:nvPicPr>
        <p:blipFill>
          <a:blip r:embed="rId2"/>
          <a:stretch>
            <a:fillRect/>
          </a:stretch>
        </p:blipFill>
        <p:spPr>
          <a:xfrm>
            <a:off x="595127" y="1191196"/>
            <a:ext cx="515080" cy="496087"/>
          </a:xfrm>
          <a:prstGeom prst="rect">
            <a:avLst/>
          </a:prstGeom>
        </p:spPr>
      </p:pic>
      <p:pic>
        <p:nvPicPr>
          <p:cNvPr id="14" name="Picture 14">
            <a:extLst>
              <a:ext uri="{FF2B5EF4-FFF2-40B4-BE49-F238E27FC236}">
                <a16:creationId xmlns:a16="http://schemas.microsoft.com/office/drawing/2014/main" id="{75EBDCD5-2121-2494-C240-C6CCD752EB20}"/>
              </a:ext>
            </a:extLst>
          </p:cNvPr>
          <p:cNvPicPr>
            <a:picLocks noChangeAspect="1"/>
          </p:cNvPicPr>
          <p:nvPr/>
        </p:nvPicPr>
        <p:blipFill>
          <a:blip r:embed="rId3"/>
          <a:stretch>
            <a:fillRect/>
          </a:stretch>
        </p:blipFill>
        <p:spPr>
          <a:xfrm>
            <a:off x="6392779" y="1289999"/>
            <a:ext cx="349209" cy="350208"/>
          </a:xfrm>
          <a:prstGeom prst="rect">
            <a:avLst/>
          </a:prstGeom>
        </p:spPr>
      </p:pic>
      <p:pic>
        <p:nvPicPr>
          <p:cNvPr id="15" name="Picture 15">
            <a:extLst>
              <a:ext uri="{FF2B5EF4-FFF2-40B4-BE49-F238E27FC236}">
                <a16:creationId xmlns:a16="http://schemas.microsoft.com/office/drawing/2014/main" id="{74A89E33-EC68-3BC0-EF38-29547C619CF4}"/>
              </a:ext>
            </a:extLst>
          </p:cNvPr>
          <p:cNvPicPr>
            <a:picLocks noChangeAspect="1"/>
          </p:cNvPicPr>
          <p:nvPr/>
        </p:nvPicPr>
        <p:blipFill>
          <a:blip r:embed="rId4"/>
          <a:stretch>
            <a:fillRect/>
          </a:stretch>
        </p:blipFill>
        <p:spPr>
          <a:xfrm>
            <a:off x="5847122" y="1308797"/>
            <a:ext cx="371836" cy="300879"/>
          </a:xfrm>
          <a:prstGeom prst="rect">
            <a:avLst/>
          </a:prstGeom>
        </p:spPr>
      </p:pic>
      <p:sp>
        <p:nvSpPr>
          <p:cNvPr id="18" name="TextBox 17">
            <a:extLst>
              <a:ext uri="{FF2B5EF4-FFF2-40B4-BE49-F238E27FC236}">
                <a16:creationId xmlns:a16="http://schemas.microsoft.com/office/drawing/2014/main" id="{99DE163C-7C42-79D7-A772-3060783BED42}"/>
              </a:ext>
            </a:extLst>
          </p:cNvPr>
          <p:cNvSpPr txBox="1"/>
          <p:nvPr/>
        </p:nvSpPr>
        <p:spPr>
          <a:xfrm>
            <a:off x="2470935" y="1985481"/>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x</a:t>
            </a:r>
            <a:endParaRPr lang="en-US" sz="2500" b="1" dirty="0"/>
          </a:p>
        </p:txBody>
      </p:sp>
      <p:sp>
        <p:nvSpPr>
          <p:cNvPr id="20" name="TextBox 19">
            <a:extLst>
              <a:ext uri="{FF2B5EF4-FFF2-40B4-BE49-F238E27FC236}">
                <a16:creationId xmlns:a16="http://schemas.microsoft.com/office/drawing/2014/main" id="{131B3496-7D9B-9968-B6AA-B991A1EFF57F}"/>
              </a:ext>
            </a:extLst>
          </p:cNvPr>
          <p:cNvSpPr txBox="1"/>
          <p:nvPr/>
        </p:nvSpPr>
        <p:spPr>
          <a:xfrm>
            <a:off x="5327150" y="1975207"/>
            <a:ext cx="523982"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dirty="0">
                <a:latin typeface="Bradley Hand ITC"/>
              </a:rPr>
              <a:t> </a:t>
            </a:r>
            <a:r>
              <a:rPr lang="en-US" sz="2500" b="1" dirty="0">
                <a:latin typeface="Bradley Hand ITC"/>
              </a:rPr>
              <a:t>x</a:t>
            </a:r>
            <a:endParaRPr lang="en-US" sz="2500" b="1" dirty="0"/>
          </a:p>
        </p:txBody>
      </p:sp>
      <p:sp>
        <p:nvSpPr>
          <p:cNvPr id="27" name="TextBox 26">
            <a:extLst>
              <a:ext uri="{FF2B5EF4-FFF2-40B4-BE49-F238E27FC236}">
                <a16:creationId xmlns:a16="http://schemas.microsoft.com/office/drawing/2014/main" id="{E2E5C2A1-2B48-07A0-59C2-D35A577DBB32}"/>
              </a:ext>
            </a:extLst>
          </p:cNvPr>
          <p:cNvSpPr txBox="1"/>
          <p:nvPr/>
        </p:nvSpPr>
        <p:spPr>
          <a:xfrm>
            <a:off x="6179905" y="1954658"/>
            <a:ext cx="1119883"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spouse</a:t>
            </a:r>
          </a:p>
        </p:txBody>
      </p:sp>
      <p:sp>
        <p:nvSpPr>
          <p:cNvPr id="28" name="TextBox 27">
            <a:extLst>
              <a:ext uri="{FF2B5EF4-FFF2-40B4-BE49-F238E27FC236}">
                <a16:creationId xmlns:a16="http://schemas.microsoft.com/office/drawing/2014/main" id="{030FDD9F-98F4-C0AA-AE23-2B052304F93C}"/>
              </a:ext>
            </a:extLst>
          </p:cNvPr>
          <p:cNvSpPr txBox="1"/>
          <p:nvPr/>
        </p:nvSpPr>
        <p:spPr>
          <a:xfrm>
            <a:off x="1751743" y="2899880"/>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x</a:t>
            </a:r>
            <a:endParaRPr lang="en-US" sz="2500" b="1" dirty="0"/>
          </a:p>
        </p:txBody>
      </p:sp>
      <p:sp>
        <p:nvSpPr>
          <p:cNvPr id="29" name="TextBox 28">
            <a:extLst>
              <a:ext uri="{FF2B5EF4-FFF2-40B4-BE49-F238E27FC236}">
                <a16:creationId xmlns:a16="http://schemas.microsoft.com/office/drawing/2014/main" id="{067A4701-B65F-1AF5-E88E-E98A6AA424F4}"/>
              </a:ext>
            </a:extLst>
          </p:cNvPr>
          <p:cNvSpPr txBox="1"/>
          <p:nvPr/>
        </p:nvSpPr>
        <p:spPr>
          <a:xfrm>
            <a:off x="5327150" y="2591655"/>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x</a:t>
            </a:r>
            <a:endParaRPr lang="en-US" sz="2500" b="1" dirty="0"/>
          </a:p>
        </p:txBody>
      </p:sp>
      <p:sp>
        <p:nvSpPr>
          <p:cNvPr id="30" name="TextBox 29">
            <a:extLst>
              <a:ext uri="{FF2B5EF4-FFF2-40B4-BE49-F238E27FC236}">
                <a16:creationId xmlns:a16="http://schemas.microsoft.com/office/drawing/2014/main" id="{0EA0C98F-ED1E-B6E3-3152-97443095BC76}"/>
              </a:ext>
            </a:extLst>
          </p:cNvPr>
          <p:cNvSpPr txBox="1"/>
          <p:nvPr/>
        </p:nvSpPr>
        <p:spPr>
          <a:xfrm>
            <a:off x="169523" y="2663574"/>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1</a:t>
            </a:r>
            <a:endParaRPr lang="en-US" sz="2500" b="1" dirty="0"/>
          </a:p>
        </p:txBody>
      </p:sp>
      <p:sp>
        <p:nvSpPr>
          <p:cNvPr id="31" name="TextBox 30">
            <a:extLst>
              <a:ext uri="{FF2B5EF4-FFF2-40B4-BE49-F238E27FC236}">
                <a16:creationId xmlns:a16="http://schemas.microsoft.com/office/drawing/2014/main" id="{67250AA6-3006-082A-B1B6-6328B19465E4}"/>
              </a:ext>
            </a:extLst>
          </p:cNvPr>
          <p:cNvSpPr txBox="1"/>
          <p:nvPr/>
        </p:nvSpPr>
        <p:spPr>
          <a:xfrm>
            <a:off x="169523" y="1738899"/>
            <a:ext cx="534256" cy="4770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500" b="1" dirty="0">
                <a:latin typeface="Bradley Hand ITC"/>
              </a:rPr>
              <a:t> 2</a:t>
            </a:r>
            <a:endParaRPr lang="en-US" sz="2500" b="1" dirty="0"/>
          </a:p>
        </p:txBody>
      </p:sp>
      <p:pic>
        <p:nvPicPr>
          <p:cNvPr id="4" name="Picture 3">
            <a:extLst>
              <a:ext uri="{FF2B5EF4-FFF2-40B4-BE49-F238E27FC236}">
                <a16:creationId xmlns:a16="http://schemas.microsoft.com/office/drawing/2014/main" id="{5AAEF108-D357-62E7-F6B2-52CC61A65BF8}"/>
              </a:ext>
            </a:extLst>
          </p:cNvPr>
          <p:cNvPicPr>
            <a:picLocks noChangeAspect="1"/>
          </p:cNvPicPr>
          <p:nvPr/>
        </p:nvPicPr>
        <p:blipFill>
          <a:blip r:embed="rId5"/>
          <a:stretch>
            <a:fillRect/>
          </a:stretch>
        </p:blipFill>
        <p:spPr>
          <a:xfrm>
            <a:off x="1709526" y="78526"/>
            <a:ext cx="743085" cy="753356"/>
          </a:xfrm>
          <a:prstGeom prst="rect">
            <a:avLst/>
          </a:prstGeom>
        </p:spPr>
      </p:pic>
      <p:sp>
        <p:nvSpPr>
          <p:cNvPr id="7" name="TextBox 6">
            <a:extLst>
              <a:ext uri="{FF2B5EF4-FFF2-40B4-BE49-F238E27FC236}">
                <a16:creationId xmlns:a16="http://schemas.microsoft.com/office/drawing/2014/main" id="{4F815F1D-63E1-83E9-A805-F305B8E9C873}"/>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Prioritize</a:t>
            </a:r>
          </a:p>
        </p:txBody>
      </p:sp>
      <p:pic>
        <p:nvPicPr>
          <p:cNvPr id="5" name="Picture 2" descr="A picture containing text, sign&#10;&#10;Description automatically generated">
            <a:extLst>
              <a:ext uri="{FF2B5EF4-FFF2-40B4-BE49-F238E27FC236}">
                <a16:creationId xmlns:a16="http://schemas.microsoft.com/office/drawing/2014/main" id="{FB63D84C-9BED-1CB4-AB78-817437CEC19A}"/>
              </a:ext>
            </a:extLst>
          </p:cNvPr>
          <p:cNvPicPr>
            <a:picLocks noChangeAspect="1"/>
          </p:cNvPicPr>
          <p:nvPr/>
        </p:nvPicPr>
        <p:blipFill>
          <a:blip r:embed="rId6"/>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C96141C4-84CE-E0EB-467C-73E7E32D7AFC}"/>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a:cs typeface="Calibri"/>
              </a:rPr>
              <a:t>National Health Service Greater Glasgow and Clyde. (2021). Energy Conservation [Information for patients].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709977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46A22-C89E-4584-2374-F221F9E2C34E}"/>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FABCEDE6-7A5D-9C90-C7F6-EE3BC8BA8ACC}"/>
              </a:ext>
            </a:extLst>
          </p:cNvPr>
          <p:cNvPicPr>
            <a:picLocks noChangeAspect="1"/>
          </p:cNvPicPr>
          <p:nvPr/>
        </p:nvPicPr>
        <p:blipFill>
          <a:blip r:embed="rId2"/>
          <a:stretch>
            <a:fillRect/>
          </a:stretch>
        </p:blipFill>
        <p:spPr>
          <a:xfrm>
            <a:off x="1709526" y="78526"/>
            <a:ext cx="743085" cy="753356"/>
          </a:xfrm>
          <a:prstGeom prst="rect">
            <a:avLst/>
          </a:prstGeom>
        </p:spPr>
      </p:pic>
      <p:sp>
        <p:nvSpPr>
          <p:cNvPr id="10" name="TextBox 9">
            <a:extLst>
              <a:ext uri="{FF2B5EF4-FFF2-40B4-BE49-F238E27FC236}">
                <a16:creationId xmlns:a16="http://schemas.microsoft.com/office/drawing/2014/main" id="{7255532C-2F3E-6DBE-B995-6CD9DE341A0A}"/>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Prioritize</a:t>
            </a:r>
          </a:p>
        </p:txBody>
      </p:sp>
      <p:sp>
        <p:nvSpPr>
          <p:cNvPr id="19" name="TextBox 18">
            <a:extLst>
              <a:ext uri="{FF2B5EF4-FFF2-40B4-BE49-F238E27FC236}">
                <a16:creationId xmlns:a16="http://schemas.microsoft.com/office/drawing/2014/main" id="{88759DDB-6E16-38D7-44C3-B0C1FD85770B}"/>
              </a:ext>
            </a:extLst>
          </p:cNvPr>
          <p:cNvSpPr txBox="1"/>
          <p:nvPr/>
        </p:nvSpPr>
        <p:spPr>
          <a:xfrm>
            <a:off x="1884630" y="1936700"/>
            <a:ext cx="4209572" cy="45790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u="sng" dirty="0">
              <a:latin typeface="Cavolini"/>
              <a:cs typeface="Segoe UI"/>
            </a:endParaRPr>
          </a:p>
        </p:txBody>
      </p:sp>
      <p:sp>
        <p:nvSpPr>
          <p:cNvPr id="21" name="TextBox 20">
            <a:extLst>
              <a:ext uri="{FF2B5EF4-FFF2-40B4-BE49-F238E27FC236}">
                <a16:creationId xmlns:a16="http://schemas.microsoft.com/office/drawing/2014/main" id="{F626937F-5E05-DA0D-59FE-253595586DE1}"/>
              </a:ext>
            </a:extLst>
          </p:cNvPr>
          <p:cNvSpPr txBox="1"/>
          <p:nvPr/>
        </p:nvSpPr>
        <p:spPr>
          <a:xfrm>
            <a:off x="1413836" y="1063583"/>
            <a:ext cx="4444108" cy="5262979"/>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rtl="0"/>
            <a:r>
              <a:rPr lang="en-US" sz="1400" b="1" u="sng" dirty="0">
                <a:latin typeface="Cavolini"/>
                <a:ea typeface="Segoe UI"/>
                <a:cs typeface="Segoe UI"/>
              </a:rPr>
              <a:t>Grocery Delivery​</a:t>
            </a:r>
          </a:p>
          <a:p>
            <a:endParaRPr lang="en-US" sz="1400" dirty="0">
              <a:latin typeface="Cavolini"/>
              <a:ea typeface="Segoe UI"/>
              <a:cs typeface="Segoe UI"/>
            </a:endParaRPr>
          </a:p>
          <a:p>
            <a:r>
              <a:rPr lang="en-US" sz="1400" dirty="0">
                <a:latin typeface="Cavolini"/>
                <a:ea typeface="Segoe UI"/>
                <a:cs typeface="Segoe UI"/>
              </a:rPr>
              <a:t>Instacart:​​   1-888-246-7822</a:t>
            </a: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r>
              <a:rPr lang="en-US" sz="1400" dirty="0">
                <a:latin typeface="Cavolini"/>
                <a:ea typeface="Segoe UI"/>
                <a:cs typeface="Segoe UI"/>
              </a:rPr>
              <a:t>Loblaws:                             Walmart​: </a:t>
            </a: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a:p>
            <a:endParaRPr lang="en-US" sz="1400" dirty="0">
              <a:latin typeface="Cavolini"/>
              <a:ea typeface="Segoe UI"/>
              <a:cs typeface="Segoe UI"/>
            </a:endParaRPr>
          </a:p>
        </p:txBody>
      </p:sp>
      <p:sp>
        <p:nvSpPr>
          <p:cNvPr id="22" name="TextBox 21">
            <a:extLst>
              <a:ext uri="{FF2B5EF4-FFF2-40B4-BE49-F238E27FC236}">
                <a16:creationId xmlns:a16="http://schemas.microsoft.com/office/drawing/2014/main" id="{CE48DC06-F234-A195-45BB-BBEAA6FE87BB}"/>
              </a:ext>
            </a:extLst>
          </p:cNvPr>
          <p:cNvSpPr txBox="1"/>
          <p:nvPr/>
        </p:nvSpPr>
        <p:spPr>
          <a:xfrm>
            <a:off x="1408618" y="6634903"/>
            <a:ext cx="4462922" cy="2893100"/>
          </a:xfrm>
          <a:prstGeom prst="rect">
            <a:avLst/>
          </a:prstGeom>
          <a:solidFill>
            <a:schemeClr val="bg2"/>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u="sng" dirty="0">
                <a:latin typeface="Cavolini"/>
                <a:ea typeface="+mn-lt"/>
                <a:cs typeface="+mn-lt"/>
              </a:rPr>
              <a:t>Home Services</a:t>
            </a:r>
            <a:endParaRPr lang="en-US" sz="1400" dirty="0">
              <a:latin typeface="Cavolini"/>
              <a:ea typeface="+mn-lt"/>
              <a:cs typeface="+mn-lt"/>
            </a:endParaRPr>
          </a:p>
          <a:p>
            <a:r>
              <a:rPr lang="en-US" sz="1400" dirty="0">
                <a:latin typeface="Cavolini"/>
                <a:ea typeface="+mn-lt"/>
                <a:cs typeface="+mn-lt"/>
              </a:rPr>
              <a:t>Ottawa West Seniors Support: </a:t>
            </a:r>
            <a:endParaRPr lang="en-US" dirty="0">
              <a:latin typeface="Calibri"/>
              <a:ea typeface="+mn-lt"/>
              <a:cs typeface="+mn-lt"/>
            </a:endParaRPr>
          </a:p>
          <a:p>
            <a:pPr marL="285750" indent="-285750">
              <a:buFont typeface="Calibri"/>
              <a:buChar char="-"/>
            </a:pPr>
            <a:r>
              <a:rPr lang="en-US" sz="1400" dirty="0">
                <a:latin typeface="Cavolini"/>
                <a:ea typeface="+mn-lt"/>
                <a:cs typeface="+mn-lt"/>
              </a:rPr>
              <a:t>613-728-6016</a:t>
            </a:r>
            <a:endParaRPr lang="en-US" dirty="0">
              <a:cs typeface="Calibri"/>
            </a:endParaRPr>
          </a:p>
          <a:p>
            <a:r>
              <a:rPr lang="en-US" sz="1400" dirty="0">
                <a:solidFill>
                  <a:srgbClr val="0563C1"/>
                </a:solidFill>
                <a:latin typeface="Cavolini"/>
                <a:ea typeface="+mn-lt"/>
                <a:cs typeface="+mn-lt"/>
                <a:hlinkClick r:id="rId3"/>
              </a:rPr>
              <a:t>https://owcs.ca/</a:t>
            </a:r>
            <a:r>
              <a:rPr lang="en-US" sz="1400" dirty="0">
                <a:latin typeface="Cavolini"/>
                <a:ea typeface="+mn-lt"/>
                <a:cs typeface="+mn-lt"/>
              </a:rPr>
              <a:t> </a:t>
            </a:r>
            <a:endParaRPr lang="en-US" sz="1400">
              <a:cs typeface="Calibri" panose="020F0502020204030204"/>
            </a:endParaRPr>
          </a:p>
          <a:p>
            <a:endParaRPr lang="en-US" sz="1400" dirty="0">
              <a:latin typeface="Cavolini"/>
              <a:ea typeface="+mn-lt"/>
              <a:cs typeface="+mn-lt"/>
            </a:endParaRPr>
          </a:p>
          <a:p>
            <a:endParaRPr lang="en-US" sz="1400" dirty="0">
              <a:latin typeface="Cavolini"/>
              <a:ea typeface="+mn-lt"/>
              <a:cs typeface="+mn-lt"/>
            </a:endParaRPr>
          </a:p>
          <a:p>
            <a:r>
              <a:rPr lang="en-US" sz="1400" dirty="0">
                <a:latin typeface="Cavolini"/>
                <a:ea typeface="+mn-lt"/>
                <a:cs typeface="+mn-lt"/>
              </a:rPr>
              <a:t>Nepean Seniors Home Support: </a:t>
            </a:r>
            <a:endParaRPr lang="en-US" sz="1400">
              <a:latin typeface="Calibri" panose="020F0502020204030204"/>
              <a:ea typeface="+mn-lt"/>
              <a:cs typeface="+mn-lt"/>
            </a:endParaRPr>
          </a:p>
          <a:p>
            <a:pPr marL="285750" indent="-285750">
              <a:buFont typeface="Calibri"/>
              <a:buChar char="-"/>
            </a:pPr>
            <a:r>
              <a:rPr lang="en-US" sz="1400" dirty="0">
                <a:latin typeface="Cavolini"/>
                <a:ea typeface="+mn-lt"/>
                <a:cs typeface="+mn-lt"/>
              </a:rPr>
              <a:t>613-829-1133</a:t>
            </a:r>
            <a:endParaRPr lang="en-US" sz="1400" dirty="0">
              <a:cs typeface="Calibri"/>
            </a:endParaRPr>
          </a:p>
          <a:p>
            <a:endParaRPr lang="en-US" sz="1400" dirty="0">
              <a:latin typeface="Cavolini"/>
              <a:ea typeface="+mn-lt"/>
              <a:cs typeface="+mn-lt"/>
            </a:endParaRPr>
          </a:p>
          <a:p>
            <a:endParaRPr lang="en-US" sz="1400" dirty="0">
              <a:latin typeface="Cavolini"/>
              <a:ea typeface="+mn-lt"/>
              <a:cs typeface="+mn-lt"/>
            </a:endParaRPr>
          </a:p>
          <a:p>
            <a:r>
              <a:rPr lang="en-US" sz="1400" dirty="0">
                <a:latin typeface="Cavolini"/>
                <a:ea typeface="+mn-lt"/>
                <a:cs typeface="+mn-lt"/>
              </a:rPr>
              <a:t>Olde Forge Support Services:</a:t>
            </a:r>
            <a:endParaRPr lang="en-US" sz="1400" dirty="0">
              <a:latin typeface="Cavolini"/>
              <a:ea typeface="+mn-lt"/>
              <a:cs typeface="Cavolini"/>
            </a:endParaRPr>
          </a:p>
          <a:p>
            <a:pPr marL="285750" indent="-285750">
              <a:buFont typeface="Calibri"/>
              <a:buChar char="-"/>
            </a:pPr>
            <a:r>
              <a:rPr lang="en-US" sz="1400" dirty="0">
                <a:latin typeface="Cavolini"/>
                <a:ea typeface="+mn-lt"/>
                <a:cs typeface="+mn-lt"/>
              </a:rPr>
              <a:t>613-829-9777</a:t>
            </a:r>
          </a:p>
          <a:p>
            <a:pPr marL="285750" indent="-285750">
              <a:buFont typeface="Calibri"/>
              <a:buChar char="-"/>
            </a:pPr>
            <a:endParaRPr lang="en-US" sz="1400" dirty="0">
              <a:latin typeface="Cavolini"/>
              <a:cs typeface="Calibri"/>
            </a:endParaRPr>
          </a:p>
        </p:txBody>
      </p:sp>
      <p:pic>
        <p:nvPicPr>
          <p:cNvPr id="24" name="Picture 24" descr="Qr code&#10;&#10;Description automatically generated">
            <a:extLst>
              <a:ext uri="{FF2B5EF4-FFF2-40B4-BE49-F238E27FC236}">
                <a16:creationId xmlns:a16="http://schemas.microsoft.com/office/drawing/2014/main" id="{BE14E11A-6A84-7661-FD2F-67CD220FA55F}"/>
              </a:ext>
            </a:extLst>
          </p:cNvPr>
          <p:cNvPicPr>
            <a:picLocks noChangeAspect="1"/>
          </p:cNvPicPr>
          <p:nvPr/>
        </p:nvPicPr>
        <p:blipFill>
          <a:blip r:embed="rId4"/>
          <a:stretch>
            <a:fillRect/>
          </a:stretch>
        </p:blipFill>
        <p:spPr>
          <a:xfrm>
            <a:off x="1517522" y="1933956"/>
            <a:ext cx="959990" cy="926592"/>
          </a:xfrm>
          <a:prstGeom prst="rect">
            <a:avLst/>
          </a:prstGeom>
        </p:spPr>
      </p:pic>
      <p:pic>
        <p:nvPicPr>
          <p:cNvPr id="25" name="Picture 25" descr="Qr code&#10;&#10;Description automatically generated">
            <a:extLst>
              <a:ext uri="{FF2B5EF4-FFF2-40B4-BE49-F238E27FC236}">
                <a16:creationId xmlns:a16="http://schemas.microsoft.com/office/drawing/2014/main" id="{A36C66A9-A85F-3296-6A28-86E99B643DDD}"/>
              </a:ext>
            </a:extLst>
          </p:cNvPr>
          <p:cNvPicPr>
            <a:picLocks noChangeAspect="1"/>
          </p:cNvPicPr>
          <p:nvPr/>
        </p:nvPicPr>
        <p:blipFill>
          <a:blip r:embed="rId5"/>
          <a:stretch>
            <a:fillRect/>
          </a:stretch>
        </p:blipFill>
        <p:spPr>
          <a:xfrm>
            <a:off x="1520025" y="4577818"/>
            <a:ext cx="912505" cy="893716"/>
          </a:xfrm>
          <a:prstGeom prst="rect">
            <a:avLst/>
          </a:prstGeom>
        </p:spPr>
      </p:pic>
      <p:pic>
        <p:nvPicPr>
          <p:cNvPr id="26" name="Picture 26" descr="Qr code&#10;&#10;Description automatically generated">
            <a:extLst>
              <a:ext uri="{FF2B5EF4-FFF2-40B4-BE49-F238E27FC236}">
                <a16:creationId xmlns:a16="http://schemas.microsoft.com/office/drawing/2014/main" id="{480A8CB5-94DD-15C1-41E0-ED8FC6C5E8F4}"/>
              </a:ext>
            </a:extLst>
          </p:cNvPr>
          <p:cNvPicPr>
            <a:picLocks noChangeAspect="1"/>
          </p:cNvPicPr>
          <p:nvPr/>
        </p:nvPicPr>
        <p:blipFill>
          <a:blip r:embed="rId6"/>
          <a:stretch>
            <a:fillRect/>
          </a:stretch>
        </p:blipFill>
        <p:spPr>
          <a:xfrm>
            <a:off x="4275933" y="4584684"/>
            <a:ext cx="949716" cy="913345"/>
          </a:xfrm>
          <a:prstGeom prst="rect">
            <a:avLst/>
          </a:prstGeom>
        </p:spPr>
      </p:pic>
      <p:pic>
        <p:nvPicPr>
          <p:cNvPr id="3" name="Picture 2" descr="A picture containing text, sign&#10;&#10;Description automatically generated">
            <a:extLst>
              <a:ext uri="{FF2B5EF4-FFF2-40B4-BE49-F238E27FC236}">
                <a16:creationId xmlns:a16="http://schemas.microsoft.com/office/drawing/2014/main" id="{DC4423C3-6635-C449-A374-6F14134B3EB1}"/>
              </a:ext>
            </a:extLst>
          </p:cNvPr>
          <p:cNvPicPr>
            <a:picLocks noChangeAspect="1"/>
          </p:cNvPicPr>
          <p:nvPr/>
        </p:nvPicPr>
        <p:blipFill>
          <a:blip r:embed="rId7"/>
          <a:stretch>
            <a:fillRect/>
          </a:stretch>
        </p:blipFill>
        <p:spPr>
          <a:xfrm>
            <a:off x="6486023" y="61160"/>
            <a:ext cx="824164" cy="824164"/>
          </a:xfrm>
          <a:prstGeom prst="rect">
            <a:avLst/>
          </a:prstGeom>
        </p:spPr>
      </p:pic>
      <p:sp>
        <p:nvSpPr>
          <p:cNvPr id="4" name="TextBox 5">
            <a:extLst>
              <a:ext uri="{FF2B5EF4-FFF2-40B4-BE49-F238E27FC236}">
                <a16:creationId xmlns:a16="http://schemas.microsoft.com/office/drawing/2014/main" id="{045746D0-0D14-C41D-8016-616BA22AB342}"/>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20482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529B235A-CD83-BD78-27DB-FAE1E487121D}"/>
              </a:ext>
            </a:extLst>
          </p:cNvPr>
          <p:cNvSpPr txBox="1"/>
          <p:nvPr/>
        </p:nvSpPr>
        <p:spPr>
          <a:xfrm>
            <a:off x="140667" y="668684"/>
            <a:ext cx="6967741" cy="83150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200000"/>
              </a:lnSpc>
            </a:pPr>
            <a:r>
              <a:rPr lang="en-US" b="1" dirty="0">
                <a:latin typeface="Century Gothic"/>
                <a:cs typeface="Calibri"/>
              </a:rPr>
              <a:t>Planning and Organizing </a:t>
            </a:r>
            <a:endParaRPr lang="en-US"/>
          </a:p>
          <a:p>
            <a:pPr>
              <a:lnSpc>
                <a:spcPct val="200000"/>
              </a:lnSpc>
            </a:pPr>
            <a:endParaRPr lang="en-US" b="1" dirty="0">
              <a:latin typeface="Century Gothic"/>
              <a:cs typeface="Calibri"/>
            </a:endParaRPr>
          </a:p>
          <a:p>
            <a:pPr marL="342900" indent="-342900">
              <a:lnSpc>
                <a:spcPct val="200000"/>
              </a:lnSpc>
              <a:buAutoNum type="arabicPeriod"/>
            </a:pPr>
            <a:r>
              <a:rPr lang="en-US" b="1" dirty="0">
                <a:latin typeface="Century Gothic"/>
                <a:cs typeface="Calibri"/>
              </a:rPr>
              <a:t>Balance activity and rest</a:t>
            </a:r>
            <a:r>
              <a:rPr lang="en-US" dirty="0">
                <a:latin typeface="Century Gothic"/>
                <a:cs typeface="Calibri"/>
              </a:rPr>
              <a:t>: </a:t>
            </a:r>
          </a:p>
          <a:p>
            <a:pPr lvl="1">
              <a:lnSpc>
                <a:spcPct val="200000"/>
              </a:lnSpc>
              <a:buChar char="•"/>
            </a:pPr>
            <a:r>
              <a:rPr lang="en-US" dirty="0">
                <a:latin typeface="Century Gothic"/>
                <a:cs typeface="Calibri"/>
              </a:rPr>
              <a:t>Plan 10-</a:t>
            </a:r>
            <a:r>
              <a:rPr lang="en-US" b="1" dirty="0">
                <a:latin typeface="Century Gothic"/>
                <a:cs typeface="Calibri"/>
              </a:rPr>
              <a:t>15 minute rests per hour</a:t>
            </a:r>
            <a:r>
              <a:rPr lang="en-US" dirty="0">
                <a:latin typeface="Century Gothic"/>
                <a:cs typeface="Calibri"/>
              </a:rPr>
              <a:t> to prevent fatigue</a:t>
            </a:r>
          </a:p>
          <a:p>
            <a:pPr lvl="1">
              <a:lnSpc>
                <a:spcPct val="200000"/>
              </a:lnSpc>
              <a:buChar char="•"/>
            </a:pPr>
            <a:endParaRPr lang="en-US" dirty="0">
              <a:latin typeface="Century Gothic"/>
              <a:cs typeface="Calibri"/>
            </a:endParaRPr>
          </a:p>
          <a:p>
            <a:pPr>
              <a:lnSpc>
                <a:spcPct val="200000"/>
              </a:lnSpc>
              <a:buAutoNum type="arabicPeriod"/>
            </a:pPr>
            <a:r>
              <a:rPr lang="en-US" dirty="0">
                <a:latin typeface="Century Gothic"/>
                <a:cs typeface="Calibri"/>
              </a:rPr>
              <a:t> Alternate between heavier and lighter tasks:</a:t>
            </a:r>
          </a:p>
          <a:p>
            <a:pPr lvl="1">
              <a:lnSpc>
                <a:spcPct val="200000"/>
              </a:lnSpc>
              <a:buChar char="•"/>
            </a:pPr>
            <a:r>
              <a:rPr lang="en-US" dirty="0">
                <a:latin typeface="Century Gothic"/>
                <a:cs typeface="Calibri"/>
              </a:rPr>
              <a:t>Ex: do </a:t>
            </a:r>
            <a:r>
              <a:rPr lang="en-US" b="1" dirty="0">
                <a:latin typeface="Century Gothic"/>
                <a:cs typeface="Calibri"/>
              </a:rPr>
              <a:t>not</a:t>
            </a:r>
            <a:r>
              <a:rPr lang="en-US" dirty="0">
                <a:latin typeface="Century Gothic"/>
                <a:cs typeface="Calibri"/>
              </a:rPr>
              <a:t> plan to </a:t>
            </a:r>
            <a:r>
              <a:rPr lang="en-US" b="1" dirty="0">
                <a:latin typeface="Century Gothic"/>
                <a:cs typeface="Calibri"/>
              </a:rPr>
              <a:t>do laundry and cooking</a:t>
            </a:r>
            <a:r>
              <a:rPr lang="en-US" dirty="0">
                <a:latin typeface="Century Gothic"/>
                <a:cs typeface="Calibri"/>
              </a:rPr>
              <a:t> in the morning</a:t>
            </a:r>
          </a:p>
          <a:p>
            <a:pPr lvl="1">
              <a:lnSpc>
                <a:spcPct val="200000"/>
              </a:lnSpc>
              <a:buChar char="•"/>
            </a:pPr>
            <a:endParaRPr lang="en-US" dirty="0">
              <a:latin typeface="Century Gothic"/>
              <a:cs typeface="Calibri"/>
            </a:endParaRPr>
          </a:p>
          <a:p>
            <a:pPr>
              <a:lnSpc>
                <a:spcPct val="200000"/>
              </a:lnSpc>
              <a:buAutoNum type="arabicPeriod"/>
            </a:pPr>
            <a:r>
              <a:rPr lang="en-US" dirty="0">
                <a:latin typeface="Century Gothic"/>
                <a:cs typeface="Calibri"/>
              </a:rPr>
              <a:t> Take time to recharge energy: </a:t>
            </a:r>
          </a:p>
          <a:p>
            <a:pPr lvl="1">
              <a:lnSpc>
                <a:spcPct val="200000"/>
              </a:lnSpc>
              <a:buChar char="•"/>
            </a:pPr>
            <a:r>
              <a:rPr lang="en-US" dirty="0">
                <a:latin typeface="Century Gothic"/>
                <a:cs typeface="Calibri"/>
              </a:rPr>
              <a:t>Get a </a:t>
            </a:r>
            <a:r>
              <a:rPr lang="en-US" b="1" dirty="0">
                <a:latin typeface="Century Gothic"/>
                <a:cs typeface="Calibri"/>
              </a:rPr>
              <a:t>good sleep</a:t>
            </a:r>
          </a:p>
          <a:p>
            <a:pPr lvl="1">
              <a:lnSpc>
                <a:spcPct val="200000"/>
              </a:lnSpc>
              <a:buChar char="•"/>
            </a:pPr>
            <a:r>
              <a:rPr lang="en-US" dirty="0">
                <a:latin typeface="Century Gothic"/>
                <a:cs typeface="Calibri"/>
              </a:rPr>
              <a:t>Listen to</a:t>
            </a:r>
            <a:r>
              <a:rPr lang="en-US" b="1" dirty="0">
                <a:latin typeface="Century Gothic"/>
                <a:cs typeface="Calibri"/>
              </a:rPr>
              <a:t> relaxing music</a:t>
            </a:r>
          </a:p>
          <a:p>
            <a:pPr lvl="1">
              <a:lnSpc>
                <a:spcPct val="200000"/>
              </a:lnSpc>
              <a:buChar char="•"/>
            </a:pPr>
            <a:r>
              <a:rPr lang="en-US" dirty="0">
                <a:latin typeface="Century Gothic"/>
                <a:cs typeface="Calibri"/>
              </a:rPr>
              <a:t>Go for a </a:t>
            </a:r>
            <a:r>
              <a:rPr lang="en-US" b="1" dirty="0">
                <a:latin typeface="Century Gothic"/>
                <a:cs typeface="Calibri"/>
              </a:rPr>
              <a:t>light walk</a:t>
            </a:r>
          </a:p>
          <a:p>
            <a:pPr lvl="1">
              <a:lnSpc>
                <a:spcPct val="200000"/>
              </a:lnSpc>
              <a:buChar char="•"/>
            </a:pPr>
            <a:r>
              <a:rPr lang="en-US" b="1" dirty="0">
                <a:latin typeface="Century Gothic"/>
                <a:cs typeface="Calibri"/>
              </a:rPr>
              <a:t>Eat well </a:t>
            </a:r>
            <a:r>
              <a:rPr lang="en-US" dirty="0">
                <a:latin typeface="Century Gothic"/>
                <a:cs typeface="Calibri"/>
              </a:rPr>
              <a:t>and eat </a:t>
            </a:r>
            <a:r>
              <a:rPr lang="en-US" b="1" dirty="0">
                <a:latin typeface="Century Gothic"/>
                <a:cs typeface="Calibri"/>
              </a:rPr>
              <a:t>slowly</a:t>
            </a:r>
          </a:p>
          <a:p>
            <a:pPr lvl="1">
              <a:lnSpc>
                <a:spcPct val="200000"/>
              </a:lnSpc>
              <a:buChar char="•"/>
            </a:pPr>
            <a:r>
              <a:rPr lang="en-US" dirty="0">
                <a:latin typeface="Century Gothic"/>
                <a:cs typeface="Calibri"/>
              </a:rPr>
              <a:t>Spend </a:t>
            </a:r>
            <a:r>
              <a:rPr lang="en-US" b="1" dirty="0">
                <a:latin typeface="Century Gothic"/>
                <a:cs typeface="Calibri"/>
              </a:rPr>
              <a:t>time with friends</a:t>
            </a:r>
            <a:r>
              <a:rPr lang="en-US" dirty="0">
                <a:latin typeface="Century Gothic"/>
                <a:cs typeface="Calibri"/>
              </a:rPr>
              <a:t> and family </a:t>
            </a:r>
          </a:p>
        </p:txBody>
      </p:sp>
      <p:pic>
        <p:nvPicPr>
          <p:cNvPr id="3" name="Picture 8">
            <a:extLst>
              <a:ext uri="{FF2B5EF4-FFF2-40B4-BE49-F238E27FC236}">
                <a16:creationId xmlns:a16="http://schemas.microsoft.com/office/drawing/2014/main" id="{0755C945-B27B-8249-0880-DB2D418C9C2A}"/>
              </a:ext>
            </a:extLst>
          </p:cNvPr>
          <p:cNvPicPr>
            <a:picLocks noChangeAspect="1"/>
          </p:cNvPicPr>
          <p:nvPr/>
        </p:nvPicPr>
        <p:blipFill>
          <a:blip r:embed="rId2"/>
          <a:stretch>
            <a:fillRect/>
          </a:stretch>
        </p:blipFill>
        <p:spPr>
          <a:xfrm>
            <a:off x="904555" y="77682"/>
            <a:ext cx="545239" cy="519406"/>
          </a:xfrm>
          <a:prstGeom prst="rect">
            <a:avLst/>
          </a:prstGeom>
        </p:spPr>
      </p:pic>
      <p:sp>
        <p:nvSpPr>
          <p:cNvPr id="10" name="TextBox 9">
            <a:extLst>
              <a:ext uri="{FF2B5EF4-FFF2-40B4-BE49-F238E27FC236}">
                <a16:creationId xmlns:a16="http://schemas.microsoft.com/office/drawing/2014/main" id="{9EEB14E9-9A63-0D0D-A4CD-B7F1B0A884FD}"/>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Plan</a:t>
            </a:r>
          </a:p>
        </p:txBody>
      </p:sp>
      <p:pic>
        <p:nvPicPr>
          <p:cNvPr id="4" name="Picture 2" descr="A picture containing text, sign&#10;&#10;Description automatically generated">
            <a:extLst>
              <a:ext uri="{FF2B5EF4-FFF2-40B4-BE49-F238E27FC236}">
                <a16:creationId xmlns:a16="http://schemas.microsoft.com/office/drawing/2014/main" id="{D6E08ACC-B34B-23DF-087F-164BE906BAD7}"/>
              </a:ext>
            </a:extLst>
          </p:cNvPr>
          <p:cNvPicPr>
            <a:picLocks noChangeAspect="1"/>
          </p:cNvPicPr>
          <p:nvPr/>
        </p:nvPicPr>
        <p:blipFill>
          <a:blip r:embed="rId3"/>
          <a:stretch>
            <a:fillRect/>
          </a:stretch>
        </p:blipFill>
        <p:spPr>
          <a:xfrm>
            <a:off x="6486023" y="61160"/>
            <a:ext cx="824164" cy="824164"/>
          </a:xfrm>
          <a:prstGeom prst="rect">
            <a:avLst/>
          </a:prstGeom>
        </p:spPr>
      </p:pic>
      <p:sp>
        <p:nvSpPr>
          <p:cNvPr id="6" name="TextBox 5">
            <a:extLst>
              <a:ext uri="{FF2B5EF4-FFF2-40B4-BE49-F238E27FC236}">
                <a16:creationId xmlns:a16="http://schemas.microsoft.com/office/drawing/2014/main" id="{A3117B4B-F664-2102-E350-ED3C981F1B76}"/>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1297948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6BDC7-D375-1A71-0AA4-3F9DC6C8EB19}"/>
            </a:ext>
          </a:extLst>
        </p:cNvPr>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D7E2AE0C-FAB6-B591-DD1F-A1F4C86BF577}"/>
              </a:ext>
            </a:extLst>
          </p:cNvPr>
          <p:cNvGraphicFramePr>
            <a:graphicFrameLocks noGrp="1"/>
          </p:cNvGraphicFramePr>
          <p:nvPr>
            <p:extLst>
              <p:ext uri="{D42A27DB-BD31-4B8C-83A1-F6EECF244321}">
                <p14:modId xmlns:p14="http://schemas.microsoft.com/office/powerpoint/2010/main" val="153982638"/>
              </p:ext>
            </p:extLst>
          </p:nvPr>
        </p:nvGraphicFramePr>
        <p:xfrm>
          <a:off x="185639" y="5671125"/>
          <a:ext cx="6959060" cy="3344718"/>
        </p:xfrm>
        <a:graphic>
          <a:graphicData uri="http://schemas.openxmlformats.org/drawingml/2006/table">
            <a:tbl>
              <a:tblPr firstRow="1" bandRow="1">
                <a:tableStyleId>{5C22544A-7EE6-4342-B048-85BDC9FD1C3A}</a:tableStyleId>
              </a:tblPr>
              <a:tblGrid>
                <a:gridCol w="1739765">
                  <a:extLst>
                    <a:ext uri="{9D8B030D-6E8A-4147-A177-3AD203B41FA5}">
                      <a16:colId xmlns:a16="http://schemas.microsoft.com/office/drawing/2014/main" val="3283856500"/>
                    </a:ext>
                  </a:extLst>
                </a:gridCol>
                <a:gridCol w="1739765">
                  <a:extLst>
                    <a:ext uri="{9D8B030D-6E8A-4147-A177-3AD203B41FA5}">
                      <a16:colId xmlns:a16="http://schemas.microsoft.com/office/drawing/2014/main" val="1428325282"/>
                    </a:ext>
                  </a:extLst>
                </a:gridCol>
                <a:gridCol w="1739765">
                  <a:extLst>
                    <a:ext uri="{9D8B030D-6E8A-4147-A177-3AD203B41FA5}">
                      <a16:colId xmlns:a16="http://schemas.microsoft.com/office/drawing/2014/main" val="3350840022"/>
                    </a:ext>
                  </a:extLst>
                </a:gridCol>
                <a:gridCol w="1739765">
                  <a:extLst>
                    <a:ext uri="{9D8B030D-6E8A-4147-A177-3AD203B41FA5}">
                      <a16:colId xmlns:a16="http://schemas.microsoft.com/office/drawing/2014/main" val="3720513459"/>
                    </a:ext>
                  </a:extLst>
                </a:gridCol>
              </a:tblGrid>
              <a:tr h="364532">
                <a:tc>
                  <a:txBody>
                    <a:bodyPr/>
                    <a:lstStyle/>
                    <a:p>
                      <a:pPr fontAlgn="t"/>
                      <a:endParaRPr lang="en-US" dirty="0">
                        <a:effectLst/>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lvl="0" algn="ctr">
                        <a:spcBef>
                          <a:spcPts val="0"/>
                        </a:spcBef>
                        <a:spcAft>
                          <a:spcPts val="1000"/>
                        </a:spcAft>
                        <a:buNone/>
                      </a:pPr>
                      <a:r>
                        <a:rPr lang="en-US" sz="1400" dirty="0">
                          <a:solidFill>
                            <a:schemeClr val="tx1"/>
                          </a:solidFill>
                          <a:effectLst/>
                          <a:latin typeface="Century Gothic"/>
                        </a:rPr>
                        <a:t>MONDAY</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lgn="ctr" rtl="0" fontAlgn="t">
                        <a:spcBef>
                          <a:spcPts val="0"/>
                        </a:spcBef>
                        <a:spcAft>
                          <a:spcPts val="1000"/>
                        </a:spcAft>
                      </a:pPr>
                      <a:r>
                        <a:rPr lang="en-US" sz="1400" dirty="0">
                          <a:solidFill>
                            <a:schemeClr val="tx1"/>
                          </a:solidFill>
                          <a:effectLst/>
                          <a:latin typeface="Century Gothic"/>
                        </a:rPr>
                        <a:t>TUESDAY</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algn="ctr" rtl="0" fontAlgn="t">
                        <a:spcBef>
                          <a:spcPts val="0"/>
                        </a:spcBef>
                        <a:spcAft>
                          <a:spcPts val="1000"/>
                        </a:spcAft>
                      </a:pPr>
                      <a:r>
                        <a:rPr lang="en-US" sz="1400" dirty="0">
                          <a:solidFill>
                            <a:schemeClr val="tx1"/>
                          </a:solidFill>
                          <a:effectLst/>
                          <a:latin typeface="Century Gothic"/>
                        </a:rPr>
                        <a:t>WEDNESDAY</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3011509855"/>
                  </a:ext>
                </a:extLst>
              </a:tr>
              <a:tr h="1044171">
                <a:tc>
                  <a:txBody>
                    <a:bodyPr/>
                    <a:lstStyle/>
                    <a:p>
                      <a:pPr rtl="0" fontAlgn="t">
                        <a:spcBef>
                          <a:spcPts val="0"/>
                        </a:spcBef>
                        <a:spcAft>
                          <a:spcPts val="1000"/>
                        </a:spcAft>
                      </a:pPr>
                      <a:r>
                        <a:rPr lang="en-US" sz="1400" b="1" dirty="0">
                          <a:solidFill>
                            <a:schemeClr val="tx1"/>
                          </a:solidFill>
                          <a:effectLst/>
                          <a:latin typeface="Century Gothic"/>
                        </a:rPr>
                        <a:t>MORNING</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Breakfast</a:t>
                      </a:r>
                    </a:p>
                    <a:p>
                      <a:pPr rtl="0" fontAlgn="t">
                        <a:spcBef>
                          <a:spcPts val="0"/>
                        </a:spcBef>
                        <a:spcAft>
                          <a:spcPts val="1000"/>
                        </a:spcAft>
                      </a:pPr>
                      <a:r>
                        <a:rPr lang="en-US" sz="1400" dirty="0">
                          <a:solidFill>
                            <a:schemeClr val="tx1"/>
                          </a:solidFill>
                          <a:effectLst/>
                          <a:latin typeface="Century Gothic"/>
                        </a:rPr>
                        <a:t>Bank</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Breakfast</a:t>
                      </a:r>
                    </a:p>
                    <a:p>
                      <a:pPr rtl="0" fontAlgn="t">
                        <a:spcBef>
                          <a:spcPts val="0"/>
                        </a:spcBef>
                        <a:spcAft>
                          <a:spcPts val="1000"/>
                        </a:spcAft>
                      </a:pPr>
                      <a:r>
                        <a:rPr lang="en-US" sz="1400" dirty="0">
                          <a:solidFill>
                            <a:schemeClr val="tx1"/>
                          </a:solidFill>
                          <a:effectLst/>
                          <a:latin typeface="Century Gothic"/>
                        </a:rPr>
                        <a:t>Groceries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Breakfast</a:t>
                      </a:r>
                    </a:p>
                    <a:p>
                      <a:pPr rtl="0" fontAlgn="t">
                        <a:spcBef>
                          <a:spcPts val="0"/>
                        </a:spcBef>
                        <a:spcAft>
                          <a:spcPts val="1000"/>
                        </a:spcAft>
                      </a:pPr>
                      <a:r>
                        <a:rPr lang="en-US" sz="1400" dirty="0">
                          <a:solidFill>
                            <a:schemeClr val="tx1"/>
                          </a:solidFill>
                          <a:effectLst/>
                          <a:latin typeface="Century Gothic"/>
                        </a:rPr>
                        <a:t>Shower</a:t>
                      </a:r>
                    </a:p>
                    <a:p>
                      <a:pPr rtl="0" fontAlgn="t">
                        <a:spcBef>
                          <a:spcPts val="0"/>
                        </a:spcBef>
                        <a:spcAft>
                          <a:spcPts val="1000"/>
                        </a:spcAft>
                      </a:pPr>
                      <a:r>
                        <a:rPr lang="en-US" sz="1400" dirty="0">
                          <a:solidFill>
                            <a:schemeClr val="tx1"/>
                          </a:solidFill>
                          <a:effectLst/>
                          <a:latin typeface="Century Gothic"/>
                        </a:rPr>
                        <a:t>Laundry</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653748420"/>
                  </a:ext>
                </a:extLst>
              </a:tr>
              <a:tr h="1044171">
                <a:tc>
                  <a:txBody>
                    <a:bodyPr/>
                    <a:lstStyle/>
                    <a:p>
                      <a:pPr rtl="0" fontAlgn="t">
                        <a:spcBef>
                          <a:spcPts val="0"/>
                        </a:spcBef>
                        <a:spcAft>
                          <a:spcPts val="1000"/>
                        </a:spcAft>
                      </a:pPr>
                      <a:r>
                        <a:rPr lang="en-US" sz="1400" b="1" dirty="0">
                          <a:solidFill>
                            <a:schemeClr val="tx1"/>
                          </a:solidFill>
                          <a:effectLst/>
                          <a:latin typeface="Century Gothic"/>
                        </a:rPr>
                        <a:t>AFTERNOON</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Lunch</a:t>
                      </a:r>
                    </a:p>
                    <a:p>
                      <a:pPr rtl="0" fontAlgn="t">
                        <a:spcBef>
                          <a:spcPts val="0"/>
                        </a:spcBef>
                        <a:spcAft>
                          <a:spcPts val="1000"/>
                        </a:spcAft>
                      </a:pPr>
                      <a:r>
                        <a:rPr lang="en-US" sz="1400" dirty="0">
                          <a:solidFill>
                            <a:schemeClr val="tx1"/>
                          </a:solidFill>
                          <a:effectLst/>
                          <a:latin typeface="Century Gothic"/>
                        </a:rPr>
                        <a:t>Dusting</a:t>
                      </a:r>
                    </a:p>
                    <a:p>
                      <a:pPr rtl="0" fontAlgn="t">
                        <a:spcBef>
                          <a:spcPts val="0"/>
                        </a:spcBef>
                        <a:spcAft>
                          <a:spcPts val="1000"/>
                        </a:spcAft>
                      </a:pPr>
                      <a:r>
                        <a:rPr lang="en-US" sz="1400" dirty="0">
                          <a:solidFill>
                            <a:schemeClr val="tx1"/>
                          </a:solidFill>
                          <a:effectLst/>
                          <a:latin typeface="Century Gothic"/>
                        </a:rPr>
                        <a:t>Nap</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Lunch</a:t>
                      </a:r>
                    </a:p>
                    <a:p>
                      <a:pPr rtl="0" fontAlgn="t">
                        <a:spcBef>
                          <a:spcPts val="0"/>
                        </a:spcBef>
                        <a:spcAft>
                          <a:spcPts val="1000"/>
                        </a:spcAft>
                      </a:pPr>
                      <a:r>
                        <a:rPr lang="en-US" sz="1400" dirty="0">
                          <a:solidFill>
                            <a:schemeClr val="tx1"/>
                          </a:solidFill>
                          <a:effectLst/>
                          <a:latin typeface="Century Gothic"/>
                        </a:rPr>
                        <a:t>Nap</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Lunch</a:t>
                      </a:r>
                    </a:p>
                    <a:p>
                      <a:pPr rtl="0" fontAlgn="t">
                        <a:spcBef>
                          <a:spcPts val="0"/>
                        </a:spcBef>
                        <a:spcAft>
                          <a:spcPts val="1000"/>
                        </a:spcAft>
                      </a:pPr>
                      <a:r>
                        <a:rPr lang="en-US" sz="1400" dirty="0">
                          <a:solidFill>
                            <a:schemeClr val="tx1"/>
                          </a:solidFill>
                          <a:effectLst/>
                          <a:latin typeface="Century Gothic"/>
                        </a:rPr>
                        <a:t>Exercise</a:t>
                      </a:r>
                    </a:p>
                    <a:p>
                      <a:pPr rtl="0" fontAlgn="t">
                        <a:spcBef>
                          <a:spcPts val="0"/>
                        </a:spcBef>
                        <a:spcAft>
                          <a:spcPts val="1000"/>
                        </a:spcAft>
                      </a:pPr>
                      <a:r>
                        <a:rPr lang="en-US" sz="1400" dirty="0">
                          <a:solidFill>
                            <a:schemeClr val="tx1"/>
                          </a:solidFill>
                          <a:effectLst/>
                          <a:latin typeface="Century Gothic"/>
                        </a:rPr>
                        <a:t>Nap</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3146491372"/>
                  </a:ext>
                </a:extLst>
              </a:tr>
              <a:tr h="890616">
                <a:tc>
                  <a:txBody>
                    <a:bodyPr/>
                    <a:lstStyle/>
                    <a:p>
                      <a:pPr rtl="0" fontAlgn="t">
                        <a:spcBef>
                          <a:spcPts val="0"/>
                        </a:spcBef>
                        <a:spcAft>
                          <a:spcPts val="1000"/>
                        </a:spcAft>
                      </a:pPr>
                      <a:r>
                        <a:rPr lang="en-US" sz="1400" b="1" dirty="0">
                          <a:solidFill>
                            <a:schemeClr val="tx1"/>
                          </a:solidFill>
                          <a:effectLst/>
                          <a:latin typeface="Century Gothic"/>
                        </a:rPr>
                        <a:t>EVENING</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Dinner</a:t>
                      </a:r>
                    </a:p>
                    <a:p>
                      <a:pPr rtl="0" fontAlgn="t">
                        <a:spcBef>
                          <a:spcPts val="0"/>
                        </a:spcBef>
                        <a:spcAft>
                          <a:spcPts val="1000"/>
                        </a:spcAft>
                      </a:pPr>
                      <a:r>
                        <a:rPr lang="en-US" sz="1400" dirty="0">
                          <a:solidFill>
                            <a:schemeClr val="tx1"/>
                          </a:solidFill>
                          <a:effectLst/>
                          <a:latin typeface="Century Gothic"/>
                        </a:rPr>
                        <a:t>TV</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Dinner</a:t>
                      </a:r>
                    </a:p>
                    <a:p>
                      <a:pPr rtl="0" fontAlgn="t">
                        <a:spcBef>
                          <a:spcPts val="0"/>
                        </a:spcBef>
                        <a:spcAft>
                          <a:spcPts val="1000"/>
                        </a:spcAft>
                      </a:pPr>
                      <a:r>
                        <a:rPr lang="en-US" sz="1400" dirty="0">
                          <a:solidFill>
                            <a:schemeClr val="tx1"/>
                          </a:solidFill>
                          <a:effectLst/>
                          <a:latin typeface="Century Gothic"/>
                        </a:rPr>
                        <a:t>Water plants</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Dinner</a:t>
                      </a:r>
                    </a:p>
                    <a:p>
                      <a:pPr rtl="0" fontAlgn="t">
                        <a:spcBef>
                          <a:spcPts val="0"/>
                        </a:spcBef>
                        <a:spcAft>
                          <a:spcPts val="1000"/>
                        </a:spcAft>
                      </a:pPr>
                      <a:r>
                        <a:rPr lang="en-US" sz="1400" dirty="0">
                          <a:solidFill>
                            <a:schemeClr val="tx1"/>
                          </a:solidFill>
                          <a:effectLst/>
                          <a:latin typeface="Century Gothic"/>
                        </a:rPr>
                        <a:t>Reading</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944246212"/>
                  </a:ext>
                </a:extLst>
              </a:tr>
            </a:tbl>
          </a:graphicData>
        </a:graphic>
      </p:graphicFrame>
      <p:sp>
        <p:nvSpPr>
          <p:cNvPr id="8" name="TextBox 7">
            <a:extLst>
              <a:ext uri="{FF2B5EF4-FFF2-40B4-BE49-F238E27FC236}">
                <a16:creationId xmlns:a16="http://schemas.microsoft.com/office/drawing/2014/main" id="{706BD02B-63CD-033E-8D59-611497D37865}"/>
              </a:ext>
            </a:extLst>
          </p:cNvPr>
          <p:cNvSpPr txBox="1"/>
          <p:nvPr/>
        </p:nvSpPr>
        <p:spPr>
          <a:xfrm>
            <a:off x="167660" y="682185"/>
            <a:ext cx="6967741" cy="47397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cs typeface="Calibri"/>
            </a:endParaRPr>
          </a:p>
          <a:p>
            <a:r>
              <a:rPr lang="en-US" dirty="0">
                <a:latin typeface="Century Gothic"/>
                <a:cs typeface="Calibri"/>
              </a:rPr>
              <a:t>Organizing daily tasks: </a:t>
            </a:r>
          </a:p>
          <a:p>
            <a:endParaRPr lang="en-US" dirty="0">
              <a:latin typeface="Century Gothic"/>
              <a:cs typeface="Calibri"/>
            </a:endParaRPr>
          </a:p>
          <a:p>
            <a:pPr>
              <a:buChar char="•"/>
            </a:pPr>
            <a:r>
              <a:rPr lang="en-US" dirty="0">
                <a:latin typeface="Century Gothic"/>
                <a:cs typeface="Calibri"/>
              </a:rPr>
              <a:t>Make a </a:t>
            </a:r>
            <a:r>
              <a:rPr lang="en-US" b="1" dirty="0">
                <a:latin typeface="Century Gothic"/>
                <a:cs typeface="Calibri"/>
              </a:rPr>
              <a:t>list </a:t>
            </a:r>
            <a:r>
              <a:rPr lang="en-US" dirty="0">
                <a:latin typeface="Century Gothic"/>
                <a:cs typeface="Calibri"/>
              </a:rPr>
              <a:t>of </a:t>
            </a:r>
            <a:r>
              <a:rPr lang="en-US" b="1" dirty="0">
                <a:latin typeface="Century Gothic"/>
                <a:cs typeface="Calibri"/>
              </a:rPr>
              <a:t>daily/weekly/monthly tasks</a:t>
            </a:r>
          </a:p>
          <a:p>
            <a:pPr>
              <a:buChar char="•"/>
            </a:pPr>
            <a:endParaRPr lang="en-US" dirty="0">
              <a:latin typeface="Century Gothic"/>
              <a:cs typeface="Calibri"/>
            </a:endParaRPr>
          </a:p>
          <a:p>
            <a:pPr>
              <a:buChar char="•"/>
            </a:pPr>
            <a:endParaRPr lang="en-US" dirty="0">
              <a:latin typeface="Century Gothic"/>
              <a:cs typeface="Calibri"/>
            </a:endParaRPr>
          </a:p>
          <a:p>
            <a:pPr>
              <a:buChar char="•"/>
            </a:pPr>
            <a:endParaRPr lang="en-US" dirty="0">
              <a:latin typeface="Century Gothic"/>
              <a:cs typeface="Calibri"/>
            </a:endParaRPr>
          </a:p>
          <a:p>
            <a:pPr>
              <a:buChar char="•"/>
            </a:pPr>
            <a:endParaRPr lang="en-US" dirty="0">
              <a:latin typeface="Century Gothic"/>
              <a:cs typeface="Calibri"/>
            </a:endParaRPr>
          </a:p>
          <a:p>
            <a:pPr>
              <a:buChar char="•"/>
            </a:pPr>
            <a:endParaRPr lang="en-US" dirty="0">
              <a:latin typeface="Century Gothic"/>
              <a:cs typeface="Calibri"/>
            </a:endParaRPr>
          </a:p>
          <a:p>
            <a:pPr>
              <a:buChar char="•"/>
            </a:pPr>
            <a:endParaRPr lang="en-US" dirty="0">
              <a:latin typeface="Century Gothic"/>
              <a:cs typeface="Calibri"/>
            </a:endParaRPr>
          </a:p>
          <a:p>
            <a:pPr>
              <a:buChar char="•"/>
            </a:pPr>
            <a:endParaRPr lang="en-US" dirty="0">
              <a:latin typeface="Century Gothic"/>
              <a:cs typeface="Calibri"/>
            </a:endParaRPr>
          </a:p>
          <a:p>
            <a:pPr>
              <a:buChar char="•"/>
            </a:pPr>
            <a:endParaRPr lang="en-US" dirty="0">
              <a:latin typeface="Century Gothic"/>
              <a:cs typeface="Calibri"/>
            </a:endParaRPr>
          </a:p>
          <a:p>
            <a:pPr>
              <a:buChar char="•"/>
            </a:pPr>
            <a:r>
              <a:rPr lang="en-US" dirty="0">
                <a:latin typeface="Century Gothic"/>
                <a:cs typeface="Calibri"/>
              </a:rPr>
              <a:t>Make a </a:t>
            </a:r>
            <a:r>
              <a:rPr lang="en-US" b="1" dirty="0">
                <a:latin typeface="Century Gothic"/>
                <a:cs typeface="Calibri"/>
              </a:rPr>
              <a:t>weekly schedule</a:t>
            </a:r>
            <a:r>
              <a:rPr lang="en-US" dirty="0">
                <a:latin typeface="Century Gothic"/>
                <a:cs typeface="Calibri"/>
              </a:rPr>
              <a:t> to plan</a:t>
            </a:r>
          </a:p>
          <a:p>
            <a:pPr>
              <a:buFontTx/>
              <a:buChar char="•"/>
            </a:pPr>
            <a:endParaRPr lang="en-US" dirty="0">
              <a:latin typeface="Century Gothic"/>
              <a:cs typeface="Calibri"/>
            </a:endParaRPr>
          </a:p>
          <a:p>
            <a:pPr lvl="1">
              <a:buFont typeface="Courier New"/>
              <a:buChar char="o"/>
            </a:pPr>
            <a:r>
              <a:rPr lang="en-US" dirty="0">
                <a:latin typeface="Century Gothic"/>
                <a:cs typeface="Calibri"/>
              </a:rPr>
              <a:t>Be realistic!  </a:t>
            </a:r>
          </a:p>
          <a:p>
            <a:pPr lvl="1"/>
            <a:endParaRPr lang="en-US" dirty="0">
              <a:latin typeface="Century Gothic"/>
              <a:cs typeface="Calibri"/>
            </a:endParaRPr>
          </a:p>
          <a:p>
            <a:pPr lvl="1">
              <a:buFont typeface="Courier New"/>
              <a:buChar char="o"/>
            </a:pPr>
            <a:r>
              <a:rPr lang="en-US" dirty="0">
                <a:latin typeface="Century Gothic"/>
                <a:cs typeface="Calibri"/>
              </a:rPr>
              <a:t>Don't forget fun activities like hobbies or visiting!</a:t>
            </a:r>
          </a:p>
        </p:txBody>
      </p:sp>
      <p:pic>
        <p:nvPicPr>
          <p:cNvPr id="3" name="Picture 8">
            <a:extLst>
              <a:ext uri="{FF2B5EF4-FFF2-40B4-BE49-F238E27FC236}">
                <a16:creationId xmlns:a16="http://schemas.microsoft.com/office/drawing/2014/main" id="{697E6DE1-F518-D4A7-F494-DE86213FBCAF}"/>
              </a:ext>
            </a:extLst>
          </p:cNvPr>
          <p:cNvPicPr>
            <a:picLocks noChangeAspect="1"/>
          </p:cNvPicPr>
          <p:nvPr/>
        </p:nvPicPr>
        <p:blipFill>
          <a:blip r:embed="rId2"/>
          <a:stretch>
            <a:fillRect/>
          </a:stretch>
        </p:blipFill>
        <p:spPr>
          <a:xfrm>
            <a:off x="904555" y="77682"/>
            <a:ext cx="545239" cy="519406"/>
          </a:xfrm>
          <a:prstGeom prst="rect">
            <a:avLst/>
          </a:prstGeom>
        </p:spPr>
      </p:pic>
      <p:sp>
        <p:nvSpPr>
          <p:cNvPr id="10" name="TextBox 9">
            <a:extLst>
              <a:ext uri="{FF2B5EF4-FFF2-40B4-BE49-F238E27FC236}">
                <a16:creationId xmlns:a16="http://schemas.microsoft.com/office/drawing/2014/main" id="{71CD5CE8-AA40-D4BB-8213-BC6986D53CF6}"/>
              </a:ext>
            </a:extLst>
          </p:cNvPr>
          <p:cNvSpPr txBox="1"/>
          <p:nvPr/>
        </p:nvSpPr>
        <p:spPr>
          <a:xfrm>
            <a:off x="-3579" y="-1917"/>
            <a:ext cx="208841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entury Gothic"/>
              </a:rPr>
              <a:t>Plan</a:t>
            </a:r>
          </a:p>
        </p:txBody>
      </p:sp>
      <p:pic>
        <p:nvPicPr>
          <p:cNvPr id="4" name="Picture 2" descr="A picture containing text, sign&#10;&#10;Description automatically generated">
            <a:extLst>
              <a:ext uri="{FF2B5EF4-FFF2-40B4-BE49-F238E27FC236}">
                <a16:creationId xmlns:a16="http://schemas.microsoft.com/office/drawing/2014/main" id="{B08AE75F-8322-0880-19F4-115D092B081B}"/>
              </a:ext>
            </a:extLst>
          </p:cNvPr>
          <p:cNvPicPr>
            <a:picLocks noChangeAspect="1"/>
          </p:cNvPicPr>
          <p:nvPr/>
        </p:nvPicPr>
        <p:blipFill>
          <a:blip r:embed="rId3"/>
          <a:stretch>
            <a:fillRect/>
          </a:stretch>
        </p:blipFill>
        <p:spPr>
          <a:xfrm>
            <a:off x="6486023" y="61160"/>
            <a:ext cx="824164" cy="824164"/>
          </a:xfrm>
          <a:prstGeom prst="rect">
            <a:avLst/>
          </a:prstGeom>
        </p:spPr>
      </p:pic>
      <p:graphicFrame>
        <p:nvGraphicFramePr>
          <p:cNvPr id="5" name="Table 4">
            <a:extLst>
              <a:ext uri="{FF2B5EF4-FFF2-40B4-BE49-F238E27FC236}">
                <a16:creationId xmlns:a16="http://schemas.microsoft.com/office/drawing/2014/main" id="{6BEFDA06-475B-EFF8-7073-E35DCF6B578E}"/>
              </a:ext>
            </a:extLst>
          </p:cNvPr>
          <p:cNvGraphicFramePr>
            <a:graphicFrameLocks noGrp="1"/>
          </p:cNvGraphicFramePr>
          <p:nvPr>
            <p:extLst>
              <p:ext uri="{D42A27DB-BD31-4B8C-83A1-F6EECF244321}">
                <p14:modId xmlns:p14="http://schemas.microsoft.com/office/powerpoint/2010/main" val="3227866669"/>
              </p:ext>
            </p:extLst>
          </p:nvPr>
        </p:nvGraphicFramePr>
        <p:xfrm>
          <a:off x="269934" y="1944174"/>
          <a:ext cx="6476202" cy="1828800"/>
        </p:xfrm>
        <a:graphic>
          <a:graphicData uri="http://schemas.openxmlformats.org/drawingml/2006/table">
            <a:tbl>
              <a:tblPr firstRow="1" bandRow="1">
                <a:tableStyleId>{5C22544A-7EE6-4342-B048-85BDC9FD1C3A}</a:tableStyleId>
              </a:tblPr>
              <a:tblGrid>
                <a:gridCol w="2158734">
                  <a:extLst>
                    <a:ext uri="{9D8B030D-6E8A-4147-A177-3AD203B41FA5}">
                      <a16:colId xmlns:a16="http://schemas.microsoft.com/office/drawing/2014/main" val="406062943"/>
                    </a:ext>
                  </a:extLst>
                </a:gridCol>
                <a:gridCol w="2158734">
                  <a:extLst>
                    <a:ext uri="{9D8B030D-6E8A-4147-A177-3AD203B41FA5}">
                      <a16:colId xmlns:a16="http://schemas.microsoft.com/office/drawing/2014/main" val="762085548"/>
                    </a:ext>
                  </a:extLst>
                </a:gridCol>
                <a:gridCol w="2158734">
                  <a:extLst>
                    <a:ext uri="{9D8B030D-6E8A-4147-A177-3AD203B41FA5}">
                      <a16:colId xmlns:a16="http://schemas.microsoft.com/office/drawing/2014/main" val="3611410116"/>
                    </a:ext>
                  </a:extLst>
                </a:gridCol>
              </a:tblGrid>
              <a:tr h="283275">
                <a:tc>
                  <a:txBody>
                    <a:bodyPr/>
                    <a:lstStyle/>
                    <a:p>
                      <a:pPr rtl="0" fontAlgn="t">
                        <a:spcBef>
                          <a:spcPts val="0"/>
                        </a:spcBef>
                        <a:spcAft>
                          <a:spcPts val="1000"/>
                        </a:spcAft>
                      </a:pPr>
                      <a:r>
                        <a:rPr lang="en-US" sz="1400" dirty="0">
                          <a:solidFill>
                            <a:schemeClr val="tx1"/>
                          </a:solidFill>
                          <a:effectLst/>
                          <a:latin typeface="Century Gothic"/>
                        </a:rPr>
                        <a:t>Daily Tasks</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rtl="0" fontAlgn="t">
                        <a:spcBef>
                          <a:spcPts val="0"/>
                        </a:spcBef>
                        <a:spcAft>
                          <a:spcPts val="1000"/>
                        </a:spcAft>
                      </a:pPr>
                      <a:r>
                        <a:rPr lang="en-US" sz="1400" dirty="0">
                          <a:solidFill>
                            <a:schemeClr val="tx1"/>
                          </a:solidFill>
                          <a:effectLst/>
                          <a:latin typeface="Century Gothic"/>
                        </a:rPr>
                        <a:t>Weekly Tasks</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tc>
                  <a:txBody>
                    <a:bodyPr/>
                    <a:lstStyle/>
                    <a:p>
                      <a:pPr rtl="0" fontAlgn="t">
                        <a:spcBef>
                          <a:spcPts val="0"/>
                        </a:spcBef>
                        <a:spcAft>
                          <a:spcPts val="1000"/>
                        </a:spcAft>
                      </a:pPr>
                      <a:r>
                        <a:rPr lang="en-US" sz="1400" dirty="0">
                          <a:solidFill>
                            <a:schemeClr val="tx1"/>
                          </a:solidFill>
                          <a:effectLst/>
                          <a:latin typeface="Century Gothic"/>
                        </a:rPr>
                        <a:t>Monthly Tasks</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accent5">
                        <a:lumMod val="20000"/>
                        <a:lumOff val="80000"/>
                      </a:schemeClr>
                    </a:solidFill>
                  </a:tcPr>
                </a:tc>
                <a:extLst>
                  <a:ext uri="{0D108BD9-81ED-4DB2-BD59-A6C34878D82A}">
                    <a16:rowId xmlns:a16="http://schemas.microsoft.com/office/drawing/2014/main" val="2010566649"/>
                  </a:ext>
                </a:extLst>
              </a:tr>
              <a:tr h="283275">
                <a:tc>
                  <a:txBody>
                    <a:bodyPr/>
                    <a:lstStyle/>
                    <a:p>
                      <a:pPr rtl="0" fontAlgn="t">
                        <a:spcBef>
                          <a:spcPts val="0"/>
                        </a:spcBef>
                        <a:spcAft>
                          <a:spcPts val="1000"/>
                        </a:spcAft>
                      </a:pPr>
                      <a:r>
                        <a:rPr lang="en-US" sz="1400" dirty="0">
                          <a:solidFill>
                            <a:schemeClr val="tx1"/>
                          </a:solidFill>
                          <a:effectLst/>
                          <a:latin typeface="Century Gothic"/>
                        </a:rPr>
                        <a:t>Meal preparation</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Water plants (2x/week)</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Clean oven</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541745568"/>
                  </a:ext>
                </a:extLst>
              </a:tr>
              <a:tr h="283275">
                <a:tc>
                  <a:txBody>
                    <a:bodyPr/>
                    <a:lstStyle/>
                    <a:p>
                      <a:pPr rtl="0" fontAlgn="t">
                        <a:spcBef>
                          <a:spcPts val="0"/>
                        </a:spcBef>
                        <a:spcAft>
                          <a:spcPts val="1000"/>
                        </a:spcAft>
                      </a:pPr>
                      <a:r>
                        <a:rPr lang="en-US" sz="1400" dirty="0">
                          <a:solidFill>
                            <a:schemeClr val="tx1"/>
                          </a:solidFill>
                          <a:effectLst/>
                          <a:latin typeface="Century Gothic"/>
                        </a:rPr>
                        <a:t>Bed making</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Laundry</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Wash kitchen floor</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706223215"/>
                  </a:ext>
                </a:extLst>
              </a:tr>
              <a:tr h="283275">
                <a:tc>
                  <a:txBody>
                    <a:bodyPr/>
                    <a:lstStyle/>
                    <a:p>
                      <a:pPr rtl="0" fontAlgn="t">
                        <a:spcBef>
                          <a:spcPts val="0"/>
                        </a:spcBef>
                        <a:spcAft>
                          <a:spcPts val="1000"/>
                        </a:spcAft>
                      </a:pPr>
                      <a:r>
                        <a:rPr lang="en-US" sz="1400" dirty="0">
                          <a:solidFill>
                            <a:schemeClr val="tx1"/>
                          </a:solidFill>
                          <a:effectLst/>
                          <a:latin typeface="Century Gothic"/>
                        </a:rPr>
                        <a:t>Tidying up</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Ironing</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Wash car</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43540173"/>
                  </a:ext>
                </a:extLst>
              </a:tr>
              <a:tr h="283275">
                <a:tc>
                  <a:txBody>
                    <a:bodyPr/>
                    <a:lstStyle/>
                    <a:p>
                      <a:pPr rtl="0" fontAlgn="t">
                        <a:spcBef>
                          <a:spcPts val="0"/>
                        </a:spcBef>
                        <a:spcAft>
                          <a:spcPts val="1000"/>
                        </a:spcAft>
                      </a:pPr>
                      <a:r>
                        <a:rPr lang="en-US" sz="1400" dirty="0">
                          <a:solidFill>
                            <a:schemeClr val="tx1"/>
                          </a:solidFill>
                          <a:effectLst/>
                          <a:latin typeface="Century Gothic"/>
                        </a:rPr>
                        <a:t>Dishes wash/dry</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Grocery shopping</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Pay bills </a:t>
                      </a:r>
                      <a:endParaRPr lang="en-US">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209450558"/>
                  </a:ext>
                </a:extLst>
              </a:tr>
              <a:tr h="283275">
                <a:tc>
                  <a:txBody>
                    <a:bodyPr/>
                    <a:lstStyle/>
                    <a:p>
                      <a:pPr rtl="0" fontAlgn="t">
                        <a:spcBef>
                          <a:spcPts val="0"/>
                        </a:spcBef>
                        <a:spcAft>
                          <a:spcPts val="1000"/>
                        </a:spcAft>
                      </a:pPr>
                      <a:r>
                        <a:rPr lang="en-US" sz="1400" dirty="0">
                          <a:solidFill>
                            <a:schemeClr val="tx1"/>
                          </a:solidFill>
                          <a:effectLst/>
                          <a:latin typeface="Century Gothic"/>
                        </a:rPr>
                        <a:t>Exercise</a:t>
                      </a:r>
                      <a:endParaRPr lang="en-US"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r>
                        <a:rPr lang="en-US" sz="1400" dirty="0">
                          <a:solidFill>
                            <a:schemeClr val="tx1"/>
                          </a:solidFill>
                          <a:effectLst/>
                          <a:latin typeface="Century Gothic"/>
                        </a:rPr>
                        <a:t>Bridge (every Monday)</a:t>
                      </a: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tc>
                  <a:txBody>
                    <a:bodyPr/>
                    <a:lstStyle/>
                    <a:p>
                      <a:pPr rtl="0" fontAlgn="t">
                        <a:spcBef>
                          <a:spcPts val="0"/>
                        </a:spcBef>
                        <a:spcAft>
                          <a:spcPts val="1000"/>
                        </a:spcAft>
                      </a:pPr>
                      <a:endParaRPr lang="en-US" sz="1400" dirty="0">
                        <a:solidFill>
                          <a:schemeClr val="tx1"/>
                        </a:solidFill>
                        <a:effectLst/>
                        <a:latin typeface="Century Gothic"/>
                      </a:endParaRPr>
                    </a:p>
                  </a:txBody>
                  <a:tcPr marL="68580" marR="68580">
                    <a:lnL w="12700">
                      <a:solidFill>
                        <a:schemeClr val="tx1"/>
                      </a:solidFill>
                    </a:lnL>
                    <a:lnR w="12700">
                      <a:solidFill>
                        <a:schemeClr val="tx1"/>
                      </a:solidFill>
                    </a:lnR>
                    <a:lnT w="12700">
                      <a:solidFill>
                        <a:schemeClr val="tx1"/>
                      </a:solidFill>
                    </a:lnT>
                    <a:lnB w="12700">
                      <a:solidFill>
                        <a:schemeClr val="tx1"/>
                      </a:solidFill>
                    </a:lnB>
                    <a:solidFill>
                      <a:schemeClr val="bg1"/>
                    </a:solidFill>
                  </a:tcPr>
                </a:tc>
                <a:extLst>
                  <a:ext uri="{0D108BD9-81ED-4DB2-BD59-A6C34878D82A}">
                    <a16:rowId xmlns:a16="http://schemas.microsoft.com/office/drawing/2014/main" val="1893436657"/>
                  </a:ext>
                </a:extLst>
              </a:tr>
            </a:tbl>
          </a:graphicData>
        </a:graphic>
      </p:graphicFrame>
      <p:sp>
        <p:nvSpPr>
          <p:cNvPr id="9" name="TextBox 5">
            <a:extLst>
              <a:ext uri="{FF2B5EF4-FFF2-40B4-BE49-F238E27FC236}">
                <a16:creationId xmlns:a16="http://schemas.microsoft.com/office/drawing/2014/main" id="{1C4E51EA-67C5-811C-0793-CFDC998CF0B4}"/>
              </a:ext>
            </a:extLst>
          </p:cNvPr>
          <p:cNvSpPr txBox="1"/>
          <p:nvPr/>
        </p:nvSpPr>
        <p:spPr>
          <a:xfrm>
            <a:off x="-15468" y="9689303"/>
            <a:ext cx="7303621" cy="3693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600" dirty="0">
                <a:cs typeface="Calibri"/>
              </a:rPr>
              <a:t>Adapted from: Bruyere Continuing Care. (2020). Energy Conservation Strategies. </a:t>
            </a:r>
          </a:p>
          <a:p>
            <a:endParaRPr lang="en-US" sz="600" dirty="0">
              <a:cs typeface="Calibri"/>
            </a:endParaRPr>
          </a:p>
          <a:p>
            <a:r>
              <a:rPr lang="en-US" sz="600" dirty="0">
                <a:cs typeface="Calibri"/>
              </a:rPr>
              <a:t>National Health Service Greater Glasgow and Clyde. (2021). Energy Conservation, Information for patients [Brochure]. Retrieved from https</a:t>
            </a:r>
            <a:r>
              <a:rPr lang="en-US" sz="600" dirty="0">
                <a:ea typeface="+mn-lt"/>
                <a:cs typeface="+mn-lt"/>
              </a:rPr>
              <a:t>://www.nhsggc.org.uk/media/261711/232434_2_0-energy-conservation.pdf</a:t>
            </a:r>
            <a:endParaRPr lang="en-US" sz="600" dirty="0">
              <a:cs typeface="Calibri"/>
            </a:endParaRPr>
          </a:p>
        </p:txBody>
      </p:sp>
    </p:spTree>
    <p:extLst>
      <p:ext uri="{BB962C8B-B14F-4D97-AF65-F5344CB8AC3E}">
        <p14:creationId xmlns:p14="http://schemas.microsoft.com/office/powerpoint/2010/main" val="7890581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78060E-DEC2-477A-B429-30F185CF16C5}">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16E6229D-EA69-4C3B-829F-787AF1743E94}">
  <ds:schemaRefs>
    <ds:schemaRef ds:uri="http://schemas.microsoft.com/sharepoint/v3/contenttype/forms"/>
  </ds:schemaRefs>
</ds:datastoreItem>
</file>

<file path=customXml/itemProps3.xml><?xml version="1.0" encoding="utf-8"?>
<ds:datastoreItem xmlns:ds="http://schemas.openxmlformats.org/officeDocument/2006/customXml" ds:itemID="{6FC24B27-FB7B-4233-879A-86EBE2DA726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3684</Words>
  <Application>Microsoft Office PowerPoint</Application>
  <PresentationFormat>Custom</PresentationFormat>
  <Paragraphs>826</Paragraphs>
  <Slides>31</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31</vt:i4>
      </vt:variant>
    </vt:vector>
  </HeadingPairs>
  <TitlesOfParts>
    <vt:vector size="42" baseType="lpstr">
      <vt:lpstr>Arial</vt:lpstr>
      <vt:lpstr>Arial,Sans-Serif</vt:lpstr>
      <vt:lpstr>Bradley Hand ITC</vt:lpstr>
      <vt:lpstr>Calibri</vt:lpstr>
      <vt:lpstr>Calibri Light</vt:lpstr>
      <vt:lpstr>Cavolini</vt:lpstr>
      <vt:lpstr>Century Gothic</vt:lpstr>
      <vt:lpstr>Courier New</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2750</cp:revision>
  <dcterms:created xsi:type="dcterms:W3CDTF">2023-01-26T19:40:03Z</dcterms:created>
  <dcterms:modified xsi:type="dcterms:W3CDTF">2024-12-02T19:41:21Z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