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sldIdLst>
    <p:sldId id="326" r:id="rId6"/>
    <p:sldId id="259" r:id="rId7"/>
    <p:sldId id="258" r:id="rId8"/>
  </p:sldIdLst>
  <p:sldSz cx="73152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2EBABE-5616-4F63-ABA6-CBF45DD1ADBC}" v="1" dt="2024-12-02T19:18:12.7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54" d="100"/>
          <a:sy n="54" d="100"/>
        </p:scale>
        <p:origin x="19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a1b48991-b855-4e9d-9b46-097d553f086f" providerId="ADAL" clId="{FF2EBABE-5616-4F63-ABA6-CBF45DD1ADBC}"/>
    <pc:docChg chg="addSld delSld modSld">
      <pc:chgData name="Laura Dunn" userId="a1b48991-b855-4e9d-9b46-097d553f086f" providerId="ADAL" clId="{FF2EBABE-5616-4F63-ABA6-CBF45DD1ADBC}" dt="2024-12-02T19:18:23.991" v="1" actId="47"/>
      <pc:docMkLst>
        <pc:docMk/>
      </pc:docMkLst>
      <pc:sldChg chg="del">
        <pc:chgData name="Laura Dunn" userId="a1b48991-b855-4e9d-9b46-097d553f086f" providerId="ADAL" clId="{FF2EBABE-5616-4F63-ABA6-CBF45DD1ADBC}" dt="2024-12-02T19:18:23.991" v="1" actId="47"/>
        <pc:sldMkLst>
          <pc:docMk/>
          <pc:sldMk cId="109857222" sldId="256"/>
        </pc:sldMkLst>
      </pc:sldChg>
      <pc:sldChg chg="add">
        <pc:chgData name="Laura Dunn" userId="a1b48991-b855-4e9d-9b46-097d553f086f" providerId="ADAL" clId="{FF2EBABE-5616-4F63-ABA6-CBF45DD1ADBC}" dt="2024-12-02T19:18:12.777" v="0"/>
        <pc:sldMkLst>
          <pc:docMk/>
          <pc:sldMk cId="404696796" sldId="32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646133"/>
            <a:ext cx="5486400" cy="3501813"/>
          </a:xfrm>
        </p:spPr>
        <p:txBody>
          <a:bodyPr anchor="b"/>
          <a:lstStyle>
            <a:lvl1pPr algn="ctr">
              <a:defRPr sz="3600"/>
            </a:lvl1pPr>
          </a:lstStyle>
          <a:p>
            <a:r>
              <a:rPr lang="en-US"/>
              <a:t>Click to edit Master title style</a:t>
            </a:r>
            <a:endParaRPr lang="en-US" dirty="0"/>
          </a:p>
        </p:txBody>
      </p:sp>
      <p:sp>
        <p:nvSpPr>
          <p:cNvPr id="3" name="Subtitle 2"/>
          <p:cNvSpPr>
            <a:spLocks noGrp="1"/>
          </p:cNvSpPr>
          <p:nvPr>
            <p:ph type="subTitle" idx="1"/>
          </p:nvPr>
        </p:nvSpPr>
        <p:spPr>
          <a:xfrm>
            <a:off x="914400" y="5282989"/>
            <a:ext cx="5486400" cy="2428451"/>
          </a:xfrm>
        </p:spPr>
        <p:txBody>
          <a:bodyPr/>
          <a:lstStyle>
            <a:lvl1pPr marL="0" indent="0" algn="ctr">
              <a:buNone/>
              <a:defRPr sz="1440"/>
            </a:lvl1pPr>
            <a:lvl2pPr marL="274320" indent="0" algn="ctr">
              <a:buNone/>
              <a:defRPr sz="1200"/>
            </a:lvl2pPr>
            <a:lvl3pPr marL="548640" indent="0" algn="ctr">
              <a:buNone/>
              <a:defRPr sz="1080"/>
            </a:lvl3pPr>
            <a:lvl4pPr marL="822960" indent="0" algn="ctr">
              <a:buNone/>
              <a:defRPr sz="960"/>
            </a:lvl4pPr>
            <a:lvl5pPr marL="1097280" indent="0" algn="ctr">
              <a:buNone/>
              <a:defRPr sz="960"/>
            </a:lvl5pPr>
            <a:lvl6pPr marL="1371600" indent="0" algn="ctr">
              <a:buNone/>
              <a:defRPr sz="960"/>
            </a:lvl6pPr>
            <a:lvl7pPr marL="1645920" indent="0" algn="ctr">
              <a:buNone/>
              <a:defRPr sz="960"/>
            </a:lvl7pPr>
            <a:lvl8pPr marL="1920240" indent="0" algn="ctr">
              <a:buNone/>
              <a:defRPr sz="960"/>
            </a:lvl8pPr>
            <a:lvl9pPr marL="2194560" indent="0" algn="ctr">
              <a:buNone/>
              <a:defRPr sz="9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535517"/>
            <a:ext cx="1577340"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35517"/>
            <a:ext cx="4640580"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646133"/>
            <a:ext cx="6217920" cy="3501813"/>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1" y="5282989"/>
            <a:ext cx="5486400" cy="2428451"/>
          </a:xfrm>
        </p:spPr>
        <p:txBody>
          <a:bodyPr/>
          <a:lstStyle>
            <a:lvl1pPr marL="0" indent="0" algn="ctr">
              <a:buNone/>
              <a:defRPr sz="1920"/>
            </a:lvl1pPr>
            <a:lvl2pPr marL="365728" indent="0" algn="ctr">
              <a:buNone/>
              <a:defRPr sz="1600"/>
            </a:lvl2pPr>
            <a:lvl3pPr marL="731456" indent="0" algn="ctr">
              <a:buNone/>
              <a:defRPr sz="1440"/>
            </a:lvl3pPr>
            <a:lvl4pPr marL="1097184" indent="0" algn="ctr">
              <a:buNone/>
              <a:defRPr sz="1280"/>
            </a:lvl4pPr>
            <a:lvl5pPr marL="1462912" indent="0" algn="ctr">
              <a:buNone/>
              <a:defRPr sz="1280"/>
            </a:lvl5pPr>
            <a:lvl6pPr marL="1828640" indent="0" algn="ctr">
              <a:buNone/>
              <a:defRPr sz="1280"/>
            </a:lvl6pPr>
            <a:lvl7pPr marL="2194368" indent="0" algn="ctr">
              <a:buNone/>
              <a:defRPr sz="1280"/>
            </a:lvl7pPr>
            <a:lvl8pPr marL="2560095" indent="0" algn="ctr">
              <a:buNone/>
              <a:defRPr sz="1280"/>
            </a:lvl8pPr>
            <a:lvl9pPr marL="2925823"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7524829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9514871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1" y="2507619"/>
            <a:ext cx="6309360" cy="4184014"/>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1" y="6731215"/>
            <a:ext cx="6309360" cy="2200274"/>
          </a:xfrm>
        </p:spPr>
        <p:txBody>
          <a:bodyPr/>
          <a:lstStyle>
            <a:lvl1pPr marL="0" indent="0">
              <a:buNone/>
              <a:defRPr sz="1920">
                <a:solidFill>
                  <a:schemeClr val="tx1"/>
                </a:solidFill>
              </a:defRPr>
            </a:lvl1pPr>
            <a:lvl2pPr marL="365728" indent="0">
              <a:buNone/>
              <a:defRPr sz="1600">
                <a:solidFill>
                  <a:schemeClr val="tx1">
                    <a:tint val="75000"/>
                  </a:schemeClr>
                </a:solidFill>
              </a:defRPr>
            </a:lvl2pPr>
            <a:lvl3pPr marL="731456" indent="0">
              <a:buNone/>
              <a:defRPr sz="1440">
                <a:solidFill>
                  <a:schemeClr val="tx1">
                    <a:tint val="75000"/>
                  </a:schemeClr>
                </a:solidFill>
              </a:defRPr>
            </a:lvl3pPr>
            <a:lvl4pPr marL="1097184" indent="0">
              <a:buNone/>
              <a:defRPr sz="1280">
                <a:solidFill>
                  <a:schemeClr val="tx1">
                    <a:tint val="75000"/>
                  </a:schemeClr>
                </a:solidFill>
              </a:defRPr>
            </a:lvl4pPr>
            <a:lvl5pPr marL="1462912" indent="0">
              <a:buNone/>
              <a:defRPr sz="1280">
                <a:solidFill>
                  <a:schemeClr val="tx1">
                    <a:tint val="75000"/>
                  </a:schemeClr>
                </a:solidFill>
              </a:defRPr>
            </a:lvl5pPr>
            <a:lvl6pPr marL="1828640" indent="0">
              <a:buNone/>
              <a:defRPr sz="1280">
                <a:solidFill>
                  <a:schemeClr val="tx1">
                    <a:tint val="75000"/>
                  </a:schemeClr>
                </a:solidFill>
              </a:defRPr>
            </a:lvl6pPr>
            <a:lvl7pPr marL="2194368" indent="0">
              <a:buNone/>
              <a:defRPr sz="1280">
                <a:solidFill>
                  <a:schemeClr val="tx1">
                    <a:tint val="75000"/>
                  </a:schemeClr>
                </a:solidFill>
              </a:defRPr>
            </a:lvl7pPr>
            <a:lvl8pPr marL="2560095" indent="0">
              <a:buNone/>
              <a:defRPr sz="1280">
                <a:solidFill>
                  <a:schemeClr val="tx1">
                    <a:tint val="75000"/>
                  </a:schemeClr>
                </a:solidFill>
              </a:defRPr>
            </a:lvl8pPr>
            <a:lvl9pPr marL="2925823"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2661442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2398503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35519"/>
            <a:ext cx="630936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465706"/>
            <a:ext cx="3094672" cy="1208404"/>
          </a:xfrm>
        </p:spPr>
        <p:txBody>
          <a:bodyPr anchor="b"/>
          <a:lstStyle>
            <a:lvl1pPr marL="0" indent="0">
              <a:buNone/>
              <a:defRPr sz="1920" b="1"/>
            </a:lvl1pPr>
            <a:lvl2pPr marL="365728" indent="0">
              <a:buNone/>
              <a:defRPr sz="1600" b="1"/>
            </a:lvl2pPr>
            <a:lvl3pPr marL="731456" indent="0">
              <a:buNone/>
              <a:defRPr sz="1440" b="1"/>
            </a:lvl3pPr>
            <a:lvl4pPr marL="1097184" indent="0">
              <a:buNone/>
              <a:defRPr sz="1280" b="1"/>
            </a:lvl4pPr>
            <a:lvl5pPr marL="1462912" indent="0">
              <a:buNone/>
              <a:defRPr sz="1280" b="1"/>
            </a:lvl5pPr>
            <a:lvl6pPr marL="1828640" indent="0">
              <a:buNone/>
              <a:defRPr sz="1280" b="1"/>
            </a:lvl6pPr>
            <a:lvl7pPr marL="2194368" indent="0">
              <a:buNone/>
              <a:defRPr sz="1280" b="1"/>
            </a:lvl7pPr>
            <a:lvl8pPr marL="2560095" indent="0">
              <a:buNone/>
              <a:defRPr sz="1280" b="1"/>
            </a:lvl8pPr>
            <a:lvl9pPr marL="2925823"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674110"/>
            <a:ext cx="309467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1" y="2465706"/>
            <a:ext cx="3109913" cy="1208404"/>
          </a:xfrm>
        </p:spPr>
        <p:txBody>
          <a:bodyPr anchor="b"/>
          <a:lstStyle>
            <a:lvl1pPr marL="0" indent="0">
              <a:buNone/>
              <a:defRPr sz="1920" b="1"/>
            </a:lvl1pPr>
            <a:lvl2pPr marL="365728" indent="0">
              <a:buNone/>
              <a:defRPr sz="1600" b="1"/>
            </a:lvl2pPr>
            <a:lvl3pPr marL="731456" indent="0">
              <a:buNone/>
              <a:defRPr sz="1440" b="1"/>
            </a:lvl3pPr>
            <a:lvl4pPr marL="1097184" indent="0">
              <a:buNone/>
              <a:defRPr sz="1280" b="1"/>
            </a:lvl4pPr>
            <a:lvl5pPr marL="1462912" indent="0">
              <a:buNone/>
              <a:defRPr sz="1280" b="1"/>
            </a:lvl5pPr>
            <a:lvl6pPr marL="1828640" indent="0">
              <a:buNone/>
              <a:defRPr sz="1280" b="1"/>
            </a:lvl6pPr>
            <a:lvl7pPr marL="2194368" indent="0">
              <a:buNone/>
              <a:defRPr sz="1280" b="1"/>
            </a:lvl7pPr>
            <a:lvl8pPr marL="2560095" indent="0">
              <a:buNone/>
              <a:defRPr sz="1280" b="1"/>
            </a:lvl8pPr>
            <a:lvl9pPr marL="2925823"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1" y="3674110"/>
            <a:ext cx="310991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4735338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9714950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2013136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448226"/>
            <a:ext cx="3703320" cy="7147983"/>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3017521"/>
            <a:ext cx="2359342" cy="5590329"/>
          </a:xfrm>
        </p:spPr>
        <p:txBody>
          <a:bodyPr/>
          <a:lstStyle>
            <a:lvl1pPr marL="0" indent="0">
              <a:buNone/>
              <a:defRPr sz="1280"/>
            </a:lvl1pPr>
            <a:lvl2pPr marL="365728" indent="0">
              <a:buNone/>
              <a:defRPr sz="1120"/>
            </a:lvl2pPr>
            <a:lvl3pPr marL="731456" indent="0">
              <a:buNone/>
              <a:defRPr sz="960"/>
            </a:lvl3pPr>
            <a:lvl4pPr marL="1097184" indent="0">
              <a:buNone/>
              <a:defRPr sz="800"/>
            </a:lvl4pPr>
            <a:lvl5pPr marL="1462912" indent="0">
              <a:buNone/>
              <a:defRPr sz="800"/>
            </a:lvl5pPr>
            <a:lvl6pPr marL="1828640" indent="0">
              <a:buNone/>
              <a:defRPr sz="800"/>
            </a:lvl6pPr>
            <a:lvl7pPr marL="2194368" indent="0">
              <a:buNone/>
              <a:defRPr sz="800"/>
            </a:lvl7pPr>
            <a:lvl8pPr marL="2560095" indent="0">
              <a:buNone/>
              <a:defRPr sz="800"/>
            </a:lvl8pPr>
            <a:lvl9pPr marL="2925823"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29466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448226"/>
            <a:ext cx="3703320" cy="7147983"/>
          </a:xfrm>
        </p:spPr>
        <p:txBody>
          <a:bodyPr anchor="t"/>
          <a:lstStyle>
            <a:lvl1pPr marL="0" indent="0">
              <a:buNone/>
              <a:defRPr sz="2560"/>
            </a:lvl1pPr>
            <a:lvl2pPr marL="365728" indent="0">
              <a:buNone/>
              <a:defRPr sz="2240"/>
            </a:lvl2pPr>
            <a:lvl3pPr marL="731456" indent="0">
              <a:buNone/>
              <a:defRPr sz="1920"/>
            </a:lvl3pPr>
            <a:lvl4pPr marL="1097184" indent="0">
              <a:buNone/>
              <a:defRPr sz="1600"/>
            </a:lvl4pPr>
            <a:lvl5pPr marL="1462912" indent="0">
              <a:buNone/>
              <a:defRPr sz="1600"/>
            </a:lvl5pPr>
            <a:lvl6pPr marL="1828640" indent="0">
              <a:buNone/>
              <a:defRPr sz="1600"/>
            </a:lvl6pPr>
            <a:lvl7pPr marL="2194368" indent="0">
              <a:buNone/>
              <a:defRPr sz="1600"/>
            </a:lvl7pPr>
            <a:lvl8pPr marL="2560095" indent="0">
              <a:buNone/>
              <a:defRPr sz="1600"/>
            </a:lvl8pPr>
            <a:lvl9pPr marL="2925823"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3017521"/>
            <a:ext cx="2359342" cy="5590329"/>
          </a:xfrm>
        </p:spPr>
        <p:txBody>
          <a:bodyPr/>
          <a:lstStyle>
            <a:lvl1pPr marL="0" indent="0">
              <a:buNone/>
              <a:defRPr sz="1280"/>
            </a:lvl1pPr>
            <a:lvl2pPr marL="365728" indent="0">
              <a:buNone/>
              <a:defRPr sz="1120"/>
            </a:lvl2pPr>
            <a:lvl3pPr marL="731456" indent="0">
              <a:buNone/>
              <a:defRPr sz="960"/>
            </a:lvl3pPr>
            <a:lvl4pPr marL="1097184" indent="0">
              <a:buNone/>
              <a:defRPr sz="800"/>
            </a:lvl4pPr>
            <a:lvl5pPr marL="1462912" indent="0">
              <a:buNone/>
              <a:defRPr sz="800"/>
            </a:lvl5pPr>
            <a:lvl6pPr marL="1828640" indent="0">
              <a:buNone/>
              <a:defRPr sz="800"/>
            </a:lvl6pPr>
            <a:lvl7pPr marL="2194368" indent="0">
              <a:buNone/>
              <a:defRPr sz="800"/>
            </a:lvl7pPr>
            <a:lvl8pPr marL="2560095" indent="0">
              <a:buNone/>
              <a:defRPr sz="800"/>
            </a:lvl8pPr>
            <a:lvl9pPr marL="2925823"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749137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5023160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1" y="535517"/>
            <a:ext cx="1577340"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35517"/>
            <a:ext cx="4640580"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359485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507617"/>
            <a:ext cx="6309360" cy="4184014"/>
          </a:xfrm>
        </p:spPr>
        <p:txBody>
          <a:bodyPr anchor="b"/>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499110" y="6731213"/>
            <a:ext cx="6309360" cy="2200274"/>
          </a:xfrm>
        </p:spPr>
        <p:txBody>
          <a:bodyPr/>
          <a:lstStyle>
            <a:lvl1pPr marL="0" indent="0">
              <a:buNone/>
              <a:defRPr sz="1440">
                <a:solidFill>
                  <a:schemeClr val="tx1">
                    <a:tint val="82000"/>
                  </a:schemeClr>
                </a:solidFill>
              </a:defRPr>
            </a:lvl1pPr>
            <a:lvl2pPr marL="274320" indent="0">
              <a:buNone/>
              <a:defRPr sz="1200">
                <a:solidFill>
                  <a:schemeClr val="tx1">
                    <a:tint val="82000"/>
                  </a:schemeClr>
                </a:solidFill>
              </a:defRPr>
            </a:lvl2pPr>
            <a:lvl3pPr marL="548640" indent="0">
              <a:buNone/>
              <a:defRPr sz="1080">
                <a:solidFill>
                  <a:schemeClr val="tx1">
                    <a:tint val="82000"/>
                  </a:schemeClr>
                </a:solidFill>
              </a:defRPr>
            </a:lvl3pPr>
            <a:lvl4pPr marL="822960" indent="0">
              <a:buNone/>
              <a:defRPr sz="960">
                <a:solidFill>
                  <a:schemeClr val="tx1">
                    <a:tint val="82000"/>
                  </a:schemeClr>
                </a:solidFill>
              </a:defRPr>
            </a:lvl4pPr>
            <a:lvl5pPr marL="1097280" indent="0">
              <a:buNone/>
              <a:defRPr sz="960">
                <a:solidFill>
                  <a:schemeClr val="tx1">
                    <a:tint val="82000"/>
                  </a:schemeClr>
                </a:solidFill>
              </a:defRPr>
            </a:lvl5pPr>
            <a:lvl6pPr marL="1371600" indent="0">
              <a:buNone/>
              <a:defRPr sz="960">
                <a:solidFill>
                  <a:schemeClr val="tx1">
                    <a:tint val="82000"/>
                  </a:schemeClr>
                </a:solidFill>
              </a:defRPr>
            </a:lvl6pPr>
            <a:lvl7pPr marL="1645920" indent="0">
              <a:buNone/>
              <a:defRPr sz="960">
                <a:solidFill>
                  <a:schemeClr val="tx1">
                    <a:tint val="82000"/>
                  </a:schemeClr>
                </a:solidFill>
              </a:defRPr>
            </a:lvl7pPr>
            <a:lvl8pPr marL="1920240" indent="0">
              <a:buNone/>
              <a:defRPr sz="960">
                <a:solidFill>
                  <a:schemeClr val="tx1">
                    <a:tint val="82000"/>
                  </a:schemeClr>
                </a:solidFill>
              </a:defRPr>
            </a:lvl8pPr>
            <a:lvl9pPr marL="2194560" indent="0">
              <a:buNone/>
              <a:defRPr sz="9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35517"/>
            <a:ext cx="630936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3" y="2465706"/>
            <a:ext cx="3094672" cy="1208404"/>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4" name="Content Placeholder 3"/>
          <p:cNvSpPr>
            <a:spLocks noGrp="1"/>
          </p:cNvSpPr>
          <p:nvPr>
            <p:ph sz="half" idx="2"/>
          </p:nvPr>
        </p:nvSpPr>
        <p:spPr>
          <a:xfrm>
            <a:off x="503873" y="3674110"/>
            <a:ext cx="309467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465706"/>
            <a:ext cx="3109913" cy="1208404"/>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6" name="Content Placeholder 5"/>
          <p:cNvSpPr>
            <a:spLocks noGrp="1"/>
          </p:cNvSpPr>
          <p:nvPr>
            <p:ph sz="quarter" idx="4"/>
          </p:nvPr>
        </p:nvSpPr>
        <p:spPr>
          <a:xfrm>
            <a:off x="3703320" y="3674110"/>
            <a:ext cx="310991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1920"/>
            </a:lvl1pPr>
          </a:lstStyle>
          <a:p>
            <a:r>
              <a:rPr lang="en-US"/>
              <a:t>Click to edit Master title style</a:t>
            </a:r>
            <a:endParaRPr lang="en-US" dirty="0"/>
          </a:p>
        </p:txBody>
      </p:sp>
      <p:sp>
        <p:nvSpPr>
          <p:cNvPr id="3" name="Content Placeholder 2"/>
          <p:cNvSpPr>
            <a:spLocks noGrp="1"/>
          </p:cNvSpPr>
          <p:nvPr>
            <p:ph idx="1"/>
          </p:nvPr>
        </p:nvSpPr>
        <p:spPr>
          <a:xfrm>
            <a:off x="3109913" y="1448224"/>
            <a:ext cx="3703320" cy="7147983"/>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3017520"/>
            <a:ext cx="2359342" cy="5590329"/>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19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448224"/>
            <a:ext cx="3703320" cy="7147983"/>
          </a:xfrm>
        </p:spPr>
        <p:txBody>
          <a:bodyPr anchor="t"/>
          <a:lstStyle>
            <a:lvl1pPr marL="0" indent="0">
              <a:buNone/>
              <a:defRPr sz="1920"/>
            </a:lvl1pPr>
            <a:lvl2pPr marL="274320" indent="0">
              <a:buNone/>
              <a:defRPr sz="1680"/>
            </a:lvl2pPr>
            <a:lvl3pPr marL="548640" indent="0">
              <a:buNone/>
              <a:defRPr sz="1440"/>
            </a:lvl3pPr>
            <a:lvl4pPr marL="822960" indent="0">
              <a:buNone/>
              <a:defRPr sz="1200"/>
            </a:lvl4pPr>
            <a:lvl5pPr marL="1097280" indent="0">
              <a:buNone/>
              <a:defRPr sz="1200"/>
            </a:lvl5pPr>
            <a:lvl6pPr marL="1371600" indent="0">
              <a:buNone/>
              <a:defRPr sz="1200"/>
            </a:lvl6pPr>
            <a:lvl7pPr marL="1645920" indent="0">
              <a:buNone/>
              <a:defRPr sz="1200"/>
            </a:lvl7pPr>
            <a:lvl8pPr marL="1920240" indent="0">
              <a:buNone/>
              <a:defRPr sz="1200"/>
            </a:lvl8pPr>
            <a:lvl9pPr marL="219456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503873" y="3017520"/>
            <a:ext cx="2359342" cy="5590329"/>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535517"/>
            <a:ext cx="630936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677584"/>
            <a:ext cx="630936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9322647"/>
            <a:ext cx="1645920" cy="535517"/>
          </a:xfrm>
          <a:prstGeom prst="rect">
            <a:avLst/>
          </a:prstGeom>
        </p:spPr>
        <p:txBody>
          <a:bodyPr vert="horz" lIns="91440" tIns="45720" rIns="91440" bIns="45720" rtlCol="0" anchor="ctr"/>
          <a:lstStyle>
            <a:lvl1pPr algn="l">
              <a:defRPr sz="720">
                <a:solidFill>
                  <a:schemeClr val="tx1">
                    <a:tint val="82000"/>
                  </a:schemeClr>
                </a:solidFill>
              </a:defRPr>
            </a:lvl1pPr>
          </a:lstStyle>
          <a:p>
            <a:fld id="{846CE7D5-CF57-46EF-B807-FDD0502418D4}" type="datetimeFigureOut">
              <a:rPr lang="en-US" smtClean="0"/>
              <a:t>12/2/2024</a:t>
            </a:fld>
            <a:endParaRPr lang="en-US"/>
          </a:p>
        </p:txBody>
      </p:sp>
      <p:sp>
        <p:nvSpPr>
          <p:cNvPr id="5" name="Footer Placeholder 4"/>
          <p:cNvSpPr>
            <a:spLocks noGrp="1"/>
          </p:cNvSpPr>
          <p:nvPr>
            <p:ph type="ftr" sz="quarter" idx="3"/>
          </p:nvPr>
        </p:nvSpPr>
        <p:spPr>
          <a:xfrm>
            <a:off x="2423160" y="9322647"/>
            <a:ext cx="2468880" cy="535517"/>
          </a:xfrm>
          <a:prstGeom prst="rect">
            <a:avLst/>
          </a:prstGeom>
        </p:spPr>
        <p:txBody>
          <a:bodyPr vert="horz" lIns="91440" tIns="45720" rIns="91440" bIns="45720" rtlCol="0" anchor="ctr"/>
          <a:lstStyle>
            <a:lvl1pPr algn="ctr">
              <a:defRPr sz="7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166360" y="9322647"/>
            <a:ext cx="1645920" cy="535517"/>
          </a:xfrm>
          <a:prstGeom prst="rect">
            <a:avLst/>
          </a:prstGeom>
        </p:spPr>
        <p:txBody>
          <a:bodyPr vert="horz" lIns="91440" tIns="45720" rIns="91440" bIns="45720" rtlCol="0" anchor="ctr"/>
          <a:lstStyle>
            <a:lvl1pPr algn="r">
              <a:defRPr sz="72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1" y="535519"/>
            <a:ext cx="630936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1" y="2677584"/>
            <a:ext cx="630936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9322649"/>
            <a:ext cx="1645920" cy="535517"/>
          </a:xfrm>
          <a:prstGeom prst="rect">
            <a:avLst/>
          </a:prstGeom>
        </p:spPr>
        <p:txBody>
          <a:bodyPr vert="horz" lIns="91440" tIns="45720" rIns="91440" bIns="45720" rtlCol="0" anchor="ctr"/>
          <a:lstStyle>
            <a:lvl1pPr algn="l">
              <a:defRPr sz="96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423161" y="9322649"/>
            <a:ext cx="2468880" cy="535517"/>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166361" y="9322649"/>
            <a:ext cx="1645920" cy="535517"/>
          </a:xfrm>
          <a:prstGeom prst="rect">
            <a:avLst/>
          </a:prstGeom>
        </p:spPr>
        <p:txBody>
          <a:bodyPr vert="horz" lIns="91440" tIns="45720" rIns="91440" bIns="45720" rtlCol="0" anchor="ctr"/>
          <a:lstStyle>
            <a:lvl1pPr algn="r">
              <a:defRPr sz="96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322060722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31456"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64" indent="-182864" algn="l" defTabSz="731456"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592" indent="-182864" algn="l" defTabSz="731456"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320" indent="-182864" algn="l" defTabSz="731456"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048"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776"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504"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232"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2960"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688"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456" rtl="0" eaLnBrk="1" latinLnBrk="0" hangingPunct="1">
        <a:defRPr sz="1440" kern="1200">
          <a:solidFill>
            <a:schemeClr val="tx1"/>
          </a:solidFill>
          <a:latin typeface="+mn-lt"/>
          <a:ea typeface="+mn-ea"/>
          <a:cs typeface="+mn-cs"/>
        </a:defRPr>
      </a:lvl1pPr>
      <a:lvl2pPr marL="365728" algn="l" defTabSz="731456" rtl="0" eaLnBrk="1" latinLnBrk="0" hangingPunct="1">
        <a:defRPr sz="1440" kern="1200">
          <a:solidFill>
            <a:schemeClr val="tx1"/>
          </a:solidFill>
          <a:latin typeface="+mn-lt"/>
          <a:ea typeface="+mn-ea"/>
          <a:cs typeface="+mn-cs"/>
        </a:defRPr>
      </a:lvl2pPr>
      <a:lvl3pPr marL="731456" algn="l" defTabSz="731456" rtl="0" eaLnBrk="1" latinLnBrk="0" hangingPunct="1">
        <a:defRPr sz="1440" kern="1200">
          <a:solidFill>
            <a:schemeClr val="tx1"/>
          </a:solidFill>
          <a:latin typeface="+mn-lt"/>
          <a:ea typeface="+mn-ea"/>
          <a:cs typeface="+mn-cs"/>
        </a:defRPr>
      </a:lvl3pPr>
      <a:lvl4pPr marL="1097184" algn="l" defTabSz="731456" rtl="0" eaLnBrk="1" latinLnBrk="0" hangingPunct="1">
        <a:defRPr sz="1440" kern="1200">
          <a:solidFill>
            <a:schemeClr val="tx1"/>
          </a:solidFill>
          <a:latin typeface="+mn-lt"/>
          <a:ea typeface="+mn-ea"/>
          <a:cs typeface="+mn-cs"/>
        </a:defRPr>
      </a:lvl4pPr>
      <a:lvl5pPr marL="1462912" algn="l" defTabSz="731456" rtl="0" eaLnBrk="1" latinLnBrk="0" hangingPunct="1">
        <a:defRPr sz="1440" kern="1200">
          <a:solidFill>
            <a:schemeClr val="tx1"/>
          </a:solidFill>
          <a:latin typeface="+mn-lt"/>
          <a:ea typeface="+mn-ea"/>
          <a:cs typeface="+mn-cs"/>
        </a:defRPr>
      </a:lvl5pPr>
      <a:lvl6pPr marL="1828640" algn="l" defTabSz="731456" rtl="0" eaLnBrk="1" latinLnBrk="0" hangingPunct="1">
        <a:defRPr sz="1440" kern="1200">
          <a:solidFill>
            <a:schemeClr val="tx1"/>
          </a:solidFill>
          <a:latin typeface="+mn-lt"/>
          <a:ea typeface="+mn-ea"/>
          <a:cs typeface="+mn-cs"/>
        </a:defRPr>
      </a:lvl6pPr>
      <a:lvl7pPr marL="2194368" algn="l" defTabSz="731456" rtl="0" eaLnBrk="1" latinLnBrk="0" hangingPunct="1">
        <a:defRPr sz="1440" kern="1200">
          <a:solidFill>
            <a:schemeClr val="tx1"/>
          </a:solidFill>
          <a:latin typeface="+mn-lt"/>
          <a:ea typeface="+mn-ea"/>
          <a:cs typeface="+mn-cs"/>
        </a:defRPr>
      </a:lvl7pPr>
      <a:lvl8pPr marL="2560095" algn="l" defTabSz="731456" rtl="0" eaLnBrk="1" latinLnBrk="0" hangingPunct="1">
        <a:defRPr sz="1440" kern="1200">
          <a:solidFill>
            <a:schemeClr val="tx1"/>
          </a:solidFill>
          <a:latin typeface="+mn-lt"/>
          <a:ea typeface="+mn-ea"/>
          <a:cs typeface="+mn-cs"/>
        </a:defRPr>
      </a:lvl8pPr>
      <a:lvl9pPr marL="2925823" algn="l" defTabSz="731456"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8.jpe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https://www.aphasia.ca/participic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8.jpe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https://www.aphasia.ca/participic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36222" y="7306357"/>
            <a:ext cx="5842755" cy="1481366"/>
          </a:xfrm>
          <a:prstGeom prst="rect">
            <a:avLst/>
          </a:prstGeom>
          <a:noFill/>
        </p:spPr>
        <p:txBody>
          <a:bodyPr rot="0" spcFirstLastPara="0" vertOverflow="overflow" horzOverflow="overflow" vert="horz" wrap="square" lIns="84643" tIns="42322" rIns="84643" bIns="42322" numCol="1" spcCol="0" rtlCol="0" fromWordArt="0" anchor="t" anchorCtr="0" forceAA="0" compatLnSpc="1">
            <a:prstTxWarp prst="textNoShape">
              <a:avLst/>
            </a:prstTxWarp>
            <a:spAutoFit/>
          </a:bodyPr>
          <a:lstStyle/>
          <a:p>
            <a:pPr defTabSz="846398">
              <a:defRPr/>
            </a:pPr>
            <a:r>
              <a:rPr lang="en-US" sz="1296"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1059512" y="4089004"/>
            <a:ext cx="5196172" cy="1543308"/>
          </a:xfrm>
          <a:prstGeom prst="rect">
            <a:avLst/>
          </a:prstGeom>
          <a:noFill/>
        </p:spPr>
        <p:txBody>
          <a:bodyPr wrap="square">
            <a:spAutoFit/>
          </a:bodyPr>
          <a:lstStyle/>
          <a:p>
            <a:pPr algn="ctr" defTabSz="422270"/>
            <a:r>
              <a:rPr lang="en-CA" sz="4987" dirty="0">
                <a:solidFill>
                  <a:prstClr val="black"/>
                </a:solidFill>
                <a:latin typeface="Calibri" panose="020F0502020204030204"/>
                <a:ea typeface="+mn-lt"/>
                <a:cs typeface="Calibri" panose="020F0502020204030204"/>
              </a:rPr>
              <a:t>Discharge Handout</a:t>
            </a:r>
            <a:endParaRPr lang="en-CA" sz="4987" dirty="0">
              <a:solidFill>
                <a:prstClr val="black"/>
              </a:solidFill>
              <a:latin typeface="Calibri" panose="020F0502020204030204"/>
              <a:cs typeface="Calibri" panose="020F0502020204030204"/>
            </a:endParaRPr>
          </a:p>
          <a:p>
            <a:pPr algn="ctr" defTabSz="846398">
              <a:defRPr/>
            </a:pPr>
            <a:endParaRPr lang="en-US" sz="2221" b="1" dirty="0">
              <a:solidFill>
                <a:srgbClr val="E7E6E6">
                  <a:lumMod val="10000"/>
                </a:srgbClr>
              </a:solidFill>
              <a:latin typeface="Calibri"/>
              <a:ea typeface="+mn-lt"/>
              <a:cs typeface="Calibri" panose="020F0502020204030204"/>
            </a:endParaRPr>
          </a:p>
          <a:p>
            <a:pPr algn="ctr" defTabSz="846398">
              <a:defRPr/>
            </a:pPr>
            <a:r>
              <a:rPr lang="en-US" sz="2221" b="1" dirty="0">
                <a:solidFill>
                  <a:srgbClr val="E7E6E6">
                    <a:lumMod val="10000"/>
                  </a:srgbClr>
                </a:solidFill>
                <a:latin typeface="Calibri"/>
                <a:ea typeface="+mn-lt"/>
                <a:cs typeface="Calibri" panose="020F0502020204030204"/>
              </a:rPr>
              <a:t>Aphasia-friendly toolkit Feb 2024 </a:t>
            </a:r>
            <a:endParaRPr lang="en-US" sz="2221"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45289" y="1450441"/>
            <a:ext cx="2633688" cy="957704"/>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6221" y="1313667"/>
            <a:ext cx="2633688" cy="1211497"/>
          </a:xfrm>
          <a:prstGeom prst="rect">
            <a:avLst/>
          </a:prstGeom>
        </p:spPr>
      </p:pic>
    </p:spTree>
    <p:extLst>
      <p:ext uri="{BB962C8B-B14F-4D97-AF65-F5344CB8AC3E}">
        <p14:creationId xmlns:p14="http://schemas.microsoft.com/office/powerpoint/2010/main" val="404696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a:extLst>
              <a:ext uri="{FF2B5EF4-FFF2-40B4-BE49-F238E27FC236}">
                <a16:creationId xmlns:a16="http://schemas.microsoft.com/office/drawing/2014/main" id="{606BD985-0218-702A-F681-A6EDC1E64EB0}"/>
              </a:ext>
            </a:extLst>
          </p:cNvPr>
          <p:cNvPicPr>
            <a:picLocks noChangeAspect="1"/>
          </p:cNvPicPr>
          <p:nvPr/>
        </p:nvPicPr>
        <p:blipFill rotWithShape="1">
          <a:blip r:embed="rId2"/>
          <a:srcRect t="-3333" r="345" b="10426"/>
          <a:stretch/>
        </p:blipFill>
        <p:spPr>
          <a:xfrm>
            <a:off x="6369923" y="0"/>
            <a:ext cx="939001" cy="876095"/>
          </a:xfrm>
          <a:prstGeom prst="rect">
            <a:avLst/>
          </a:prstGeom>
        </p:spPr>
      </p:pic>
      <p:pic>
        <p:nvPicPr>
          <p:cNvPr id="5" name="Picture 4" descr="A person in a wheelchair&#10;&#10;Description automatically generated">
            <a:extLst>
              <a:ext uri="{FF2B5EF4-FFF2-40B4-BE49-F238E27FC236}">
                <a16:creationId xmlns:a16="http://schemas.microsoft.com/office/drawing/2014/main" id="{0268A79F-AA40-D276-08BF-966B3D9BCC04}"/>
              </a:ext>
            </a:extLst>
          </p:cNvPr>
          <p:cNvPicPr>
            <a:picLocks noChangeAspect="1"/>
          </p:cNvPicPr>
          <p:nvPr/>
        </p:nvPicPr>
        <p:blipFill>
          <a:blip r:embed="rId3"/>
          <a:stretch>
            <a:fillRect/>
          </a:stretch>
        </p:blipFill>
        <p:spPr>
          <a:xfrm>
            <a:off x="513294" y="1052287"/>
            <a:ext cx="6297516" cy="2182330"/>
          </a:xfrm>
          <a:prstGeom prst="rect">
            <a:avLst/>
          </a:prstGeom>
        </p:spPr>
      </p:pic>
      <p:sp>
        <p:nvSpPr>
          <p:cNvPr id="6" name="TextBox 23">
            <a:extLst>
              <a:ext uri="{FF2B5EF4-FFF2-40B4-BE49-F238E27FC236}">
                <a16:creationId xmlns:a16="http://schemas.microsoft.com/office/drawing/2014/main" id="{E5C0F6DF-FD5D-B165-9177-DD38772043E6}"/>
              </a:ext>
            </a:extLst>
          </p:cNvPr>
          <p:cNvSpPr txBox="1"/>
          <p:nvPr/>
        </p:nvSpPr>
        <p:spPr>
          <a:xfrm>
            <a:off x="2266892" y="168073"/>
            <a:ext cx="2780632"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4000" b="1" u="sng" dirty="0">
                <a:latin typeface="Century Gothic"/>
              </a:rPr>
              <a:t>Discharge</a:t>
            </a:r>
            <a:endParaRPr lang="en-US" sz="4000" u="sng" dirty="0"/>
          </a:p>
        </p:txBody>
      </p:sp>
      <p:sp>
        <p:nvSpPr>
          <p:cNvPr id="7" name="TextBox 2">
            <a:extLst>
              <a:ext uri="{FF2B5EF4-FFF2-40B4-BE49-F238E27FC236}">
                <a16:creationId xmlns:a16="http://schemas.microsoft.com/office/drawing/2014/main" id="{B4FFEF0B-239F-68BB-0E83-8BE215F1BFDD}"/>
              </a:ext>
            </a:extLst>
          </p:cNvPr>
          <p:cNvSpPr txBox="1"/>
          <p:nvPr/>
        </p:nvSpPr>
        <p:spPr>
          <a:xfrm>
            <a:off x="1273852" y="3291442"/>
            <a:ext cx="5218476" cy="454586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300000"/>
              </a:lnSpc>
            </a:pPr>
            <a:r>
              <a:rPr lang="en-US" sz="2000" b="1" dirty="0">
                <a:latin typeface="Century Gothic"/>
                <a:cs typeface="Calibri"/>
              </a:rPr>
              <a:t>Date: ________________________________</a:t>
            </a:r>
            <a:endParaRPr lang="en-US" dirty="0">
              <a:latin typeface="Aptos" panose="020B0004020202020204"/>
              <a:cs typeface="Calibri"/>
            </a:endParaRPr>
          </a:p>
          <a:p>
            <a:pPr>
              <a:lnSpc>
                <a:spcPct val="300000"/>
              </a:lnSpc>
            </a:pPr>
            <a:r>
              <a:rPr lang="en-US" sz="2000" b="1" dirty="0">
                <a:latin typeface="Century Gothic"/>
                <a:cs typeface="Calibri"/>
              </a:rPr>
              <a:t>Time: ________________________________</a:t>
            </a:r>
            <a:endParaRPr lang="en-US" dirty="0">
              <a:latin typeface="Aptos" panose="020B0004020202020204"/>
              <a:cs typeface="Calibri"/>
            </a:endParaRPr>
          </a:p>
          <a:p>
            <a:pPr>
              <a:lnSpc>
                <a:spcPct val="300000"/>
              </a:lnSpc>
            </a:pPr>
            <a:r>
              <a:rPr lang="en-US" sz="2000" b="1" dirty="0">
                <a:latin typeface="Century Gothic"/>
                <a:cs typeface="Calibri"/>
              </a:rPr>
              <a:t>Place:_______________________________</a:t>
            </a:r>
            <a:endParaRPr lang="en-US" dirty="0">
              <a:latin typeface="Aptos"/>
              <a:cs typeface="Calibri"/>
            </a:endParaRPr>
          </a:p>
          <a:p>
            <a:pPr>
              <a:lnSpc>
                <a:spcPct val="300000"/>
              </a:lnSpc>
            </a:pPr>
            <a:r>
              <a:rPr lang="en-US" sz="2000" b="1" dirty="0">
                <a:latin typeface="Century Gothic"/>
                <a:cs typeface="Calibri"/>
              </a:rPr>
              <a:t>______________________________________</a:t>
            </a:r>
            <a:endParaRPr lang="en-US" dirty="0">
              <a:latin typeface="Aptos"/>
              <a:cs typeface="Calibri"/>
            </a:endParaRPr>
          </a:p>
          <a:p>
            <a:pPr>
              <a:lnSpc>
                <a:spcPct val="300000"/>
              </a:lnSpc>
            </a:pPr>
            <a:r>
              <a:rPr lang="en-US" sz="2000" b="1" dirty="0">
                <a:latin typeface="Century Gothic"/>
                <a:cs typeface="Calibri"/>
              </a:rPr>
              <a:t>______________________________________</a:t>
            </a:r>
            <a:endParaRPr lang="en-US" dirty="0">
              <a:latin typeface="Aptos"/>
              <a:cs typeface="Calibri"/>
            </a:endParaRPr>
          </a:p>
        </p:txBody>
      </p:sp>
      <p:sp>
        <p:nvSpPr>
          <p:cNvPr id="8" name="TextBox 12">
            <a:extLst>
              <a:ext uri="{FF2B5EF4-FFF2-40B4-BE49-F238E27FC236}">
                <a16:creationId xmlns:a16="http://schemas.microsoft.com/office/drawing/2014/main" id="{987255BF-064E-CD89-4A2C-A009388546FB}"/>
              </a:ext>
            </a:extLst>
          </p:cNvPr>
          <p:cNvSpPr txBox="1"/>
          <p:nvPr/>
        </p:nvSpPr>
        <p:spPr>
          <a:xfrm>
            <a:off x="4916" y="9871851"/>
            <a:ext cx="5471651" cy="18466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i="1">
                <a:solidFill>
                  <a:srgbClr val="272727"/>
                </a:solidFill>
                <a:latin typeface="-apple-system"/>
                <a:cs typeface="Segoe UI"/>
              </a:rPr>
              <a:t>Images used are from </a:t>
            </a:r>
            <a:r>
              <a:rPr lang="en-US" sz="600" i="1" err="1">
                <a:solidFill>
                  <a:srgbClr val="272727"/>
                </a:solidFill>
                <a:latin typeface="-apple-system"/>
                <a:cs typeface="Segoe UI"/>
              </a:rPr>
              <a:t>ParticiPics</a:t>
            </a:r>
            <a:r>
              <a:rPr lang="en-US" sz="600" i="1">
                <a:solidFill>
                  <a:srgbClr val="272727"/>
                </a:solidFill>
                <a:latin typeface="-apple-system"/>
                <a:cs typeface="Segoe UI"/>
              </a:rPr>
              <a:t> – a free, searchable database of pictographic images developed by the Aphasia Institute, </a:t>
            </a:r>
            <a:r>
              <a:rPr lang="en-US" sz="600">
                <a:latin typeface="-apple-system"/>
                <a:cs typeface="Segoe UI"/>
              </a:rPr>
              <a:t>​</a:t>
            </a:r>
            <a:r>
              <a:rPr lang="en-US" sz="600" i="1" u="sng">
                <a:solidFill>
                  <a:srgbClr val="0563C1"/>
                </a:solidFill>
                <a:latin typeface="-apple-system"/>
                <a:cs typeface="Segoe UI"/>
                <a:hlinkClick r:id="rId4"/>
              </a:rPr>
              <a:t>https://www.aphasia.ca/participics</a:t>
            </a:r>
            <a:endParaRPr lang="en-US"/>
          </a:p>
        </p:txBody>
      </p:sp>
      <p:pic>
        <p:nvPicPr>
          <p:cNvPr id="9" name="Picture 8">
            <a:extLst>
              <a:ext uri="{FF2B5EF4-FFF2-40B4-BE49-F238E27FC236}">
                <a16:creationId xmlns:a16="http://schemas.microsoft.com/office/drawing/2014/main" id="{74C40564-18A8-41AC-372D-674740C7BC38}"/>
              </a:ext>
            </a:extLst>
          </p:cNvPr>
          <p:cNvPicPr>
            <a:picLocks noChangeAspect="1"/>
          </p:cNvPicPr>
          <p:nvPr/>
        </p:nvPicPr>
        <p:blipFill>
          <a:blip r:embed="rId5"/>
          <a:stretch>
            <a:fillRect/>
          </a:stretch>
        </p:blipFill>
        <p:spPr>
          <a:xfrm>
            <a:off x="664300" y="3470143"/>
            <a:ext cx="728978" cy="756031"/>
          </a:xfrm>
          <a:prstGeom prst="rect">
            <a:avLst/>
          </a:prstGeom>
        </p:spPr>
      </p:pic>
      <p:pic>
        <p:nvPicPr>
          <p:cNvPr id="10" name="Picture 9">
            <a:extLst>
              <a:ext uri="{FF2B5EF4-FFF2-40B4-BE49-F238E27FC236}">
                <a16:creationId xmlns:a16="http://schemas.microsoft.com/office/drawing/2014/main" id="{6A1A8AFF-E0E0-7711-F368-B506793B3A78}"/>
              </a:ext>
            </a:extLst>
          </p:cNvPr>
          <p:cNvPicPr>
            <a:picLocks noChangeAspect="1"/>
          </p:cNvPicPr>
          <p:nvPr/>
        </p:nvPicPr>
        <p:blipFill>
          <a:blip r:embed="rId6"/>
          <a:stretch>
            <a:fillRect/>
          </a:stretch>
        </p:blipFill>
        <p:spPr>
          <a:xfrm>
            <a:off x="629782" y="4453047"/>
            <a:ext cx="610445" cy="589158"/>
          </a:xfrm>
          <a:prstGeom prst="rect">
            <a:avLst/>
          </a:prstGeom>
        </p:spPr>
      </p:pic>
      <p:pic>
        <p:nvPicPr>
          <p:cNvPr id="12" name="Picture 11" descr="Cartoon of two people&#10;&#10;Description automatically generated">
            <a:extLst>
              <a:ext uri="{FF2B5EF4-FFF2-40B4-BE49-F238E27FC236}">
                <a16:creationId xmlns:a16="http://schemas.microsoft.com/office/drawing/2014/main" id="{30E20A33-FD50-E26A-1E9A-DBC0DD8E3657}"/>
              </a:ext>
            </a:extLst>
          </p:cNvPr>
          <p:cNvPicPr>
            <a:picLocks noChangeAspect="1"/>
          </p:cNvPicPr>
          <p:nvPr/>
        </p:nvPicPr>
        <p:blipFill rotWithShape="1">
          <a:blip r:embed="rId7"/>
          <a:srcRect l="52809" t="-19355" r="2274"/>
          <a:stretch/>
        </p:blipFill>
        <p:spPr>
          <a:xfrm>
            <a:off x="266177" y="5964984"/>
            <a:ext cx="1119465" cy="1083810"/>
          </a:xfrm>
          <a:prstGeom prst="rect">
            <a:avLst/>
          </a:prstGeom>
        </p:spPr>
      </p:pic>
      <p:pic>
        <p:nvPicPr>
          <p:cNvPr id="13" name="Picture 12" descr="Cartoon of two people&#10;&#10;Description automatically generated">
            <a:extLst>
              <a:ext uri="{FF2B5EF4-FFF2-40B4-BE49-F238E27FC236}">
                <a16:creationId xmlns:a16="http://schemas.microsoft.com/office/drawing/2014/main" id="{C6DA251C-05A8-4DA4-808D-F5D8903AA1DC}"/>
              </a:ext>
            </a:extLst>
          </p:cNvPr>
          <p:cNvPicPr>
            <a:picLocks noChangeAspect="1"/>
          </p:cNvPicPr>
          <p:nvPr/>
        </p:nvPicPr>
        <p:blipFill rotWithShape="1">
          <a:blip r:embed="rId7"/>
          <a:srcRect l="430" t="15873" r="60023" b="1587"/>
          <a:stretch/>
        </p:blipFill>
        <p:spPr>
          <a:xfrm>
            <a:off x="141925" y="5153453"/>
            <a:ext cx="1122245" cy="810353"/>
          </a:xfrm>
          <a:prstGeom prst="rect">
            <a:avLst/>
          </a:prstGeom>
        </p:spPr>
      </p:pic>
    </p:spTree>
    <p:extLst>
      <p:ext uri="{BB962C8B-B14F-4D97-AF65-F5344CB8AC3E}">
        <p14:creationId xmlns:p14="http://schemas.microsoft.com/office/powerpoint/2010/main" val="534536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a:extLst>
              <a:ext uri="{FF2B5EF4-FFF2-40B4-BE49-F238E27FC236}">
                <a16:creationId xmlns:a16="http://schemas.microsoft.com/office/drawing/2014/main" id="{606BD985-0218-702A-F681-A6EDC1E64EB0}"/>
              </a:ext>
            </a:extLst>
          </p:cNvPr>
          <p:cNvPicPr>
            <a:picLocks noChangeAspect="1"/>
          </p:cNvPicPr>
          <p:nvPr/>
        </p:nvPicPr>
        <p:blipFill rotWithShape="1">
          <a:blip r:embed="rId2"/>
          <a:srcRect t="-3333" r="345" b="10426"/>
          <a:stretch/>
        </p:blipFill>
        <p:spPr>
          <a:xfrm>
            <a:off x="6369923" y="0"/>
            <a:ext cx="939001" cy="876095"/>
          </a:xfrm>
          <a:prstGeom prst="rect">
            <a:avLst/>
          </a:prstGeom>
        </p:spPr>
      </p:pic>
      <p:pic>
        <p:nvPicPr>
          <p:cNvPr id="5" name="Picture 4" descr="A person in a wheelchair&#10;&#10;Description automatically generated">
            <a:extLst>
              <a:ext uri="{FF2B5EF4-FFF2-40B4-BE49-F238E27FC236}">
                <a16:creationId xmlns:a16="http://schemas.microsoft.com/office/drawing/2014/main" id="{0268A79F-AA40-D276-08BF-966B3D9BCC04}"/>
              </a:ext>
            </a:extLst>
          </p:cNvPr>
          <p:cNvPicPr>
            <a:picLocks noChangeAspect="1"/>
          </p:cNvPicPr>
          <p:nvPr/>
        </p:nvPicPr>
        <p:blipFill>
          <a:blip r:embed="rId3"/>
          <a:stretch>
            <a:fillRect/>
          </a:stretch>
        </p:blipFill>
        <p:spPr>
          <a:xfrm>
            <a:off x="511634" y="886660"/>
            <a:ext cx="6297516" cy="2182330"/>
          </a:xfrm>
          <a:prstGeom prst="rect">
            <a:avLst/>
          </a:prstGeom>
        </p:spPr>
      </p:pic>
      <p:sp>
        <p:nvSpPr>
          <p:cNvPr id="6" name="TextBox 23">
            <a:extLst>
              <a:ext uri="{FF2B5EF4-FFF2-40B4-BE49-F238E27FC236}">
                <a16:creationId xmlns:a16="http://schemas.microsoft.com/office/drawing/2014/main" id="{E5C0F6DF-FD5D-B165-9177-DD38772043E6}"/>
              </a:ext>
            </a:extLst>
          </p:cNvPr>
          <p:cNvSpPr txBox="1"/>
          <p:nvPr/>
        </p:nvSpPr>
        <p:spPr>
          <a:xfrm>
            <a:off x="2858158" y="168073"/>
            <a:ext cx="1969360"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4000" b="1" u="sng" dirty="0">
                <a:latin typeface="Century Gothic"/>
              </a:rPr>
              <a:t>Congé</a:t>
            </a:r>
          </a:p>
        </p:txBody>
      </p:sp>
      <p:sp>
        <p:nvSpPr>
          <p:cNvPr id="7" name="TextBox 2">
            <a:extLst>
              <a:ext uri="{FF2B5EF4-FFF2-40B4-BE49-F238E27FC236}">
                <a16:creationId xmlns:a16="http://schemas.microsoft.com/office/drawing/2014/main" id="{B4FFEF0B-239F-68BB-0E83-8BE215F1BFDD}"/>
              </a:ext>
            </a:extLst>
          </p:cNvPr>
          <p:cNvSpPr txBox="1"/>
          <p:nvPr/>
        </p:nvSpPr>
        <p:spPr>
          <a:xfrm>
            <a:off x="1273852" y="3291442"/>
            <a:ext cx="5218476" cy="454586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300000"/>
              </a:lnSpc>
            </a:pPr>
            <a:r>
              <a:rPr lang="en-US" sz="2000" b="1" dirty="0">
                <a:latin typeface="Century Gothic"/>
                <a:cs typeface="Calibri"/>
              </a:rPr>
              <a:t>Date: ________________________________</a:t>
            </a:r>
            <a:endParaRPr lang="en-US" dirty="0">
              <a:latin typeface="Aptos" panose="020B0004020202020204"/>
              <a:cs typeface="Calibri"/>
            </a:endParaRPr>
          </a:p>
          <a:p>
            <a:pPr>
              <a:lnSpc>
                <a:spcPct val="300000"/>
              </a:lnSpc>
            </a:pPr>
            <a:r>
              <a:rPr lang="en-US" sz="2000" b="1" dirty="0">
                <a:latin typeface="Century Gothic"/>
                <a:cs typeface="Calibri"/>
              </a:rPr>
              <a:t>Heure: ________________________________</a:t>
            </a:r>
            <a:endParaRPr lang="en-US" dirty="0">
              <a:latin typeface="Aptos" panose="020B0004020202020204"/>
              <a:cs typeface="Calibri"/>
            </a:endParaRPr>
          </a:p>
          <a:p>
            <a:pPr>
              <a:lnSpc>
                <a:spcPct val="300000"/>
              </a:lnSpc>
            </a:pPr>
            <a:r>
              <a:rPr lang="en-US" sz="2000" b="1" dirty="0" err="1">
                <a:latin typeface="Century Gothic"/>
                <a:cs typeface="Calibri"/>
              </a:rPr>
              <a:t>Endroit</a:t>
            </a:r>
            <a:r>
              <a:rPr lang="en-US" sz="2000" b="1" dirty="0">
                <a:latin typeface="Century Gothic"/>
                <a:cs typeface="Calibri"/>
              </a:rPr>
              <a:t>:________________________________</a:t>
            </a:r>
          </a:p>
          <a:p>
            <a:pPr>
              <a:lnSpc>
                <a:spcPct val="300000"/>
              </a:lnSpc>
            </a:pPr>
            <a:r>
              <a:rPr lang="en-US" sz="2000" b="1" dirty="0">
                <a:latin typeface="Century Gothic"/>
                <a:cs typeface="Calibri"/>
              </a:rPr>
              <a:t>______________________________________</a:t>
            </a:r>
            <a:endParaRPr lang="en-US" dirty="0">
              <a:latin typeface="Aptos"/>
              <a:cs typeface="Calibri"/>
            </a:endParaRPr>
          </a:p>
          <a:p>
            <a:pPr>
              <a:lnSpc>
                <a:spcPct val="300000"/>
              </a:lnSpc>
            </a:pPr>
            <a:r>
              <a:rPr lang="en-US" sz="2000" b="1" dirty="0">
                <a:latin typeface="Century Gothic"/>
                <a:cs typeface="Calibri"/>
              </a:rPr>
              <a:t>______________________________________</a:t>
            </a:r>
            <a:endParaRPr lang="en-US" dirty="0">
              <a:latin typeface="Aptos"/>
              <a:cs typeface="Calibri"/>
            </a:endParaRPr>
          </a:p>
        </p:txBody>
      </p:sp>
      <p:sp>
        <p:nvSpPr>
          <p:cNvPr id="8" name="TextBox 12">
            <a:extLst>
              <a:ext uri="{FF2B5EF4-FFF2-40B4-BE49-F238E27FC236}">
                <a16:creationId xmlns:a16="http://schemas.microsoft.com/office/drawing/2014/main" id="{987255BF-064E-CD89-4A2C-A009388546FB}"/>
              </a:ext>
            </a:extLst>
          </p:cNvPr>
          <p:cNvSpPr txBox="1"/>
          <p:nvPr/>
        </p:nvSpPr>
        <p:spPr>
          <a:xfrm>
            <a:off x="4916" y="9871851"/>
            <a:ext cx="5471651" cy="18466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i="1">
                <a:solidFill>
                  <a:srgbClr val="272727"/>
                </a:solidFill>
                <a:latin typeface="-apple-system"/>
                <a:cs typeface="Segoe UI"/>
              </a:rPr>
              <a:t>Images used are from </a:t>
            </a:r>
            <a:r>
              <a:rPr lang="en-US" sz="600" i="1" err="1">
                <a:solidFill>
                  <a:srgbClr val="272727"/>
                </a:solidFill>
                <a:latin typeface="-apple-system"/>
                <a:cs typeface="Segoe UI"/>
              </a:rPr>
              <a:t>ParticiPics</a:t>
            </a:r>
            <a:r>
              <a:rPr lang="en-US" sz="600" i="1">
                <a:solidFill>
                  <a:srgbClr val="272727"/>
                </a:solidFill>
                <a:latin typeface="-apple-system"/>
                <a:cs typeface="Segoe UI"/>
              </a:rPr>
              <a:t> – a free, searchable database of pictographic images developed by the Aphasia Institute, </a:t>
            </a:r>
            <a:r>
              <a:rPr lang="en-US" sz="600">
                <a:latin typeface="-apple-system"/>
                <a:cs typeface="Segoe UI"/>
              </a:rPr>
              <a:t>​</a:t>
            </a:r>
            <a:r>
              <a:rPr lang="en-US" sz="600" i="1" u="sng">
                <a:solidFill>
                  <a:srgbClr val="0563C1"/>
                </a:solidFill>
                <a:latin typeface="-apple-system"/>
                <a:cs typeface="Segoe UI"/>
                <a:hlinkClick r:id="rId4"/>
              </a:rPr>
              <a:t>https://www.aphasia.ca/participics</a:t>
            </a:r>
            <a:endParaRPr lang="en-US"/>
          </a:p>
        </p:txBody>
      </p:sp>
      <p:pic>
        <p:nvPicPr>
          <p:cNvPr id="9" name="Picture 8">
            <a:extLst>
              <a:ext uri="{FF2B5EF4-FFF2-40B4-BE49-F238E27FC236}">
                <a16:creationId xmlns:a16="http://schemas.microsoft.com/office/drawing/2014/main" id="{74C40564-18A8-41AC-372D-674740C7BC38}"/>
              </a:ext>
            </a:extLst>
          </p:cNvPr>
          <p:cNvPicPr>
            <a:picLocks noChangeAspect="1"/>
          </p:cNvPicPr>
          <p:nvPr/>
        </p:nvPicPr>
        <p:blipFill>
          <a:blip r:embed="rId5"/>
          <a:stretch>
            <a:fillRect/>
          </a:stretch>
        </p:blipFill>
        <p:spPr>
          <a:xfrm>
            <a:off x="664300" y="3470143"/>
            <a:ext cx="728978" cy="756031"/>
          </a:xfrm>
          <a:prstGeom prst="rect">
            <a:avLst/>
          </a:prstGeom>
        </p:spPr>
      </p:pic>
      <p:pic>
        <p:nvPicPr>
          <p:cNvPr id="10" name="Picture 9">
            <a:extLst>
              <a:ext uri="{FF2B5EF4-FFF2-40B4-BE49-F238E27FC236}">
                <a16:creationId xmlns:a16="http://schemas.microsoft.com/office/drawing/2014/main" id="{6A1A8AFF-E0E0-7711-F368-B506793B3A78}"/>
              </a:ext>
            </a:extLst>
          </p:cNvPr>
          <p:cNvPicPr>
            <a:picLocks noChangeAspect="1"/>
          </p:cNvPicPr>
          <p:nvPr/>
        </p:nvPicPr>
        <p:blipFill>
          <a:blip r:embed="rId6"/>
          <a:stretch>
            <a:fillRect/>
          </a:stretch>
        </p:blipFill>
        <p:spPr>
          <a:xfrm>
            <a:off x="629782" y="4453047"/>
            <a:ext cx="610445" cy="589158"/>
          </a:xfrm>
          <a:prstGeom prst="rect">
            <a:avLst/>
          </a:prstGeom>
        </p:spPr>
      </p:pic>
      <p:pic>
        <p:nvPicPr>
          <p:cNvPr id="3" name="Picture 2" descr="Cartoon of two people&#10;&#10;Description automatically generated">
            <a:extLst>
              <a:ext uri="{FF2B5EF4-FFF2-40B4-BE49-F238E27FC236}">
                <a16:creationId xmlns:a16="http://schemas.microsoft.com/office/drawing/2014/main" id="{F5EEDD15-11DF-16B5-1E49-0491C772CCCB}"/>
              </a:ext>
            </a:extLst>
          </p:cNvPr>
          <p:cNvPicPr>
            <a:picLocks noChangeAspect="1"/>
          </p:cNvPicPr>
          <p:nvPr/>
        </p:nvPicPr>
        <p:blipFill rotWithShape="1">
          <a:blip r:embed="rId7"/>
          <a:srcRect l="52809" t="-19355" r="2274"/>
          <a:stretch/>
        </p:blipFill>
        <p:spPr>
          <a:xfrm>
            <a:off x="266540" y="5978782"/>
            <a:ext cx="1119465" cy="1083810"/>
          </a:xfrm>
          <a:prstGeom prst="rect">
            <a:avLst/>
          </a:prstGeom>
        </p:spPr>
      </p:pic>
      <p:pic>
        <p:nvPicPr>
          <p:cNvPr id="14" name="Picture 13" descr="Cartoon of two people&#10;&#10;Description automatically generated">
            <a:extLst>
              <a:ext uri="{FF2B5EF4-FFF2-40B4-BE49-F238E27FC236}">
                <a16:creationId xmlns:a16="http://schemas.microsoft.com/office/drawing/2014/main" id="{72D77A67-0E13-AC52-AC22-79E756D341C2}"/>
              </a:ext>
            </a:extLst>
          </p:cNvPr>
          <p:cNvPicPr>
            <a:picLocks noChangeAspect="1"/>
          </p:cNvPicPr>
          <p:nvPr/>
        </p:nvPicPr>
        <p:blipFill rotWithShape="1">
          <a:blip r:embed="rId7"/>
          <a:srcRect l="430" t="15873" r="60023" b="1587"/>
          <a:stretch/>
        </p:blipFill>
        <p:spPr>
          <a:xfrm>
            <a:off x="238177" y="5167194"/>
            <a:ext cx="1122245" cy="810353"/>
          </a:xfrm>
          <a:prstGeom prst="rect">
            <a:avLst/>
          </a:prstGeom>
        </p:spPr>
      </p:pic>
    </p:spTree>
    <p:extLst>
      <p:ext uri="{BB962C8B-B14F-4D97-AF65-F5344CB8AC3E}">
        <p14:creationId xmlns:p14="http://schemas.microsoft.com/office/powerpoint/2010/main" val="41224421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239A396-37FA-4918-86DD-DE26B1B78535}">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2.xml><?xml version="1.0" encoding="utf-8"?>
<ds:datastoreItem xmlns:ds="http://schemas.openxmlformats.org/officeDocument/2006/customXml" ds:itemID="{917E0ABF-2917-4E7D-8E76-6572801E547C}">
  <ds:schemaRefs>
    <ds:schemaRef ds:uri="http://schemas.microsoft.com/sharepoint/v3/contenttype/forms"/>
  </ds:schemaRefs>
</ds:datastoreItem>
</file>

<file path=customXml/itemProps3.xml><?xml version="1.0" encoding="utf-8"?>
<ds:datastoreItem xmlns:ds="http://schemas.openxmlformats.org/officeDocument/2006/customXml" ds:itemID="{D31B9B7E-E8F4-4637-A2F3-6E57AD4F4E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175</Words>
  <Application>Microsoft Office PowerPoint</Application>
  <PresentationFormat>Custom</PresentationFormat>
  <Paragraphs>18</Paragraphs>
  <Slides>3</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-apple-system</vt:lpstr>
      <vt:lpstr>Aptos</vt:lpstr>
      <vt:lpstr>Aptos Display</vt:lpstr>
      <vt:lpstr>Arial</vt:lpstr>
      <vt:lpstr>Calibri</vt:lpstr>
      <vt:lpstr>Calibri Light</vt:lpstr>
      <vt:lpstr>Century Gothic</vt:lpstr>
      <vt:lpstr>office theme</vt:lpstr>
      <vt:lpstr>1_Office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Aran Oberle</dc:creator>
  <cp:lastModifiedBy>Laura Dunn</cp:lastModifiedBy>
  <cp:revision>276</cp:revision>
  <dcterms:created xsi:type="dcterms:W3CDTF">2024-07-04T18:18:14Z</dcterms:created>
  <dcterms:modified xsi:type="dcterms:W3CDTF">2024-12-02T19:18:31Z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