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4" r:id="rId5"/>
  </p:sldMasterIdLst>
  <p:sldIdLst>
    <p:sldId id="326" r:id="rId6"/>
    <p:sldId id="318" r:id="rId7"/>
    <p:sldId id="320" r:id="rId8"/>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9F451B2-DE3A-FDDF-26EA-D8118B6AD02F}" name="aober104@uottawa.ca" initials="ao" userId="S::urn:spo:guest#aober104@uottawa.c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FD72DD-A164-49ED-91B7-BD3177382401}" v="1" dt="2024-12-02T19:16:20.6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1" d="100"/>
          <a:sy n="51" d="100"/>
        </p:scale>
        <p:origin x="207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5" Type="http://schemas.microsoft.com/office/2018/10/relationships/authors" Target="authors.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Dunn" userId="S::laudunn@toh.ca::a1b48991-b855-4e9d-9b46-097d553f086f" providerId="AD" clId="Web-{A6FD2F0A-0016-66C3-CE9E-91AA7C710595}"/>
    <pc:docChg chg="modSld">
      <pc:chgData name="Laura Dunn" userId="S::laudunn@toh.ca::a1b48991-b855-4e9d-9b46-097d553f086f" providerId="AD" clId="Web-{A6FD2F0A-0016-66C3-CE9E-91AA7C710595}" dt="2024-02-16T15:24:55.864" v="8" actId="20577"/>
      <pc:docMkLst>
        <pc:docMk/>
      </pc:docMkLst>
      <pc:sldChg chg="modSp">
        <pc:chgData name="Laura Dunn" userId="S::laudunn@toh.ca::a1b48991-b855-4e9d-9b46-097d553f086f" providerId="AD" clId="Web-{A6FD2F0A-0016-66C3-CE9E-91AA7C710595}" dt="2024-02-16T15:24:55.864" v="8" actId="20577"/>
        <pc:sldMkLst>
          <pc:docMk/>
          <pc:sldMk cId="2435085961" sldId="321"/>
        </pc:sldMkLst>
        <pc:spChg chg="mod">
          <ac:chgData name="Laura Dunn" userId="S::laudunn@toh.ca::a1b48991-b855-4e9d-9b46-097d553f086f" providerId="AD" clId="Web-{A6FD2F0A-0016-66C3-CE9E-91AA7C710595}" dt="2024-02-16T15:24:55.864" v="8" actId="20577"/>
          <ac:spMkLst>
            <pc:docMk/>
            <pc:sldMk cId="2435085961" sldId="321"/>
            <ac:spMk id="5" creationId="{6FDAA7F6-9E1D-919D-1513-2469305D98D9}"/>
          </ac:spMkLst>
        </pc:spChg>
      </pc:sldChg>
    </pc:docChg>
  </pc:docChgLst>
  <pc:docChgLst>
    <pc:chgData name="Laura Dunn" userId="S::laudunn@toh.ca::a1b48991-b855-4e9d-9b46-097d553f086f" providerId="AD" clId="Web-{1FE6380D-9A66-6018-6307-1E27F185C7D8}"/>
    <pc:docChg chg="addSld modSld sldOrd">
      <pc:chgData name="Laura Dunn" userId="S::laudunn@toh.ca::a1b48991-b855-4e9d-9b46-097d553f086f" providerId="AD" clId="Web-{1FE6380D-9A66-6018-6307-1E27F185C7D8}" dt="2024-02-14T16:56:33.092" v="69" actId="1076"/>
      <pc:docMkLst>
        <pc:docMk/>
      </pc:docMkLst>
      <pc:sldChg chg="addSp delSp modSp new ord">
        <pc:chgData name="Laura Dunn" userId="S::laudunn@toh.ca::a1b48991-b855-4e9d-9b46-097d553f086f" providerId="AD" clId="Web-{1FE6380D-9A66-6018-6307-1E27F185C7D8}" dt="2024-02-14T16:56:33.092" v="69" actId="1076"/>
        <pc:sldMkLst>
          <pc:docMk/>
          <pc:sldMk cId="2435085961" sldId="321"/>
        </pc:sldMkLst>
        <pc:spChg chg="del">
          <ac:chgData name="Laura Dunn" userId="S::laudunn@toh.ca::a1b48991-b855-4e9d-9b46-097d553f086f" providerId="AD" clId="Web-{1FE6380D-9A66-6018-6307-1E27F185C7D8}" dt="2024-02-14T16:41:14.938" v="3"/>
          <ac:spMkLst>
            <pc:docMk/>
            <pc:sldMk cId="2435085961" sldId="321"/>
            <ac:spMk id="2" creationId="{C329F508-BC6F-0799-CEF4-EE43A35936CB}"/>
          </ac:spMkLst>
        </pc:spChg>
        <pc:spChg chg="del">
          <ac:chgData name="Laura Dunn" userId="S::laudunn@toh.ca::a1b48991-b855-4e9d-9b46-097d553f086f" providerId="AD" clId="Web-{1FE6380D-9A66-6018-6307-1E27F185C7D8}" dt="2024-02-14T16:41:11.688" v="2"/>
          <ac:spMkLst>
            <pc:docMk/>
            <pc:sldMk cId="2435085961" sldId="321"/>
            <ac:spMk id="3" creationId="{A22A87BD-A771-0F1D-BA64-5458C77FEB55}"/>
          </ac:spMkLst>
        </pc:spChg>
        <pc:spChg chg="add mod">
          <ac:chgData name="Laura Dunn" userId="S::laudunn@toh.ca::a1b48991-b855-4e9d-9b46-097d553f086f" providerId="AD" clId="Web-{1FE6380D-9A66-6018-6307-1E27F185C7D8}" dt="2024-02-14T16:56:33.092" v="69" actId="1076"/>
          <ac:spMkLst>
            <pc:docMk/>
            <pc:sldMk cId="2435085961" sldId="321"/>
            <ac:spMk id="5" creationId="{6FDAA7F6-9E1D-919D-1513-2469305D98D9}"/>
          </ac:spMkLst>
        </pc:spChg>
        <pc:spChg chg="add mod">
          <ac:chgData name="Laura Dunn" userId="S::laudunn@toh.ca::a1b48991-b855-4e9d-9b46-097d553f086f" providerId="AD" clId="Web-{1FE6380D-9A66-6018-6307-1E27F185C7D8}" dt="2024-02-14T16:56:13.435" v="68" actId="1076"/>
          <ac:spMkLst>
            <pc:docMk/>
            <pc:sldMk cId="2435085961" sldId="321"/>
            <ac:spMk id="6" creationId="{4F06E06C-522B-2BE6-D5D6-DBC4D9EC3BB9}"/>
          </ac:spMkLst>
        </pc:spChg>
        <pc:picChg chg="add mod ord">
          <ac:chgData name="Laura Dunn" userId="S::laudunn@toh.ca::a1b48991-b855-4e9d-9b46-097d553f086f" providerId="AD" clId="Web-{1FE6380D-9A66-6018-6307-1E27F185C7D8}" dt="2024-02-14T16:41:27.172" v="8" actId="14100"/>
          <ac:picMkLst>
            <pc:docMk/>
            <pc:sldMk cId="2435085961" sldId="321"/>
            <ac:picMk id="4" creationId="{20CE2CCC-2D57-00FC-A80D-067AC91821B2}"/>
          </ac:picMkLst>
        </pc:picChg>
      </pc:sldChg>
    </pc:docChg>
  </pc:docChgLst>
  <pc:docChgLst>
    <pc:chgData name="Laura Dunn" userId="a1b48991-b855-4e9d-9b46-097d553f086f" providerId="ADAL" clId="{A8FD72DD-A164-49ED-91B7-BD3177382401}"/>
    <pc:docChg chg="addSld delSld modSld">
      <pc:chgData name="Laura Dunn" userId="a1b48991-b855-4e9d-9b46-097d553f086f" providerId="ADAL" clId="{A8FD72DD-A164-49ED-91B7-BD3177382401}" dt="2024-12-02T19:16:22.278" v="1" actId="47"/>
      <pc:docMkLst>
        <pc:docMk/>
      </pc:docMkLst>
      <pc:sldChg chg="del">
        <pc:chgData name="Laura Dunn" userId="a1b48991-b855-4e9d-9b46-097d553f086f" providerId="ADAL" clId="{A8FD72DD-A164-49ED-91B7-BD3177382401}" dt="2024-12-02T19:16:22.278" v="1" actId="47"/>
        <pc:sldMkLst>
          <pc:docMk/>
          <pc:sldMk cId="2435085961" sldId="321"/>
        </pc:sldMkLst>
      </pc:sldChg>
      <pc:sldChg chg="add">
        <pc:chgData name="Laura Dunn" userId="a1b48991-b855-4e9d-9b46-097d553f086f" providerId="ADAL" clId="{A8FD72DD-A164-49ED-91B7-BD3177382401}" dt="2024-12-02T19:16:20.688" v="0"/>
        <pc:sldMkLst>
          <pc:docMk/>
          <pc:sldMk cId="404696796" sldId="326"/>
        </pc:sldMkLst>
      </pc:sldChg>
    </pc:docChg>
  </pc:docChgLst>
  <pc:docChgLst>
    <pc:chgData name="Laura Dunn" userId="S::laudunn@toh.ca::a1b48991-b855-4e9d-9b46-097d553f086f" providerId="AD" clId="Web-{73270991-8305-65F4-0FCF-E2B88FB580FC}"/>
    <pc:docChg chg="modSld">
      <pc:chgData name="Laura Dunn" userId="S::laudunn@toh.ca::a1b48991-b855-4e9d-9b46-097d553f086f" providerId="AD" clId="Web-{73270991-8305-65F4-0FCF-E2B88FB580FC}" dt="2024-02-16T15:00:02.381" v="0" actId="20577"/>
      <pc:docMkLst>
        <pc:docMk/>
      </pc:docMkLst>
      <pc:sldChg chg="modSp">
        <pc:chgData name="Laura Dunn" userId="S::laudunn@toh.ca::a1b48991-b855-4e9d-9b46-097d553f086f" providerId="AD" clId="Web-{73270991-8305-65F4-0FCF-E2B88FB580FC}" dt="2024-02-16T15:00:02.381" v="0" actId="20577"/>
        <pc:sldMkLst>
          <pc:docMk/>
          <pc:sldMk cId="2435085961" sldId="321"/>
        </pc:sldMkLst>
        <pc:spChg chg="mod">
          <ac:chgData name="Laura Dunn" userId="S::laudunn@toh.ca::a1b48991-b855-4e9d-9b46-097d553f086f" providerId="AD" clId="Web-{73270991-8305-65F4-0FCF-E2B88FB580FC}" dt="2024-02-16T15:00:02.381" v="0" actId="20577"/>
          <ac:spMkLst>
            <pc:docMk/>
            <pc:sldMk cId="2435085961" sldId="321"/>
            <ac:spMk id="6" creationId="{4F06E06C-522B-2BE6-D5D6-DBC4D9EC3BB9}"/>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4636"/>
            </a:lvl1pPr>
          </a:lstStyle>
          <a:p>
            <a:r>
              <a:rPr lang="en-US"/>
              <a:t>Click to edit Master title style</a:t>
            </a:r>
          </a:p>
        </p:txBody>
      </p:sp>
      <p:sp>
        <p:nvSpPr>
          <p:cNvPr id="3" name="Subtitle 2"/>
          <p:cNvSpPr>
            <a:spLocks noGrp="1"/>
          </p:cNvSpPr>
          <p:nvPr>
            <p:ph type="subTitle" idx="1"/>
          </p:nvPr>
        </p:nvSpPr>
        <p:spPr>
          <a:xfrm>
            <a:off x="971550" y="5282989"/>
            <a:ext cx="5829300" cy="2428451"/>
          </a:xfrm>
        </p:spPr>
        <p:txBody>
          <a:bodyPr/>
          <a:lstStyle>
            <a:lvl1pPr marL="0" indent="0" algn="ctr">
              <a:buNone/>
              <a:defRPr sz="1854"/>
            </a:lvl1pPr>
            <a:lvl2pPr marL="353278" indent="0" algn="ctr">
              <a:buNone/>
              <a:defRPr sz="1545"/>
            </a:lvl2pPr>
            <a:lvl3pPr marL="706557" indent="0" algn="ctr">
              <a:buNone/>
              <a:defRPr sz="1391"/>
            </a:lvl3pPr>
            <a:lvl4pPr marL="1059835" indent="0" algn="ctr">
              <a:buNone/>
              <a:defRPr sz="1236"/>
            </a:lvl4pPr>
            <a:lvl5pPr marL="1413114" indent="0" algn="ctr">
              <a:buNone/>
              <a:defRPr sz="1236"/>
            </a:lvl5pPr>
            <a:lvl6pPr marL="1766392" indent="0" algn="ctr">
              <a:buNone/>
              <a:defRPr sz="1236"/>
            </a:lvl6pPr>
            <a:lvl7pPr marL="2119671" indent="0" algn="ctr">
              <a:buNone/>
              <a:defRPr sz="1236"/>
            </a:lvl7pPr>
            <a:lvl8pPr marL="2472949" indent="0" algn="ctr">
              <a:buNone/>
              <a:defRPr sz="1236"/>
            </a:lvl8pPr>
            <a:lvl9pPr marL="2826228" indent="0" algn="ctr">
              <a:buNone/>
              <a:defRPr sz="1236"/>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793266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651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2522772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1" y="5282989"/>
            <a:ext cx="5829300" cy="2428451"/>
          </a:xfrm>
        </p:spPr>
        <p:txBody>
          <a:bodyPr/>
          <a:lstStyle>
            <a:lvl1pPr marL="0" indent="0" algn="ctr">
              <a:buNone/>
              <a:defRPr sz="2040"/>
            </a:lvl1pPr>
            <a:lvl2pPr marL="388616" indent="0" algn="ctr">
              <a:buNone/>
              <a:defRPr sz="1700"/>
            </a:lvl2pPr>
            <a:lvl3pPr marL="777232" indent="0" algn="ctr">
              <a:buNone/>
              <a:defRPr sz="1530"/>
            </a:lvl3pPr>
            <a:lvl4pPr marL="1165847" indent="0" algn="ctr">
              <a:buNone/>
              <a:defRPr sz="1360"/>
            </a:lvl4pPr>
            <a:lvl5pPr marL="1554463" indent="0" algn="ctr">
              <a:buNone/>
              <a:defRPr sz="1360"/>
            </a:lvl5pPr>
            <a:lvl6pPr marL="1943079" indent="0" algn="ctr">
              <a:buNone/>
              <a:defRPr sz="1360"/>
            </a:lvl6pPr>
            <a:lvl7pPr marL="2331695" indent="0" algn="ctr">
              <a:buNone/>
              <a:defRPr sz="1360"/>
            </a:lvl7pPr>
            <a:lvl8pPr marL="2720309" indent="0" algn="ctr">
              <a:buNone/>
              <a:defRPr sz="1360"/>
            </a:lvl8pPr>
            <a:lvl9pPr marL="3108925"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70760C5-09C6-4343-B9A5-08EF06F5C243}" type="datetimeFigureOut">
              <a:rPr lang="en-CA" smtClean="0"/>
              <a:t>2024-12-02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E624044-7726-4473-8343-C2078F3DA86D}" type="slidenum">
              <a:rPr lang="en-CA" smtClean="0"/>
              <a:t>‹#›</a:t>
            </a:fld>
            <a:endParaRPr lang="en-CA"/>
          </a:p>
        </p:txBody>
      </p:sp>
    </p:spTree>
    <p:extLst>
      <p:ext uri="{BB962C8B-B14F-4D97-AF65-F5344CB8AC3E}">
        <p14:creationId xmlns:p14="http://schemas.microsoft.com/office/powerpoint/2010/main" val="36280351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0760C5-09C6-4343-B9A5-08EF06F5C243}" type="datetimeFigureOut">
              <a:rPr lang="en-CA" smtClean="0"/>
              <a:t>2024-12-02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E624044-7726-4473-8343-C2078F3DA86D}" type="slidenum">
              <a:rPr lang="en-CA" smtClean="0"/>
              <a:t>‹#›</a:t>
            </a:fld>
            <a:endParaRPr lang="en-CA"/>
          </a:p>
        </p:txBody>
      </p:sp>
    </p:spTree>
    <p:extLst>
      <p:ext uri="{BB962C8B-B14F-4D97-AF65-F5344CB8AC3E}">
        <p14:creationId xmlns:p14="http://schemas.microsoft.com/office/powerpoint/2010/main" val="19725417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9"/>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16" indent="0">
              <a:buNone/>
              <a:defRPr sz="1700">
                <a:solidFill>
                  <a:schemeClr val="tx1">
                    <a:tint val="75000"/>
                  </a:schemeClr>
                </a:solidFill>
              </a:defRPr>
            </a:lvl2pPr>
            <a:lvl3pPr marL="777232" indent="0">
              <a:buNone/>
              <a:defRPr sz="1530">
                <a:solidFill>
                  <a:schemeClr val="tx1">
                    <a:tint val="75000"/>
                  </a:schemeClr>
                </a:solidFill>
              </a:defRPr>
            </a:lvl3pPr>
            <a:lvl4pPr marL="1165847" indent="0">
              <a:buNone/>
              <a:defRPr sz="1360">
                <a:solidFill>
                  <a:schemeClr val="tx1">
                    <a:tint val="75000"/>
                  </a:schemeClr>
                </a:solidFill>
              </a:defRPr>
            </a:lvl4pPr>
            <a:lvl5pPr marL="1554463" indent="0">
              <a:buNone/>
              <a:defRPr sz="1360">
                <a:solidFill>
                  <a:schemeClr val="tx1">
                    <a:tint val="75000"/>
                  </a:schemeClr>
                </a:solidFill>
              </a:defRPr>
            </a:lvl5pPr>
            <a:lvl6pPr marL="1943079" indent="0">
              <a:buNone/>
              <a:defRPr sz="1360">
                <a:solidFill>
                  <a:schemeClr val="tx1">
                    <a:tint val="75000"/>
                  </a:schemeClr>
                </a:solidFill>
              </a:defRPr>
            </a:lvl6pPr>
            <a:lvl7pPr marL="2331695" indent="0">
              <a:buNone/>
              <a:defRPr sz="1360">
                <a:solidFill>
                  <a:schemeClr val="tx1">
                    <a:tint val="75000"/>
                  </a:schemeClr>
                </a:solidFill>
              </a:defRPr>
            </a:lvl7pPr>
            <a:lvl8pPr marL="2720309" indent="0">
              <a:buNone/>
              <a:defRPr sz="1360">
                <a:solidFill>
                  <a:schemeClr val="tx1">
                    <a:tint val="75000"/>
                  </a:schemeClr>
                </a:solidFill>
              </a:defRPr>
            </a:lvl8pPr>
            <a:lvl9pPr marL="3108925"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0760C5-09C6-4343-B9A5-08EF06F5C243}" type="datetimeFigureOut">
              <a:rPr lang="en-CA" smtClean="0"/>
              <a:t>2024-12-02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E624044-7726-4473-8343-C2078F3DA86D}" type="slidenum">
              <a:rPr lang="en-CA" smtClean="0"/>
              <a:t>‹#›</a:t>
            </a:fld>
            <a:endParaRPr lang="en-CA"/>
          </a:p>
        </p:txBody>
      </p:sp>
    </p:spTree>
    <p:extLst>
      <p:ext uri="{BB962C8B-B14F-4D97-AF65-F5344CB8AC3E}">
        <p14:creationId xmlns:p14="http://schemas.microsoft.com/office/powerpoint/2010/main" val="3629676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7"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70760C5-09C6-4343-B9A5-08EF06F5C243}" type="datetimeFigureOut">
              <a:rPr lang="en-CA" smtClean="0"/>
              <a:t>2024-12-02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E624044-7726-4473-8343-C2078F3DA86D}" type="slidenum">
              <a:rPr lang="en-CA" smtClean="0"/>
              <a:t>‹#›</a:t>
            </a:fld>
            <a:endParaRPr lang="en-CA"/>
          </a:p>
        </p:txBody>
      </p:sp>
    </p:spTree>
    <p:extLst>
      <p:ext uri="{BB962C8B-B14F-4D97-AF65-F5344CB8AC3E}">
        <p14:creationId xmlns:p14="http://schemas.microsoft.com/office/powerpoint/2010/main" val="30566045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16" indent="0">
              <a:buNone/>
              <a:defRPr sz="1700" b="1"/>
            </a:lvl2pPr>
            <a:lvl3pPr marL="777232" indent="0">
              <a:buNone/>
              <a:defRPr sz="1530" b="1"/>
            </a:lvl3pPr>
            <a:lvl4pPr marL="1165847" indent="0">
              <a:buNone/>
              <a:defRPr sz="1360" b="1"/>
            </a:lvl4pPr>
            <a:lvl5pPr marL="1554463" indent="0">
              <a:buNone/>
              <a:defRPr sz="1360" b="1"/>
            </a:lvl5pPr>
            <a:lvl6pPr marL="1943079" indent="0">
              <a:buNone/>
              <a:defRPr sz="1360" b="1"/>
            </a:lvl6pPr>
            <a:lvl7pPr marL="2331695" indent="0">
              <a:buNone/>
              <a:defRPr sz="1360" b="1"/>
            </a:lvl7pPr>
            <a:lvl8pPr marL="2720309" indent="0">
              <a:buNone/>
              <a:defRPr sz="1360" b="1"/>
            </a:lvl8pPr>
            <a:lvl9pPr marL="3108925"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3" cy="1208404"/>
          </a:xfrm>
        </p:spPr>
        <p:txBody>
          <a:bodyPr anchor="b"/>
          <a:lstStyle>
            <a:lvl1pPr marL="0" indent="0">
              <a:buNone/>
              <a:defRPr sz="2040" b="1"/>
            </a:lvl1pPr>
            <a:lvl2pPr marL="388616" indent="0">
              <a:buNone/>
              <a:defRPr sz="1700" b="1"/>
            </a:lvl2pPr>
            <a:lvl3pPr marL="777232" indent="0">
              <a:buNone/>
              <a:defRPr sz="1530" b="1"/>
            </a:lvl3pPr>
            <a:lvl4pPr marL="1165847" indent="0">
              <a:buNone/>
              <a:defRPr sz="1360" b="1"/>
            </a:lvl4pPr>
            <a:lvl5pPr marL="1554463" indent="0">
              <a:buNone/>
              <a:defRPr sz="1360" b="1"/>
            </a:lvl5pPr>
            <a:lvl6pPr marL="1943079" indent="0">
              <a:buNone/>
              <a:defRPr sz="1360" b="1"/>
            </a:lvl6pPr>
            <a:lvl7pPr marL="2331695" indent="0">
              <a:buNone/>
              <a:defRPr sz="1360" b="1"/>
            </a:lvl7pPr>
            <a:lvl8pPr marL="2720309" indent="0">
              <a:buNone/>
              <a:defRPr sz="1360" b="1"/>
            </a:lvl8pPr>
            <a:lvl9pPr marL="3108925"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3"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70760C5-09C6-4343-B9A5-08EF06F5C243}" type="datetimeFigureOut">
              <a:rPr lang="en-CA" smtClean="0"/>
              <a:t>2024-12-02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8E624044-7726-4473-8343-C2078F3DA86D}" type="slidenum">
              <a:rPr lang="en-CA" smtClean="0"/>
              <a:t>‹#›</a:t>
            </a:fld>
            <a:endParaRPr lang="en-CA"/>
          </a:p>
        </p:txBody>
      </p:sp>
    </p:spTree>
    <p:extLst>
      <p:ext uri="{BB962C8B-B14F-4D97-AF65-F5344CB8AC3E}">
        <p14:creationId xmlns:p14="http://schemas.microsoft.com/office/powerpoint/2010/main" val="27406974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70760C5-09C6-4343-B9A5-08EF06F5C243}" type="datetimeFigureOut">
              <a:rPr lang="en-CA" smtClean="0"/>
              <a:t>2024-12-02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8E624044-7726-4473-8343-C2078F3DA86D}" type="slidenum">
              <a:rPr lang="en-CA" smtClean="0"/>
              <a:t>‹#›</a:t>
            </a:fld>
            <a:endParaRPr lang="en-CA"/>
          </a:p>
        </p:txBody>
      </p:sp>
    </p:spTree>
    <p:extLst>
      <p:ext uri="{BB962C8B-B14F-4D97-AF65-F5344CB8AC3E}">
        <p14:creationId xmlns:p14="http://schemas.microsoft.com/office/powerpoint/2010/main" val="8909041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0760C5-09C6-4343-B9A5-08EF06F5C243}" type="datetimeFigureOut">
              <a:rPr lang="en-CA" smtClean="0"/>
              <a:t>2024-12-02</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8E624044-7726-4473-8343-C2078F3DA86D}" type="slidenum">
              <a:rPr lang="en-CA" smtClean="0"/>
              <a:t>‹#›</a:t>
            </a:fld>
            <a:endParaRPr lang="en-CA"/>
          </a:p>
        </p:txBody>
      </p:sp>
    </p:spTree>
    <p:extLst>
      <p:ext uri="{BB962C8B-B14F-4D97-AF65-F5344CB8AC3E}">
        <p14:creationId xmlns:p14="http://schemas.microsoft.com/office/powerpoint/2010/main" val="7008039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3" y="1448226"/>
            <a:ext cx="3934777"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1"/>
            <a:ext cx="2506801" cy="5590329"/>
          </a:xfrm>
        </p:spPr>
        <p:txBody>
          <a:bodyPr/>
          <a:lstStyle>
            <a:lvl1pPr marL="0" indent="0">
              <a:buNone/>
              <a:defRPr sz="1360"/>
            </a:lvl1pPr>
            <a:lvl2pPr marL="388616" indent="0">
              <a:buNone/>
              <a:defRPr sz="1190"/>
            </a:lvl2pPr>
            <a:lvl3pPr marL="777232" indent="0">
              <a:buNone/>
              <a:defRPr sz="1020"/>
            </a:lvl3pPr>
            <a:lvl4pPr marL="1165847" indent="0">
              <a:buNone/>
              <a:defRPr sz="850"/>
            </a:lvl4pPr>
            <a:lvl5pPr marL="1554463" indent="0">
              <a:buNone/>
              <a:defRPr sz="850"/>
            </a:lvl5pPr>
            <a:lvl6pPr marL="1943079" indent="0">
              <a:buNone/>
              <a:defRPr sz="850"/>
            </a:lvl6pPr>
            <a:lvl7pPr marL="2331695" indent="0">
              <a:buNone/>
              <a:defRPr sz="850"/>
            </a:lvl7pPr>
            <a:lvl8pPr marL="2720309" indent="0">
              <a:buNone/>
              <a:defRPr sz="850"/>
            </a:lvl8pPr>
            <a:lvl9pPr marL="3108925"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F70760C5-09C6-4343-B9A5-08EF06F5C243}" type="datetimeFigureOut">
              <a:rPr lang="en-CA" smtClean="0"/>
              <a:t>2024-12-02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E624044-7726-4473-8343-C2078F3DA86D}" type="slidenum">
              <a:rPr lang="en-CA" smtClean="0"/>
              <a:t>‹#›</a:t>
            </a:fld>
            <a:endParaRPr lang="en-CA"/>
          </a:p>
        </p:txBody>
      </p:sp>
    </p:spTree>
    <p:extLst>
      <p:ext uri="{BB962C8B-B14F-4D97-AF65-F5344CB8AC3E}">
        <p14:creationId xmlns:p14="http://schemas.microsoft.com/office/powerpoint/2010/main" val="3894868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3559287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3" y="1448226"/>
            <a:ext cx="3934777" cy="7147983"/>
          </a:xfrm>
        </p:spPr>
        <p:txBody>
          <a:bodyPr anchor="t"/>
          <a:lstStyle>
            <a:lvl1pPr marL="0" indent="0">
              <a:buNone/>
              <a:defRPr sz="2720"/>
            </a:lvl1pPr>
            <a:lvl2pPr marL="388616" indent="0">
              <a:buNone/>
              <a:defRPr sz="2380"/>
            </a:lvl2pPr>
            <a:lvl3pPr marL="777232" indent="0">
              <a:buNone/>
              <a:defRPr sz="2040"/>
            </a:lvl3pPr>
            <a:lvl4pPr marL="1165847" indent="0">
              <a:buNone/>
              <a:defRPr sz="1700"/>
            </a:lvl4pPr>
            <a:lvl5pPr marL="1554463" indent="0">
              <a:buNone/>
              <a:defRPr sz="1700"/>
            </a:lvl5pPr>
            <a:lvl6pPr marL="1943079" indent="0">
              <a:buNone/>
              <a:defRPr sz="1700"/>
            </a:lvl6pPr>
            <a:lvl7pPr marL="2331695" indent="0">
              <a:buNone/>
              <a:defRPr sz="1700"/>
            </a:lvl7pPr>
            <a:lvl8pPr marL="2720309" indent="0">
              <a:buNone/>
              <a:defRPr sz="1700"/>
            </a:lvl8pPr>
            <a:lvl9pPr marL="3108925"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1"/>
            <a:ext cx="2506801" cy="5590329"/>
          </a:xfrm>
        </p:spPr>
        <p:txBody>
          <a:bodyPr/>
          <a:lstStyle>
            <a:lvl1pPr marL="0" indent="0">
              <a:buNone/>
              <a:defRPr sz="1360"/>
            </a:lvl1pPr>
            <a:lvl2pPr marL="388616" indent="0">
              <a:buNone/>
              <a:defRPr sz="1190"/>
            </a:lvl2pPr>
            <a:lvl3pPr marL="777232" indent="0">
              <a:buNone/>
              <a:defRPr sz="1020"/>
            </a:lvl3pPr>
            <a:lvl4pPr marL="1165847" indent="0">
              <a:buNone/>
              <a:defRPr sz="850"/>
            </a:lvl4pPr>
            <a:lvl5pPr marL="1554463" indent="0">
              <a:buNone/>
              <a:defRPr sz="850"/>
            </a:lvl5pPr>
            <a:lvl6pPr marL="1943079" indent="0">
              <a:buNone/>
              <a:defRPr sz="850"/>
            </a:lvl6pPr>
            <a:lvl7pPr marL="2331695" indent="0">
              <a:buNone/>
              <a:defRPr sz="850"/>
            </a:lvl7pPr>
            <a:lvl8pPr marL="2720309" indent="0">
              <a:buNone/>
              <a:defRPr sz="850"/>
            </a:lvl8pPr>
            <a:lvl9pPr marL="3108925"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F70760C5-09C6-4343-B9A5-08EF06F5C243}" type="datetimeFigureOut">
              <a:rPr lang="en-CA" smtClean="0"/>
              <a:t>2024-12-02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E624044-7726-4473-8343-C2078F3DA86D}" type="slidenum">
              <a:rPr lang="en-CA" smtClean="0"/>
              <a:t>‹#›</a:t>
            </a:fld>
            <a:endParaRPr lang="en-CA"/>
          </a:p>
        </p:txBody>
      </p:sp>
    </p:spTree>
    <p:extLst>
      <p:ext uri="{BB962C8B-B14F-4D97-AF65-F5344CB8AC3E}">
        <p14:creationId xmlns:p14="http://schemas.microsoft.com/office/powerpoint/2010/main" val="15193213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0760C5-09C6-4343-B9A5-08EF06F5C243}" type="datetimeFigureOut">
              <a:rPr lang="en-CA" smtClean="0"/>
              <a:t>2024-12-02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E624044-7726-4473-8343-C2078F3DA86D}" type="slidenum">
              <a:rPr lang="en-CA" smtClean="0"/>
              <a:t>‹#›</a:t>
            </a:fld>
            <a:endParaRPr lang="en-CA"/>
          </a:p>
        </p:txBody>
      </p:sp>
    </p:spTree>
    <p:extLst>
      <p:ext uri="{BB962C8B-B14F-4D97-AF65-F5344CB8AC3E}">
        <p14:creationId xmlns:p14="http://schemas.microsoft.com/office/powerpoint/2010/main" val="2362975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0760C5-09C6-4343-B9A5-08EF06F5C243}" type="datetimeFigureOut">
              <a:rPr lang="en-CA" smtClean="0"/>
              <a:t>2024-12-02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E624044-7726-4473-8343-C2078F3DA86D}" type="slidenum">
              <a:rPr lang="en-CA" smtClean="0"/>
              <a:t>‹#›</a:t>
            </a:fld>
            <a:endParaRPr lang="en-CA"/>
          </a:p>
        </p:txBody>
      </p:sp>
    </p:spTree>
    <p:extLst>
      <p:ext uri="{BB962C8B-B14F-4D97-AF65-F5344CB8AC3E}">
        <p14:creationId xmlns:p14="http://schemas.microsoft.com/office/powerpoint/2010/main" val="88753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4636"/>
            </a:lvl1pPr>
          </a:lstStyle>
          <a:p>
            <a:r>
              <a:rPr lang="en-US"/>
              <a:t>Click to edit Master title style</a:t>
            </a:r>
          </a:p>
        </p:txBody>
      </p:sp>
      <p:sp>
        <p:nvSpPr>
          <p:cNvPr id="3" name="Text Placeholder 2"/>
          <p:cNvSpPr>
            <a:spLocks noGrp="1"/>
          </p:cNvSpPr>
          <p:nvPr>
            <p:ph type="body" idx="1"/>
          </p:nvPr>
        </p:nvSpPr>
        <p:spPr>
          <a:xfrm>
            <a:off x="530305" y="6731215"/>
            <a:ext cx="6703695" cy="2200274"/>
          </a:xfrm>
        </p:spPr>
        <p:txBody>
          <a:bodyPr/>
          <a:lstStyle>
            <a:lvl1pPr marL="0" indent="0">
              <a:buNone/>
              <a:defRPr sz="1854">
                <a:solidFill>
                  <a:schemeClr val="tx1"/>
                </a:solidFill>
              </a:defRPr>
            </a:lvl1pPr>
            <a:lvl2pPr marL="353278" indent="0">
              <a:buNone/>
              <a:defRPr sz="1545">
                <a:solidFill>
                  <a:schemeClr val="tx1">
                    <a:tint val="75000"/>
                  </a:schemeClr>
                </a:solidFill>
              </a:defRPr>
            </a:lvl2pPr>
            <a:lvl3pPr marL="706557" indent="0">
              <a:buNone/>
              <a:defRPr sz="1391">
                <a:solidFill>
                  <a:schemeClr val="tx1">
                    <a:tint val="75000"/>
                  </a:schemeClr>
                </a:solidFill>
              </a:defRPr>
            </a:lvl3pPr>
            <a:lvl4pPr marL="1059835" indent="0">
              <a:buNone/>
              <a:defRPr sz="1236">
                <a:solidFill>
                  <a:schemeClr val="tx1">
                    <a:tint val="75000"/>
                  </a:schemeClr>
                </a:solidFill>
              </a:defRPr>
            </a:lvl4pPr>
            <a:lvl5pPr marL="1413114" indent="0">
              <a:buNone/>
              <a:defRPr sz="1236">
                <a:solidFill>
                  <a:schemeClr val="tx1">
                    <a:tint val="75000"/>
                  </a:schemeClr>
                </a:solidFill>
              </a:defRPr>
            </a:lvl5pPr>
            <a:lvl6pPr marL="1766392" indent="0">
              <a:buNone/>
              <a:defRPr sz="1236">
                <a:solidFill>
                  <a:schemeClr val="tx1">
                    <a:tint val="75000"/>
                  </a:schemeClr>
                </a:solidFill>
              </a:defRPr>
            </a:lvl6pPr>
            <a:lvl7pPr marL="2119671" indent="0">
              <a:buNone/>
              <a:defRPr sz="1236">
                <a:solidFill>
                  <a:schemeClr val="tx1">
                    <a:tint val="75000"/>
                  </a:schemeClr>
                </a:solidFill>
              </a:defRPr>
            </a:lvl7pPr>
            <a:lvl8pPr marL="2472949" indent="0">
              <a:buNone/>
              <a:defRPr sz="1236">
                <a:solidFill>
                  <a:schemeClr val="tx1">
                    <a:tint val="75000"/>
                  </a:schemeClr>
                </a:solidFill>
              </a:defRPr>
            </a:lvl8pPr>
            <a:lvl9pPr marL="2826228" indent="0">
              <a:buNone/>
              <a:defRPr sz="123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35510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57890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1854" b="1"/>
            </a:lvl1pPr>
            <a:lvl2pPr marL="353278" indent="0">
              <a:buNone/>
              <a:defRPr sz="1545" b="1"/>
            </a:lvl2pPr>
            <a:lvl3pPr marL="706557" indent="0">
              <a:buNone/>
              <a:defRPr sz="1391" b="1"/>
            </a:lvl3pPr>
            <a:lvl4pPr marL="1059835" indent="0">
              <a:buNone/>
              <a:defRPr sz="1236" b="1"/>
            </a:lvl4pPr>
            <a:lvl5pPr marL="1413114" indent="0">
              <a:buNone/>
              <a:defRPr sz="1236" b="1"/>
            </a:lvl5pPr>
            <a:lvl6pPr marL="1766392" indent="0">
              <a:buNone/>
              <a:defRPr sz="1236" b="1"/>
            </a:lvl6pPr>
            <a:lvl7pPr marL="2119671" indent="0">
              <a:buNone/>
              <a:defRPr sz="1236" b="1"/>
            </a:lvl7pPr>
            <a:lvl8pPr marL="2472949" indent="0">
              <a:buNone/>
              <a:defRPr sz="1236" b="1"/>
            </a:lvl8pPr>
            <a:lvl9pPr marL="2826228" indent="0">
              <a:buNone/>
              <a:defRPr sz="1236"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1854" b="1"/>
            </a:lvl1pPr>
            <a:lvl2pPr marL="353278" indent="0">
              <a:buNone/>
              <a:defRPr sz="1545" b="1"/>
            </a:lvl2pPr>
            <a:lvl3pPr marL="706557" indent="0">
              <a:buNone/>
              <a:defRPr sz="1391" b="1"/>
            </a:lvl3pPr>
            <a:lvl4pPr marL="1059835" indent="0">
              <a:buNone/>
              <a:defRPr sz="1236" b="1"/>
            </a:lvl4pPr>
            <a:lvl5pPr marL="1413114" indent="0">
              <a:buNone/>
              <a:defRPr sz="1236" b="1"/>
            </a:lvl5pPr>
            <a:lvl6pPr marL="1766392" indent="0">
              <a:buNone/>
              <a:defRPr sz="1236" b="1"/>
            </a:lvl6pPr>
            <a:lvl7pPr marL="2119671" indent="0">
              <a:buNone/>
              <a:defRPr sz="1236" b="1"/>
            </a:lvl7pPr>
            <a:lvl8pPr marL="2472949" indent="0">
              <a:buNone/>
              <a:defRPr sz="1236" b="1"/>
            </a:lvl8pPr>
            <a:lvl9pPr marL="2826228" indent="0">
              <a:buNone/>
              <a:defRPr sz="1236"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73276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752995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68818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473"/>
            </a:lvl1pPr>
          </a:lstStyle>
          <a:p>
            <a:r>
              <a:rPr lang="en-US"/>
              <a:t>Click to edit Master title style</a:t>
            </a:r>
          </a:p>
        </p:txBody>
      </p:sp>
      <p:sp>
        <p:nvSpPr>
          <p:cNvPr id="3" name="Content Placeholder 2"/>
          <p:cNvSpPr>
            <a:spLocks noGrp="1"/>
          </p:cNvSpPr>
          <p:nvPr>
            <p:ph idx="1"/>
          </p:nvPr>
        </p:nvSpPr>
        <p:spPr>
          <a:xfrm>
            <a:off x="3304282" y="1448226"/>
            <a:ext cx="3934778" cy="7147983"/>
          </a:xfrm>
        </p:spPr>
        <p:txBody>
          <a:bodyPr/>
          <a:lstStyle>
            <a:lvl1pPr>
              <a:defRPr sz="2473"/>
            </a:lvl1pPr>
            <a:lvl2pPr>
              <a:defRPr sz="2164"/>
            </a:lvl2pPr>
            <a:lvl3pPr>
              <a:defRPr sz="1854"/>
            </a:lvl3pPr>
            <a:lvl4pPr>
              <a:defRPr sz="1545"/>
            </a:lvl4pPr>
            <a:lvl5pPr>
              <a:defRPr sz="1545"/>
            </a:lvl5pPr>
            <a:lvl6pPr>
              <a:defRPr sz="1545"/>
            </a:lvl6pPr>
            <a:lvl7pPr>
              <a:defRPr sz="1545"/>
            </a:lvl7pPr>
            <a:lvl8pPr>
              <a:defRPr sz="1545"/>
            </a:lvl8pPr>
            <a:lvl9pPr>
              <a:defRPr sz="154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236"/>
            </a:lvl1pPr>
            <a:lvl2pPr marL="353278" indent="0">
              <a:buNone/>
              <a:defRPr sz="1082"/>
            </a:lvl2pPr>
            <a:lvl3pPr marL="706557" indent="0">
              <a:buNone/>
              <a:defRPr sz="927"/>
            </a:lvl3pPr>
            <a:lvl4pPr marL="1059835" indent="0">
              <a:buNone/>
              <a:defRPr sz="773"/>
            </a:lvl4pPr>
            <a:lvl5pPr marL="1413114" indent="0">
              <a:buNone/>
              <a:defRPr sz="773"/>
            </a:lvl5pPr>
            <a:lvl6pPr marL="1766392" indent="0">
              <a:buNone/>
              <a:defRPr sz="773"/>
            </a:lvl6pPr>
            <a:lvl7pPr marL="2119671" indent="0">
              <a:buNone/>
              <a:defRPr sz="773"/>
            </a:lvl7pPr>
            <a:lvl8pPr marL="2472949" indent="0">
              <a:buNone/>
              <a:defRPr sz="773"/>
            </a:lvl8pPr>
            <a:lvl9pPr marL="2826228" indent="0">
              <a:buNone/>
              <a:defRPr sz="773"/>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2463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473"/>
            </a:lvl1pPr>
          </a:lstStyle>
          <a:p>
            <a:r>
              <a:rPr lang="en-US"/>
              <a:t>Click to edit Master title style</a:t>
            </a:r>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473"/>
            </a:lvl1pPr>
            <a:lvl2pPr marL="353278" indent="0">
              <a:buNone/>
              <a:defRPr sz="2164"/>
            </a:lvl2pPr>
            <a:lvl3pPr marL="706557" indent="0">
              <a:buNone/>
              <a:defRPr sz="1854"/>
            </a:lvl3pPr>
            <a:lvl4pPr marL="1059835" indent="0">
              <a:buNone/>
              <a:defRPr sz="1545"/>
            </a:lvl4pPr>
            <a:lvl5pPr marL="1413114" indent="0">
              <a:buNone/>
              <a:defRPr sz="1545"/>
            </a:lvl5pPr>
            <a:lvl6pPr marL="1766392" indent="0">
              <a:buNone/>
              <a:defRPr sz="1545"/>
            </a:lvl6pPr>
            <a:lvl7pPr marL="2119671" indent="0">
              <a:buNone/>
              <a:defRPr sz="1545"/>
            </a:lvl7pPr>
            <a:lvl8pPr marL="2472949" indent="0">
              <a:buNone/>
              <a:defRPr sz="1545"/>
            </a:lvl8pPr>
            <a:lvl9pPr marL="2826228" indent="0">
              <a:buNone/>
              <a:defRPr sz="1545"/>
            </a:lvl9pPr>
          </a:lstStyle>
          <a:p>
            <a:endParaRPr lang="en-US"/>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236"/>
            </a:lvl1pPr>
            <a:lvl2pPr marL="353278" indent="0">
              <a:buNone/>
              <a:defRPr sz="1082"/>
            </a:lvl2pPr>
            <a:lvl3pPr marL="706557" indent="0">
              <a:buNone/>
              <a:defRPr sz="927"/>
            </a:lvl3pPr>
            <a:lvl4pPr marL="1059835" indent="0">
              <a:buNone/>
              <a:defRPr sz="773"/>
            </a:lvl4pPr>
            <a:lvl5pPr marL="1413114" indent="0">
              <a:buNone/>
              <a:defRPr sz="773"/>
            </a:lvl5pPr>
            <a:lvl6pPr marL="1766392" indent="0">
              <a:buNone/>
              <a:defRPr sz="773"/>
            </a:lvl6pPr>
            <a:lvl7pPr marL="2119671" indent="0">
              <a:buNone/>
              <a:defRPr sz="773"/>
            </a:lvl7pPr>
            <a:lvl8pPr marL="2472949" indent="0">
              <a:buNone/>
              <a:defRPr sz="773"/>
            </a:lvl8pPr>
            <a:lvl9pPr marL="2826228" indent="0">
              <a:buNone/>
              <a:defRPr sz="773"/>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54521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927">
                <a:solidFill>
                  <a:schemeClr val="tx1">
                    <a:tint val="75000"/>
                  </a:schemeClr>
                </a:solidFill>
              </a:defRPr>
            </a:lvl1pPr>
          </a:lstStyle>
          <a:p>
            <a:fld id="{C764DE79-268F-4C1A-8933-263129D2AF90}" type="datetimeFigureOut">
              <a:rPr lang="en-US" dirty="0"/>
              <a:t>12/2/2024</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927">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927">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26124151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F70760C5-09C6-4343-B9A5-08EF06F5C243}" type="datetimeFigureOut">
              <a:rPr lang="en-CA" smtClean="0"/>
              <a:t>2024-12-02</a:t>
            </a:fld>
            <a:endParaRPr lang="en-CA"/>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8E624044-7726-4473-8343-C2078F3DA86D}" type="slidenum">
              <a:rPr lang="en-CA" smtClean="0"/>
              <a:t>‹#›</a:t>
            </a:fld>
            <a:endParaRPr lang="en-CA"/>
          </a:p>
        </p:txBody>
      </p:sp>
    </p:spTree>
    <p:extLst>
      <p:ext uri="{BB962C8B-B14F-4D97-AF65-F5344CB8AC3E}">
        <p14:creationId xmlns:p14="http://schemas.microsoft.com/office/powerpoint/2010/main" val="279523189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777232"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07" indent="-194307" algn="l" defTabSz="777232"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23" indent="-194307" algn="l" defTabSz="777232"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39" indent="-194307" algn="l" defTabSz="777232"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55" indent="-194307" algn="l" defTabSz="777232"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70" indent="-194307" algn="l" defTabSz="777232"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386" indent="-194307" algn="l" defTabSz="777232"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02" indent="-194307" algn="l" defTabSz="777232"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18" indent="-194307" algn="l" defTabSz="777232"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33" indent="-194307" algn="l" defTabSz="777232"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32" rtl="0" eaLnBrk="1" latinLnBrk="0" hangingPunct="1">
        <a:defRPr sz="1530" kern="1200">
          <a:solidFill>
            <a:schemeClr val="tx1"/>
          </a:solidFill>
          <a:latin typeface="+mn-lt"/>
          <a:ea typeface="+mn-ea"/>
          <a:cs typeface="+mn-cs"/>
        </a:defRPr>
      </a:lvl1pPr>
      <a:lvl2pPr marL="388616" algn="l" defTabSz="777232" rtl="0" eaLnBrk="1" latinLnBrk="0" hangingPunct="1">
        <a:defRPr sz="1530" kern="1200">
          <a:solidFill>
            <a:schemeClr val="tx1"/>
          </a:solidFill>
          <a:latin typeface="+mn-lt"/>
          <a:ea typeface="+mn-ea"/>
          <a:cs typeface="+mn-cs"/>
        </a:defRPr>
      </a:lvl2pPr>
      <a:lvl3pPr marL="777232" algn="l" defTabSz="777232" rtl="0" eaLnBrk="1" latinLnBrk="0" hangingPunct="1">
        <a:defRPr sz="1530" kern="1200">
          <a:solidFill>
            <a:schemeClr val="tx1"/>
          </a:solidFill>
          <a:latin typeface="+mn-lt"/>
          <a:ea typeface="+mn-ea"/>
          <a:cs typeface="+mn-cs"/>
        </a:defRPr>
      </a:lvl3pPr>
      <a:lvl4pPr marL="1165847" algn="l" defTabSz="777232" rtl="0" eaLnBrk="1" latinLnBrk="0" hangingPunct="1">
        <a:defRPr sz="1530" kern="1200">
          <a:solidFill>
            <a:schemeClr val="tx1"/>
          </a:solidFill>
          <a:latin typeface="+mn-lt"/>
          <a:ea typeface="+mn-ea"/>
          <a:cs typeface="+mn-cs"/>
        </a:defRPr>
      </a:lvl4pPr>
      <a:lvl5pPr marL="1554463" algn="l" defTabSz="777232" rtl="0" eaLnBrk="1" latinLnBrk="0" hangingPunct="1">
        <a:defRPr sz="1530" kern="1200">
          <a:solidFill>
            <a:schemeClr val="tx1"/>
          </a:solidFill>
          <a:latin typeface="+mn-lt"/>
          <a:ea typeface="+mn-ea"/>
          <a:cs typeface="+mn-cs"/>
        </a:defRPr>
      </a:lvl5pPr>
      <a:lvl6pPr marL="1943079" algn="l" defTabSz="777232" rtl="0" eaLnBrk="1" latinLnBrk="0" hangingPunct="1">
        <a:defRPr sz="1530" kern="1200">
          <a:solidFill>
            <a:schemeClr val="tx1"/>
          </a:solidFill>
          <a:latin typeface="+mn-lt"/>
          <a:ea typeface="+mn-ea"/>
          <a:cs typeface="+mn-cs"/>
        </a:defRPr>
      </a:lvl6pPr>
      <a:lvl7pPr marL="2331695" algn="l" defTabSz="777232" rtl="0" eaLnBrk="1" latinLnBrk="0" hangingPunct="1">
        <a:defRPr sz="1530" kern="1200">
          <a:solidFill>
            <a:schemeClr val="tx1"/>
          </a:solidFill>
          <a:latin typeface="+mn-lt"/>
          <a:ea typeface="+mn-ea"/>
          <a:cs typeface="+mn-cs"/>
        </a:defRPr>
      </a:lvl7pPr>
      <a:lvl8pPr marL="2720309" algn="l" defTabSz="777232" rtl="0" eaLnBrk="1" latinLnBrk="0" hangingPunct="1">
        <a:defRPr sz="1530" kern="1200">
          <a:solidFill>
            <a:schemeClr val="tx1"/>
          </a:solidFill>
          <a:latin typeface="+mn-lt"/>
          <a:ea typeface="+mn-ea"/>
          <a:cs typeface="+mn-cs"/>
        </a:defRPr>
      </a:lvl8pPr>
      <a:lvl9pPr marL="3108925" algn="l" defTabSz="777232"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jpeg"/></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820F36B-1165-8106-6531-4A22156AA99D}"/>
              </a:ext>
            </a:extLst>
          </p:cNvPr>
          <p:cNvSpPr txBox="1"/>
          <p:nvPr/>
        </p:nvSpPr>
        <p:spPr>
          <a:xfrm>
            <a:off x="782236" y="7448679"/>
            <a:ext cx="6207927" cy="1574074"/>
          </a:xfrm>
          <a:prstGeom prst="rect">
            <a:avLst/>
          </a:prstGeom>
          <a:noFill/>
        </p:spPr>
        <p:txBody>
          <a:bodyPr rot="0" spcFirstLastPara="0" vertOverflow="overflow" horzOverflow="overflow" vert="horz" wrap="square" lIns="89934" tIns="44967" rIns="89934" bIns="44967" numCol="1" spcCol="0" rtlCol="0" fromWordArt="0" anchor="t" anchorCtr="0" forceAA="0" compatLnSpc="1">
            <a:prstTxWarp prst="textNoShape">
              <a:avLst/>
            </a:prstTxWarp>
            <a:spAutoFit/>
          </a:bodyPr>
          <a:lstStyle/>
          <a:p>
            <a:pPr defTabSz="899367">
              <a:defRPr/>
            </a:pPr>
            <a:r>
              <a:rPr lang="en-US" sz="1377" i="1" dirty="0">
                <a:solidFill>
                  <a:prstClr val="black"/>
                </a:solidFill>
                <a:latin typeface="Calibri"/>
                <a:ea typeface="Open Sans"/>
                <a:cs typeface="Open Sans"/>
              </a:rPr>
              <a:t>Disclaimer: These materials were created using funding from the Provincial Community Stroke Rehabilitation Initiative and crafted by Aran Oberle, Speech Language Pathologist, with input from regional rehab programs. They are not meant to replace professional expertise. Readers should seek advice from a qualified healthcare provider for any concerns. The content of this PowerPoint can be adjusted to suit the needs of healthcare professionals. Users are accountable for confirming the accuracy and suitability of the information for their unique situations.</a:t>
            </a:r>
          </a:p>
        </p:txBody>
      </p:sp>
      <p:sp>
        <p:nvSpPr>
          <p:cNvPr id="8" name="TextBox 7">
            <a:extLst>
              <a:ext uri="{FF2B5EF4-FFF2-40B4-BE49-F238E27FC236}">
                <a16:creationId xmlns:a16="http://schemas.microsoft.com/office/drawing/2014/main" id="{F39DB895-8B62-40C9-A32B-E8F6B6FA410A}"/>
              </a:ext>
            </a:extLst>
          </p:cNvPr>
          <p:cNvSpPr txBox="1"/>
          <p:nvPr/>
        </p:nvSpPr>
        <p:spPr>
          <a:xfrm>
            <a:off x="1125732" y="3714574"/>
            <a:ext cx="5520932" cy="2629252"/>
          </a:xfrm>
          <a:prstGeom prst="rect">
            <a:avLst/>
          </a:prstGeom>
          <a:noFill/>
        </p:spPr>
        <p:txBody>
          <a:bodyPr wrap="square">
            <a:spAutoFit/>
          </a:bodyPr>
          <a:lstStyle/>
          <a:p>
            <a:pPr algn="ctr" defTabSz="448696"/>
            <a:r>
              <a:rPr lang="en-CA" sz="5888" dirty="0">
                <a:solidFill>
                  <a:prstClr val="black"/>
                </a:solidFill>
                <a:latin typeface="Calibri" panose="020F0502020204030204"/>
                <a:ea typeface="+mn-lt"/>
                <a:cs typeface="Calibri" panose="020F0502020204030204"/>
              </a:rPr>
              <a:t>Deep Breathing</a:t>
            </a:r>
          </a:p>
          <a:p>
            <a:pPr algn="ctr" defTabSz="448696"/>
            <a:r>
              <a:rPr lang="en-CA" sz="5888" dirty="0">
                <a:solidFill>
                  <a:prstClr val="black"/>
                </a:solidFill>
                <a:latin typeface="Calibri" panose="020F0502020204030204"/>
                <a:ea typeface="+mn-lt"/>
                <a:cs typeface="Calibri" panose="020F0502020204030204"/>
              </a:rPr>
              <a:t>Exercises</a:t>
            </a:r>
            <a:endParaRPr lang="en-US" sz="5888" dirty="0">
              <a:solidFill>
                <a:prstClr val="black"/>
              </a:solidFill>
              <a:latin typeface="Calibri" panose="020F0502020204030204"/>
              <a:ea typeface="+mn-lt"/>
              <a:cs typeface="Calibri" panose="020F0502020204030204"/>
            </a:endParaRPr>
          </a:p>
          <a:p>
            <a:pPr algn="ctr" defTabSz="899367">
              <a:defRPr/>
            </a:pPr>
            <a:endParaRPr lang="en-US" sz="2360" b="1" dirty="0">
              <a:solidFill>
                <a:srgbClr val="E7E6E6">
                  <a:lumMod val="10000"/>
                </a:srgbClr>
              </a:solidFill>
              <a:latin typeface="Calibri"/>
              <a:ea typeface="+mn-lt"/>
              <a:cs typeface="Calibri" panose="020F0502020204030204"/>
            </a:endParaRPr>
          </a:p>
          <a:p>
            <a:pPr algn="ctr" defTabSz="899367">
              <a:defRPr/>
            </a:pPr>
            <a:r>
              <a:rPr lang="en-US" sz="2360" b="1" dirty="0">
                <a:solidFill>
                  <a:srgbClr val="E7E6E6">
                    <a:lumMod val="10000"/>
                  </a:srgbClr>
                </a:solidFill>
                <a:latin typeface="Calibri"/>
                <a:ea typeface="+mn-lt"/>
                <a:cs typeface="Calibri" panose="020F0502020204030204"/>
              </a:rPr>
              <a:t>Aphasia-friendly toolkit Feb 2024 </a:t>
            </a:r>
            <a:endParaRPr lang="en-US" sz="2360" b="1" dirty="0">
              <a:solidFill>
                <a:srgbClr val="E7E6E6">
                  <a:lumMod val="10000"/>
                </a:srgbClr>
              </a:solidFill>
              <a:latin typeface="Calibri"/>
              <a:cs typeface="Calibri"/>
            </a:endParaRPr>
          </a:p>
        </p:txBody>
      </p:sp>
      <p:pic>
        <p:nvPicPr>
          <p:cNvPr id="12" name="Graphic 11">
            <a:extLst>
              <a:ext uri="{FF2B5EF4-FFF2-40B4-BE49-F238E27FC236}">
                <a16:creationId xmlns:a16="http://schemas.microsoft.com/office/drawing/2014/main" id="{281D7713-493E-E832-5B32-52AAD6EF66F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91869" y="1226769"/>
            <a:ext cx="2798293" cy="1017560"/>
          </a:xfrm>
          <a:prstGeom prst="rect">
            <a:avLst/>
          </a:prstGeom>
        </p:spPr>
      </p:pic>
      <p:pic>
        <p:nvPicPr>
          <p:cNvPr id="4" name="Picture 3" descr="A logo for a company&#10;&#10;Description automatically generated">
            <a:extLst>
              <a:ext uri="{FF2B5EF4-FFF2-40B4-BE49-F238E27FC236}">
                <a16:creationId xmlns:a16="http://schemas.microsoft.com/office/drawing/2014/main" id="{BD3C9FC3-EE05-9FCD-C1A8-8F791827A2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2235" y="1081446"/>
            <a:ext cx="2798293" cy="1287215"/>
          </a:xfrm>
          <a:prstGeom prst="rect">
            <a:avLst/>
          </a:prstGeom>
        </p:spPr>
      </p:pic>
    </p:spTree>
    <p:extLst>
      <p:ext uri="{BB962C8B-B14F-4D97-AF65-F5344CB8AC3E}">
        <p14:creationId xmlns:p14="http://schemas.microsoft.com/office/powerpoint/2010/main" val="404696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0"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745302" y="36935"/>
            <a:ext cx="942257" cy="942975"/>
          </a:xfrm>
          <a:prstGeom prst="rect">
            <a:avLst/>
          </a:prstGeom>
        </p:spPr>
      </p:pic>
      <p:sp>
        <p:nvSpPr>
          <p:cNvPr id="6" name="TextBox 5">
            <a:extLst>
              <a:ext uri="{FF2B5EF4-FFF2-40B4-BE49-F238E27FC236}">
                <a16:creationId xmlns:a16="http://schemas.microsoft.com/office/drawing/2014/main" id="{D835422B-D565-722B-CA9F-1F864BDAAB5A}"/>
              </a:ext>
            </a:extLst>
          </p:cNvPr>
          <p:cNvSpPr txBox="1"/>
          <p:nvPr/>
        </p:nvSpPr>
        <p:spPr>
          <a:xfrm>
            <a:off x="695359" y="118241"/>
            <a:ext cx="5670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CA" sz="2800" b="1">
              <a:latin typeface="Century Gothic"/>
            </a:endParaRPr>
          </a:p>
        </p:txBody>
      </p:sp>
      <p:sp>
        <p:nvSpPr>
          <p:cNvPr id="2" name="TextBox 1">
            <a:extLst>
              <a:ext uri="{FF2B5EF4-FFF2-40B4-BE49-F238E27FC236}">
                <a16:creationId xmlns:a16="http://schemas.microsoft.com/office/drawing/2014/main" id="{D5BD7835-87FC-8958-09F9-213880FD3769}"/>
              </a:ext>
            </a:extLst>
          </p:cNvPr>
          <p:cNvSpPr txBox="1"/>
          <p:nvPr/>
        </p:nvSpPr>
        <p:spPr>
          <a:xfrm>
            <a:off x="-3396069" y="878866"/>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400">
              <a:latin typeface="Arial"/>
              <a:cs typeface="Arial"/>
            </a:endParaRPr>
          </a:p>
        </p:txBody>
      </p:sp>
      <p:sp>
        <p:nvSpPr>
          <p:cNvPr id="4" name="TextBox 3">
            <a:extLst>
              <a:ext uri="{FF2B5EF4-FFF2-40B4-BE49-F238E27FC236}">
                <a16:creationId xmlns:a16="http://schemas.microsoft.com/office/drawing/2014/main" id="{8BE11E02-81B1-EAC9-F52C-A471ABC2B7FD}"/>
              </a:ext>
            </a:extLst>
          </p:cNvPr>
          <p:cNvSpPr txBox="1"/>
          <p:nvPr/>
        </p:nvSpPr>
        <p:spPr>
          <a:xfrm>
            <a:off x="121024" y="40342"/>
            <a:ext cx="4881282"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Century Gothic"/>
              </a:rPr>
              <a:t>Deep Breathing Exercises</a:t>
            </a:r>
            <a:endParaRPr lang="en-US">
              <a:latin typeface="Calibri" panose="020F0502020204030204"/>
              <a:cs typeface="Calibri" panose="020F0502020204030204"/>
            </a:endParaRPr>
          </a:p>
          <a:p>
            <a:r>
              <a:rPr lang="en-US" b="1">
                <a:latin typeface="Century Gothic"/>
              </a:rPr>
              <a:t>Repeat </a:t>
            </a:r>
            <a:r>
              <a:rPr lang="en-US">
                <a:latin typeface="Century Gothic"/>
              </a:rPr>
              <a:t>exercise </a:t>
            </a:r>
            <a:r>
              <a:rPr lang="en-US" b="1">
                <a:latin typeface="Century Gothic"/>
              </a:rPr>
              <a:t>__ times </a:t>
            </a:r>
            <a:r>
              <a:rPr lang="en-US">
                <a:latin typeface="Century Gothic"/>
              </a:rPr>
              <a:t>with </a:t>
            </a:r>
            <a:r>
              <a:rPr lang="en-US" b="1">
                <a:latin typeface="Century Gothic"/>
              </a:rPr>
              <a:t>mirror</a:t>
            </a:r>
            <a:endParaRPr lang="en-US">
              <a:cs typeface="Calibri"/>
            </a:endParaRPr>
          </a:p>
        </p:txBody>
      </p:sp>
      <p:pic>
        <p:nvPicPr>
          <p:cNvPr id="8" name="Picture 11" descr="Icon&#10;&#10;Description automatically generated">
            <a:extLst>
              <a:ext uri="{FF2B5EF4-FFF2-40B4-BE49-F238E27FC236}">
                <a16:creationId xmlns:a16="http://schemas.microsoft.com/office/drawing/2014/main" id="{F7CE8F55-4E67-0B91-6AE2-AA10422E6968}"/>
              </a:ext>
            </a:extLst>
          </p:cNvPr>
          <p:cNvPicPr>
            <a:picLocks noChangeAspect="1"/>
          </p:cNvPicPr>
          <p:nvPr/>
        </p:nvPicPr>
        <p:blipFill>
          <a:blip r:embed="rId3"/>
          <a:stretch>
            <a:fillRect/>
          </a:stretch>
        </p:blipFill>
        <p:spPr>
          <a:xfrm>
            <a:off x="4367772" y="33057"/>
            <a:ext cx="1000125" cy="1009650"/>
          </a:xfrm>
          <a:prstGeom prst="rect">
            <a:avLst/>
          </a:prstGeom>
        </p:spPr>
      </p:pic>
      <p:sp>
        <p:nvSpPr>
          <p:cNvPr id="22" name="TextBox 21">
            <a:extLst>
              <a:ext uri="{FF2B5EF4-FFF2-40B4-BE49-F238E27FC236}">
                <a16:creationId xmlns:a16="http://schemas.microsoft.com/office/drawing/2014/main" id="{FE744257-F1E6-F7BB-AD40-BA650CDB8F9B}"/>
              </a:ext>
            </a:extLst>
          </p:cNvPr>
          <p:cNvSpPr txBox="1"/>
          <p:nvPr/>
        </p:nvSpPr>
        <p:spPr>
          <a:xfrm>
            <a:off x="-10612" y="1073596"/>
            <a:ext cx="4679148" cy="73250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AutoNum type="arabicPeriod"/>
            </a:pPr>
            <a:r>
              <a:rPr lang="en-US" sz="2000" b="1">
                <a:latin typeface="Century Gothic"/>
              </a:rPr>
              <a:t> Place hand on stomach</a:t>
            </a:r>
          </a:p>
          <a:p>
            <a:br>
              <a:rPr lang="en-US"/>
            </a:br>
            <a:br>
              <a:rPr lang="en-US"/>
            </a:br>
            <a:endParaRPr lang="en-US"/>
          </a:p>
          <a:p>
            <a:endParaRPr lang="en-US"/>
          </a:p>
          <a:p>
            <a:br>
              <a:rPr lang="en-US"/>
            </a:br>
            <a:br>
              <a:rPr lang="en-US"/>
            </a:br>
            <a:br>
              <a:rPr lang="en-US"/>
            </a:br>
            <a:endParaRPr lang="en-US">
              <a:cs typeface="Calibri"/>
            </a:endParaRPr>
          </a:p>
          <a:p>
            <a:pPr>
              <a:buAutoNum type="arabicPeriod" startAt="2"/>
            </a:pPr>
            <a:r>
              <a:rPr lang="en-US" sz="2000" b="1">
                <a:latin typeface="Century Gothic"/>
              </a:rPr>
              <a:t> Breathe in through nose slowly</a:t>
            </a:r>
          </a:p>
          <a:p>
            <a:pPr>
              <a:buFontTx/>
              <a:buAutoNum type="arabicPeriod" startAt="2"/>
            </a:pPr>
            <a:endParaRPr lang="en-US" sz="2000" b="1">
              <a:latin typeface="Century Gothic"/>
            </a:endParaRPr>
          </a:p>
          <a:p>
            <a:pPr marL="342900" indent="-342900">
              <a:buFont typeface="Calibri"/>
              <a:buChar char="-"/>
            </a:pPr>
            <a:r>
              <a:rPr lang="en-US" sz="2000">
                <a:latin typeface="Century Gothic"/>
              </a:rPr>
              <a:t>Feel stomach expand as </a:t>
            </a:r>
          </a:p>
          <a:p>
            <a:r>
              <a:rPr lang="en-US" sz="2000">
                <a:latin typeface="Century Gothic"/>
              </a:rPr>
              <a:t>diaphragm pulls air into lungs</a:t>
            </a:r>
            <a:br>
              <a:rPr lang="en-US"/>
            </a:br>
            <a:br>
              <a:rPr lang="en-US"/>
            </a:br>
            <a:endParaRPr lang="en-US" sz="2000">
              <a:latin typeface="Century Gothic"/>
            </a:endParaRPr>
          </a:p>
          <a:p>
            <a:endParaRPr lang="en-US"/>
          </a:p>
          <a:p>
            <a:endParaRPr lang="en-US"/>
          </a:p>
          <a:p>
            <a:endParaRPr lang="en-US"/>
          </a:p>
          <a:p>
            <a:endParaRPr lang="en-US"/>
          </a:p>
          <a:p>
            <a:br>
              <a:rPr lang="en-US"/>
            </a:br>
            <a:endParaRPr lang="en-US">
              <a:cs typeface="Calibri"/>
            </a:endParaRPr>
          </a:p>
          <a:p>
            <a:pPr>
              <a:buAutoNum type="arabicPeriod" startAt="3"/>
            </a:pPr>
            <a:r>
              <a:rPr lang="en-US" sz="2000" b="1">
                <a:latin typeface="Century Gothic"/>
              </a:rPr>
              <a:t> Breathe out through mouth slowly</a:t>
            </a:r>
          </a:p>
          <a:p>
            <a:pPr marL="342900" indent="-342900">
              <a:buFont typeface="Calibri"/>
              <a:buChar char="-"/>
            </a:pPr>
            <a:endParaRPr lang="en-US" sz="2000">
              <a:latin typeface="Century Gothic"/>
            </a:endParaRPr>
          </a:p>
          <a:p>
            <a:pPr marL="342900" indent="-342900">
              <a:buFont typeface="Calibri"/>
              <a:buChar char="-"/>
            </a:pPr>
            <a:r>
              <a:rPr lang="en-US" sz="2000">
                <a:latin typeface="Century Gothic"/>
              </a:rPr>
              <a:t>Feel stomach contract as</a:t>
            </a:r>
            <a:endParaRPr lang="en-US"/>
          </a:p>
          <a:p>
            <a:r>
              <a:rPr lang="en-US" sz="2000">
                <a:latin typeface="Century Gothic"/>
              </a:rPr>
              <a:t>diaphragm pushes air out</a:t>
            </a:r>
            <a:endParaRPr lang="en-US"/>
          </a:p>
        </p:txBody>
      </p:sp>
      <p:sp>
        <p:nvSpPr>
          <p:cNvPr id="29" name="TextBox 1">
            <a:extLst>
              <a:ext uri="{FF2B5EF4-FFF2-40B4-BE49-F238E27FC236}">
                <a16:creationId xmlns:a16="http://schemas.microsoft.com/office/drawing/2014/main" id="{C572C2D2-CAB7-6489-6455-CAAC3D2E149B}"/>
              </a:ext>
            </a:extLst>
          </p:cNvPr>
          <p:cNvSpPr txBox="1"/>
          <p:nvPr/>
        </p:nvSpPr>
        <p:spPr>
          <a:xfrm>
            <a:off x="127501" y="9574216"/>
            <a:ext cx="274320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latin typeface="Century Gothic"/>
              </a:rPr>
              <a:t>Repeat</a:t>
            </a:r>
            <a:r>
              <a:rPr lang="en-US">
                <a:latin typeface="Century Gothic"/>
              </a:rPr>
              <a:t> ______ times</a:t>
            </a:r>
          </a:p>
        </p:txBody>
      </p:sp>
      <p:pic>
        <p:nvPicPr>
          <p:cNvPr id="5" name="Picture 4" descr="A person sitting in a chair&#10;&#10;Description automatically generated">
            <a:extLst>
              <a:ext uri="{FF2B5EF4-FFF2-40B4-BE49-F238E27FC236}">
                <a16:creationId xmlns:a16="http://schemas.microsoft.com/office/drawing/2014/main" id="{F7A9F4A1-9905-4D43-6265-6C8FACBF6072}"/>
              </a:ext>
            </a:extLst>
          </p:cNvPr>
          <p:cNvPicPr>
            <a:picLocks noChangeAspect="1"/>
          </p:cNvPicPr>
          <p:nvPr/>
        </p:nvPicPr>
        <p:blipFill rotWithShape="1">
          <a:blip r:embed="rId4"/>
          <a:srcRect l="7349" t="15564" r="11765" b="28405"/>
          <a:stretch/>
        </p:blipFill>
        <p:spPr>
          <a:xfrm>
            <a:off x="6205864" y="1502115"/>
            <a:ext cx="1301932" cy="1942586"/>
          </a:xfrm>
          <a:prstGeom prst="rect">
            <a:avLst/>
          </a:prstGeom>
        </p:spPr>
      </p:pic>
      <p:pic>
        <p:nvPicPr>
          <p:cNvPr id="7" name="Picture 6" descr="A person sitting in a chair&#10;&#10;Description automatically generated">
            <a:extLst>
              <a:ext uri="{FF2B5EF4-FFF2-40B4-BE49-F238E27FC236}">
                <a16:creationId xmlns:a16="http://schemas.microsoft.com/office/drawing/2014/main" id="{607CC337-31D0-647D-DCF5-C03BCA39C752}"/>
              </a:ext>
            </a:extLst>
          </p:cNvPr>
          <p:cNvPicPr>
            <a:picLocks noChangeAspect="1"/>
          </p:cNvPicPr>
          <p:nvPr/>
        </p:nvPicPr>
        <p:blipFill rotWithShape="1">
          <a:blip r:embed="rId5"/>
          <a:srcRect l="10680" t="19501" r="14078" b="17604"/>
          <a:stretch/>
        </p:blipFill>
        <p:spPr>
          <a:xfrm>
            <a:off x="6163659" y="4294267"/>
            <a:ext cx="1381828" cy="2486171"/>
          </a:xfrm>
          <a:prstGeom prst="rect">
            <a:avLst/>
          </a:prstGeom>
        </p:spPr>
      </p:pic>
      <p:pic>
        <p:nvPicPr>
          <p:cNvPr id="9" name="Picture 8" descr="A person sitting in a chair&#10;&#10;Description automatically generated">
            <a:extLst>
              <a:ext uri="{FF2B5EF4-FFF2-40B4-BE49-F238E27FC236}">
                <a16:creationId xmlns:a16="http://schemas.microsoft.com/office/drawing/2014/main" id="{C02390BB-1C27-D130-148D-030E2DF71974}"/>
              </a:ext>
            </a:extLst>
          </p:cNvPr>
          <p:cNvPicPr>
            <a:picLocks noChangeAspect="1"/>
          </p:cNvPicPr>
          <p:nvPr/>
        </p:nvPicPr>
        <p:blipFill rotWithShape="1">
          <a:blip r:embed="rId6"/>
          <a:srcRect l="7281" t="16778" r="17476" b="17450"/>
          <a:stretch/>
        </p:blipFill>
        <p:spPr>
          <a:xfrm>
            <a:off x="6203419" y="7593559"/>
            <a:ext cx="1300849" cy="2349262"/>
          </a:xfrm>
          <a:prstGeom prst="rect">
            <a:avLst/>
          </a:prstGeom>
        </p:spPr>
      </p:pic>
      <p:pic>
        <p:nvPicPr>
          <p:cNvPr id="10" name="Picture 9" descr="A person with braided hair&#10;&#10;Description automatically generated">
            <a:extLst>
              <a:ext uri="{FF2B5EF4-FFF2-40B4-BE49-F238E27FC236}">
                <a16:creationId xmlns:a16="http://schemas.microsoft.com/office/drawing/2014/main" id="{E958DE75-C865-89C7-2BA4-2B0C93ED1676}"/>
              </a:ext>
            </a:extLst>
          </p:cNvPr>
          <p:cNvPicPr>
            <a:picLocks noChangeAspect="1"/>
          </p:cNvPicPr>
          <p:nvPr/>
        </p:nvPicPr>
        <p:blipFill rotWithShape="1">
          <a:blip r:embed="rId7"/>
          <a:srcRect l="23063" t="19620" r="12500" b="19937"/>
          <a:stretch/>
        </p:blipFill>
        <p:spPr>
          <a:xfrm>
            <a:off x="4353165" y="4253974"/>
            <a:ext cx="1204924" cy="2485882"/>
          </a:xfrm>
          <a:prstGeom prst="rect">
            <a:avLst/>
          </a:prstGeom>
        </p:spPr>
      </p:pic>
      <p:pic>
        <p:nvPicPr>
          <p:cNvPr id="11" name="Picture 10" descr="A person with braided hair&#10;&#10;Description automatically generated">
            <a:extLst>
              <a:ext uri="{FF2B5EF4-FFF2-40B4-BE49-F238E27FC236}">
                <a16:creationId xmlns:a16="http://schemas.microsoft.com/office/drawing/2014/main" id="{864DFB15-4EBC-F810-D4A7-78D78066C877}"/>
              </a:ext>
            </a:extLst>
          </p:cNvPr>
          <p:cNvPicPr>
            <a:picLocks noChangeAspect="1"/>
          </p:cNvPicPr>
          <p:nvPr/>
        </p:nvPicPr>
        <p:blipFill rotWithShape="1">
          <a:blip r:embed="rId8"/>
          <a:srcRect l="31034" t="19387" r="9271" b="20180"/>
          <a:stretch/>
        </p:blipFill>
        <p:spPr>
          <a:xfrm>
            <a:off x="4442911" y="7608049"/>
            <a:ext cx="1126422" cy="2350394"/>
          </a:xfrm>
          <a:prstGeom prst="rect">
            <a:avLst/>
          </a:prstGeom>
        </p:spPr>
      </p:pic>
      <p:pic>
        <p:nvPicPr>
          <p:cNvPr id="12" name="Picture 11" descr="A person with braids standing in front of a wall&#10;&#10;Description automatically generated">
            <a:extLst>
              <a:ext uri="{FF2B5EF4-FFF2-40B4-BE49-F238E27FC236}">
                <a16:creationId xmlns:a16="http://schemas.microsoft.com/office/drawing/2014/main" id="{8D7130A7-CFFB-4E9E-077E-FA0355FAD2E1}"/>
              </a:ext>
            </a:extLst>
          </p:cNvPr>
          <p:cNvPicPr>
            <a:picLocks noChangeAspect="1"/>
          </p:cNvPicPr>
          <p:nvPr/>
        </p:nvPicPr>
        <p:blipFill rotWithShape="1">
          <a:blip r:embed="rId9"/>
          <a:srcRect l="8355" t="27778" r="35094" b="28472"/>
          <a:stretch/>
        </p:blipFill>
        <p:spPr>
          <a:xfrm rot="5400000">
            <a:off x="4022774" y="1907347"/>
            <a:ext cx="1927255" cy="1143841"/>
          </a:xfrm>
          <a:prstGeom prst="rect">
            <a:avLst/>
          </a:prstGeom>
        </p:spPr>
      </p:pic>
      <p:sp>
        <p:nvSpPr>
          <p:cNvPr id="14" name="Arrow: Curved Right 13">
            <a:extLst>
              <a:ext uri="{FF2B5EF4-FFF2-40B4-BE49-F238E27FC236}">
                <a16:creationId xmlns:a16="http://schemas.microsoft.com/office/drawing/2014/main" id="{7FC3796A-67D0-51F2-C03C-1E39095627B5}"/>
              </a:ext>
            </a:extLst>
          </p:cNvPr>
          <p:cNvSpPr/>
          <p:nvPr/>
        </p:nvSpPr>
        <p:spPr>
          <a:xfrm rot="14880000" flipV="1">
            <a:off x="5082941" y="4712401"/>
            <a:ext cx="256620" cy="270024"/>
          </a:xfrm>
          <a:prstGeom prst="curvedRightArrow">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Arrow: Curved Right 14">
            <a:extLst>
              <a:ext uri="{FF2B5EF4-FFF2-40B4-BE49-F238E27FC236}">
                <a16:creationId xmlns:a16="http://schemas.microsoft.com/office/drawing/2014/main" id="{6517C24C-59CE-0912-61BB-8E03981F9516}"/>
              </a:ext>
            </a:extLst>
          </p:cNvPr>
          <p:cNvSpPr/>
          <p:nvPr/>
        </p:nvSpPr>
        <p:spPr>
          <a:xfrm rot="14880000" flipV="1">
            <a:off x="6899800" y="4586306"/>
            <a:ext cx="297102" cy="526546"/>
          </a:xfrm>
          <a:prstGeom prst="curvedRightArrow">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Callout: Down Arrow 16">
            <a:extLst>
              <a:ext uri="{FF2B5EF4-FFF2-40B4-BE49-F238E27FC236}">
                <a16:creationId xmlns:a16="http://schemas.microsoft.com/office/drawing/2014/main" id="{0D47E5EE-06DC-3D46-1CE2-BDD240662D5D}"/>
              </a:ext>
            </a:extLst>
          </p:cNvPr>
          <p:cNvSpPr/>
          <p:nvPr/>
        </p:nvSpPr>
        <p:spPr>
          <a:xfrm>
            <a:off x="4693089" y="5225447"/>
            <a:ext cx="270106" cy="364533"/>
          </a:xfrm>
          <a:prstGeom prst="downArrowCallou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allout: Down Arrow 18">
            <a:extLst>
              <a:ext uri="{FF2B5EF4-FFF2-40B4-BE49-F238E27FC236}">
                <a16:creationId xmlns:a16="http://schemas.microsoft.com/office/drawing/2014/main" id="{E6258C35-08BA-6802-BC0C-8C6FEAACD2E8}"/>
              </a:ext>
            </a:extLst>
          </p:cNvPr>
          <p:cNvSpPr/>
          <p:nvPr/>
        </p:nvSpPr>
        <p:spPr>
          <a:xfrm rot="20520000">
            <a:off x="6775004" y="5279936"/>
            <a:ext cx="270106" cy="364533"/>
          </a:xfrm>
          <a:prstGeom prst="downArrowCallou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Right 20">
            <a:extLst>
              <a:ext uri="{FF2B5EF4-FFF2-40B4-BE49-F238E27FC236}">
                <a16:creationId xmlns:a16="http://schemas.microsoft.com/office/drawing/2014/main" id="{24414BAE-4447-B6D0-76E7-C4508A95FDBE}"/>
              </a:ext>
            </a:extLst>
          </p:cNvPr>
          <p:cNvSpPr/>
          <p:nvPr/>
        </p:nvSpPr>
        <p:spPr>
          <a:xfrm>
            <a:off x="4864662" y="5670989"/>
            <a:ext cx="243021" cy="256522"/>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Right 22">
            <a:extLst>
              <a:ext uri="{FF2B5EF4-FFF2-40B4-BE49-F238E27FC236}">
                <a16:creationId xmlns:a16="http://schemas.microsoft.com/office/drawing/2014/main" id="{9FC4BBFA-2FD0-85D6-75AC-563C991D13AF}"/>
              </a:ext>
            </a:extLst>
          </p:cNvPr>
          <p:cNvSpPr/>
          <p:nvPr/>
        </p:nvSpPr>
        <p:spPr>
          <a:xfrm rot="1500000">
            <a:off x="6811546" y="5730167"/>
            <a:ext cx="349250" cy="274230"/>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Right 2">
            <a:extLst>
              <a:ext uri="{FF2B5EF4-FFF2-40B4-BE49-F238E27FC236}">
                <a16:creationId xmlns:a16="http://schemas.microsoft.com/office/drawing/2014/main" id="{16A97F72-CD92-9ED2-CC0D-F907A03E6F79}"/>
              </a:ext>
            </a:extLst>
          </p:cNvPr>
          <p:cNvSpPr/>
          <p:nvPr/>
        </p:nvSpPr>
        <p:spPr>
          <a:xfrm>
            <a:off x="5148782" y="7993882"/>
            <a:ext cx="351516" cy="208077"/>
          </a:xfrm>
          <a:prstGeom prst="rightArrow">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E8073985-E7AD-8D74-9BE8-C6D9F4002A0D}"/>
              </a:ext>
            </a:extLst>
          </p:cNvPr>
          <p:cNvSpPr/>
          <p:nvPr/>
        </p:nvSpPr>
        <p:spPr>
          <a:xfrm rot="1980000">
            <a:off x="6856779" y="8176259"/>
            <a:ext cx="351516" cy="208077"/>
          </a:xfrm>
          <a:prstGeom prst="rightArrow">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E0AC2ED7-BF71-7BED-1D75-F04641CA8C8C}"/>
              </a:ext>
            </a:extLst>
          </p:cNvPr>
          <p:cNvSpPr/>
          <p:nvPr/>
        </p:nvSpPr>
        <p:spPr>
          <a:xfrm flipH="1">
            <a:off x="5097846" y="8938892"/>
            <a:ext cx="290761" cy="295609"/>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F8C7FC37-3847-CB8C-CA25-4A43ADC86D62}"/>
              </a:ext>
            </a:extLst>
          </p:cNvPr>
          <p:cNvSpPr/>
          <p:nvPr/>
        </p:nvSpPr>
        <p:spPr>
          <a:xfrm rot="3900000" flipH="1">
            <a:off x="6818814" y="9095230"/>
            <a:ext cx="290761" cy="295609"/>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allout: Down Arrow 23">
            <a:extLst>
              <a:ext uri="{FF2B5EF4-FFF2-40B4-BE49-F238E27FC236}">
                <a16:creationId xmlns:a16="http://schemas.microsoft.com/office/drawing/2014/main" id="{29796A6C-4D60-A44A-E02B-2746A8C84436}"/>
              </a:ext>
            </a:extLst>
          </p:cNvPr>
          <p:cNvSpPr/>
          <p:nvPr/>
        </p:nvSpPr>
        <p:spPr>
          <a:xfrm flipV="1">
            <a:off x="4696516" y="8310516"/>
            <a:ext cx="244068" cy="378120"/>
          </a:xfrm>
          <a:prstGeom prst="downArrowCallou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allout: Down Arrow 24">
            <a:extLst>
              <a:ext uri="{FF2B5EF4-FFF2-40B4-BE49-F238E27FC236}">
                <a16:creationId xmlns:a16="http://schemas.microsoft.com/office/drawing/2014/main" id="{2F7F50F7-D0EA-EDEC-3BD7-2575360B9199}"/>
              </a:ext>
            </a:extLst>
          </p:cNvPr>
          <p:cNvSpPr/>
          <p:nvPr/>
        </p:nvSpPr>
        <p:spPr>
          <a:xfrm flipV="1">
            <a:off x="6781434" y="8557988"/>
            <a:ext cx="244068" cy="378120"/>
          </a:xfrm>
          <a:prstGeom prst="downArrowCallou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9509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0"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745302" y="36935"/>
            <a:ext cx="942257" cy="942975"/>
          </a:xfrm>
          <a:prstGeom prst="rect">
            <a:avLst/>
          </a:prstGeom>
        </p:spPr>
      </p:pic>
      <p:sp>
        <p:nvSpPr>
          <p:cNvPr id="6" name="TextBox 5">
            <a:extLst>
              <a:ext uri="{FF2B5EF4-FFF2-40B4-BE49-F238E27FC236}">
                <a16:creationId xmlns:a16="http://schemas.microsoft.com/office/drawing/2014/main" id="{D835422B-D565-722B-CA9F-1F864BDAAB5A}"/>
              </a:ext>
            </a:extLst>
          </p:cNvPr>
          <p:cNvSpPr txBox="1"/>
          <p:nvPr/>
        </p:nvSpPr>
        <p:spPr>
          <a:xfrm>
            <a:off x="695359" y="118241"/>
            <a:ext cx="5670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CA" sz="2800" b="1">
              <a:latin typeface="Century Gothic"/>
            </a:endParaRPr>
          </a:p>
        </p:txBody>
      </p:sp>
      <p:sp>
        <p:nvSpPr>
          <p:cNvPr id="2" name="TextBox 1">
            <a:extLst>
              <a:ext uri="{FF2B5EF4-FFF2-40B4-BE49-F238E27FC236}">
                <a16:creationId xmlns:a16="http://schemas.microsoft.com/office/drawing/2014/main" id="{D5BD7835-87FC-8958-09F9-213880FD3769}"/>
              </a:ext>
            </a:extLst>
          </p:cNvPr>
          <p:cNvSpPr txBox="1"/>
          <p:nvPr/>
        </p:nvSpPr>
        <p:spPr>
          <a:xfrm>
            <a:off x="-3396069" y="878866"/>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400">
              <a:latin typeface="Arial"/>
              <a:cs typeface="Arial"/>
            </a:endParaRPr>
          </a:p>
        </p:txBody>
      </p:sp>
      <p:pic>
        <p:nvPicPr>
          <p:cNvPr id="8" name="Picture 11" descr="Icon&#10;&#10;Description automatically generated">
            <a:extLst>
              <a:ext uri="{FF2B5EF4-FFF2-40B4-BE49-F238E27FC236}">
                <a16:creationId xmlns:a16="http://schemas.microsoft.com/office/drawing/2014/main" id="{F7CE8F55-4E67-0B91-6AE2-AA10422E6968}"/>
              </a:ext>
            </a:extLst>
          </p:cNvPr>
          <p:cNvPicPr>
            <a:picLocks noChangeAspect="1"/>
          </p:cNvPicPr>
          <p:nvPr/>
        </p:nvPicPr>
        <p:blipFill>
          <a:blip r:embed="rId3"/>
          <a:stretch>
            <a:fillRect/>
          </a:stretch>
        </p:blipFill>
        <p:spPr>
          <a:xfrm>
            <a:off x="5282592" y="33220"/>
            <a:ext cx="1000125" cy="1009650"/>
          </a:xfrm>
          <a:prstGeom prst="rect">
            <a:avLst/>
          </a:prstGeom>
        </p:spPr>
      </p:pic>
      <p:sp>
        <p:nvSpPr>
          <p:cNvPr id="3" name="TextBox 2">
            <a:extLst>
              <a:ext uri="{FF2B5EF4-FFF2-40B4-BE49-F238E27FC236}">
                <a16:creationId xmlns:a16="http://schemas.microsoft.com/office/drawing/2014/main" id="{1EC526C6-113A-D3C6-8705-A7F395448615}"/>
              </a:ext>
            </a:extLst>
          </p:cNvPr>
          <p:cNvSpPr txBox="1"/>
          <p:nvPr/>
        </p:nvSpPr>
        <p:spPr>
          <a:xfrm>
            <a:off x="288080" y="1128925"/>
            <a:ext cx="4434173" cy="766363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AutoNum type="arabicPeriod"/>
            </a:pPr>
            <a:r>
              <a:rPr lang="en-US" sz="2000" b="1">
                <a:latin typeface="Century Gothic"/>
              </a:rPr>
              <a:t> </a:t>
            </a:r>
            <a:r>
              <a:rPr lang="en-US" sz="2000" b="1" err="1">
                <a:latin typeface="Century Gothic"/>
              </a:rPr>
              <a:t>Mettez</a:t>
            </a:r>
            <a:r>
              <a:rPr lang="en-US" sz="2000" b="1">
                <a:latin typeface="Century Gothic"/>
              </a:rPr>
              <a:t> la main sur le </a:t>
            </a:r>
            <a:r>
              <a:rPr lang="en-US" sz="2000" b="1" err="1">
                <a:latin typeface="Century Gothic"/>
              </a:rPr>
              <a:t>ventre</a:t>
            </a:r>
            <a:endParaRPr lang="en-US" sz="2000" b="1">
              <a:latin typeface="Century Gothic"/>
            </a:endParaRPr>
          </a:p>
          <a:p>
            <a:br>
              <a:rPr lang="en-US"/>
            </a:br>
            <a:br>
              <a:rPr lang="en-US"/>
            </a:br>
            <a:br>
              <a:rPr lang="en-US"/>
            </a:br>
            <a:br>
              <a:rPr lang="en-US"/>
            </a:br>
            <a:endParaRPr lang="en-US"/>
          </a:p>
          <a:p>
            <a:br>
              <a:rPr lang="en-US"/>
            </a:br>
            <a:br>
              <a:rPr lang="en-US"/>
            </a:br>
            <a:endParaRPr lang="en-US">
              <a:cs typeface="Calibri"/>
            </a:endParaRPr>
          </a:p>
          <a:p>
            <a:pPr>
              <a:buAutoNum type="arabicPeriod" startAt="2"/>
            </a:pPr>
            <a:r>
              <a:rPr lang="en-US" sz="2000" b="1">
                <a:latin typeface="Century Gothic"/>
              </a:rPr>
              <a:t> </a:t>
            </a:r>
            <a:r>
              <a:rPr lang="en-US" sz="2000" b="1" err="1">
                <a:latin typeface="Century Gothic"/>
              </a:rPr>
              <a:t>Inspirez</a:t>
            </a:r>
            <a:r>
              <a:rPr lang="en-US" sz="2000" b="1">
                <a:latin typeface="Century Gothic"/>
              </a:rPr>
              <a:t> </a:t>
            </a:r>
            <a:r>
              <a:rPr lang="en-US" sz="2000" b="1" err="1">
                <a:latin typeface="Century Gothic"/>
              </a:rPr>
              <a:t>lentement</a:t>
            </a:r>
            <a:r>
              <a:rPr lang="en-US" sz="2000" b="1">
                <a:latin typeface="Century Gothic"/>
              </a:rPr>
              <a:t> par le </a:t>
            </a:r>
            <a:r>
              <a:rPr lang="en-US" sz="2000" b="1" err="1">
                <a:latin typeface="Century Gothic"/>
              </a:rPr>
              <a:t>nez</a:t>
            </a:r>
            <a:r>
              <a:rPr lang="en-US" sz="2000" b="1">
                <a:latin typeface="Century Gothic"/>
              </a:rPr>
              <a:t> </a:t>
            </a:r>
          </a:p>
          <a:p>
            <a:pPr marL="342900" indent="-342900">
              <a:buFont typeface="Calibri"/>
              <a:buChar char="-"/>
            </a:pPr>
            <a:endParaRPr lang="en-US" sz="2000">
              <a:latin typeface="Century Gothic"/>
            </a:endParaRPr>
          </a:p>
          <a:p>
            <a:pPr marL="342900" indent="-342900">
              <a:buFont typeface="Calibri"/>
              <a:buChar char="-"/>
            </a:pPr>
            <a:r>
              <a:rPr lang="en-US" sz="2000" err="1">
                <a:latin typeface="Century Gothic"/>
              </a:rPr>
              <a:t>Sentez</a:t>
            </a:r>
            <a:r>
              <a:rPr lang="en-US" sz="2000">
                <a:latin typeface="Century Gothic"/>
              </a:rPr>
              <a:t> le </a:t>
            </a:r>
            <a:r>
              <a:rPr lang="en-US" sz="2000" err="1">
                <a:latin typeface="Century Gothic"/>
              </a:rPr>
              <a:t>ventre</a:t>
            </a:r>
            <a:r>
              <a:rPr lang="en-US" sz="2000">
                <a:latin typeface="Century Gothic"/>
              </a:rPr>
              <a:t> se </a:t>
            </a:r>
            <a:r>
              <a:rPr lang="en-US" sz="2000" err="1">
                <a:latin typeface="Century Gothic"/>
              </a:rPr>
              <a:t>gonfler</a:t>
            </a:r>
            <a:r>
              <a:rPr lang="en-US" sz="2000">
                <a:latin typeface="Century Gothic"/>
              </a:rPr>
              <a:t> </a:t>
            </a:r>
            <a:r>
              <a:rPr lang="en-US" sz="2000" err="1">
                <a:latin typeface="Century Gothic"/>
              </a:rPr>
              <a:t>lorsque</a:t>
            </a:r>
            <a:r>
              <a:rPr lang="en-US" sz="2000">
                <a:latin typeface="Century Gothic"/>
              </a:rPr>
              <a:t> le </a:t>
            </a:r>
            <a:r>
              <a:rPr lang="en-US" sz="2000" err="1">
                <a:latin typeface="Century Gothic"/>
              </a:rPr>
              <a:t>diaphragme</a:t>
            </a:r>
            <a:r>
              <a:rPr lang="en-US" sz="2000">
                <a:latin typeface="Century Gothic"/>
              </a:rPr>
              <a:t> tire </a:t>
            </a:r>
            <a:r>
              <a:rPr lang="en-US" sz="2000" err="1">
                <a:latin typeface="Century Gothic"/>
              </a:rPr>
              <a:t>l’air</a:t>
            </a:r>
            <a:r>
              <a:rPr lang="en-US" sz="2000">
                <a:latin typeface="Century Gothic"/>
              </a:rPr>
              <a:t> </a:t>
            </a:r>
            <a:r>
              <a:rPr lang="en-US" sz="2000" err="1">
                <a:latin typeface="Century Gothic"/>
              </a:rPr>
              <a:t>vers</a:t>
            </a:r>
            <a:r>
              <a:rPr lang="en-US" sz="2000">
                <a:latin typeface="Century Gothic"/>
              </a:rPr>
              <a:t> les </a:t>
            </a:r>
            <a:r>
              <a:rPr lang="en-US" sz="2000" err="1">
                <a:latin typeface="Century Gothic"/>
              </a:rPr>
              <a:t>poumons</a:t>
            </a:r>
            <a:endParaRPr lang="en-US" sz="2000">
              <a:latin typeface="Century Gothic"/>
            </a:endParaRPr>
          </a:p>
          <a:p>
            <a:br>
              <a:rPr lang="en-US"/>
            </a:br>
            <a:br>
              <a:rPr lang="en-US"/>
            </a:br>
            <a:endParaRPr lang="en-US"/>
          </a:p>
          <a:p>
            <a:endParaRPr lang="en-US"/>
          </a:p>
          <a:p>
            <a:br>
              <a:rPr lang="en-US"/>
            </a:br>
            <a:endParaRPr lang="en-US">
              <a:cs typeface="Calibri"/>
            </a:endParaRPr>
          </a:p>
          <a:p>
            <a:pPr>
              <a:buAutoNum type="arabicPeriod" startAt="3"/>
            </a:pPr>
            <a:r>
              <a:rPr lang="en-US" sz="2000" b="1">
                <a:latin typeface="Century Gothic"/>
              </a:rPr>
              <a:t> </a:t>
            </a:r>
            <a:r>
              <a:rPr lang="en-US" sz="2000" b="1" err="1">
                <a:latin typeface="Century Gothic"/>
              </a:rPr>
              <a:t>Expirez</a:t>
            </a:r>
            <a:r>
              <a:rPr lang="en-US" sz="2000" b="1">
                <a:latin typeface="Century Gothic"/>
              </a:rPr>
              <a:t> </a:t>
            </a:r>
            <a:r>
              <a:rPr lang="en-US" sz="2000" b="1" err="1">
                <a:latin typeface="Century Gothic"/>
              </a:rPr>
              <a:t>lentement</a:t>
            </a:r>
            <a:r>
              <a:rPr lang="en-US" sz="2000" b="1">
                <a:latin typeface="Century Gothic"/>
              </a:rPr>
              <a:t> par la bouche </a:t>
            </a:r>
          </a:p>
          <a:p>
            <a:pPr marL="342900" indent="-342900">
              <a:buFont typeface="Calibri"/>
              <a:buChar char="-"/>
            </a:pPr>
            <a:endParaRPr lang="en-US" sz="2000">
              <a:latin typeface="Century Gothic"/>
            </a:endParaRPr>
          </a:p>
          <a:p>
            <a:pPr marL="342900" indent="-342900">
              <a:buFont typeface="Calibri"/>
              <a:buChar char="-"/>
            </a:pPr>
            <a:r>
              <a:rPr lang="en-US" sz="2000" err="1">
                <a:latin typeface="Century Gothic"/>
              </a:rPr>
              <a:t>Sentez</a:t>
            </a:r>
            <a:r>
              <a:rPr lang="en-US" sz="2000">
                <a:latin typeface="Century Gothic"/>
              </a:rPr>
              <a:t> le </a:t>
            </a:r>
            <a:r>
              <a:rPr lang="en-US" sz="2000" err="1">
                <a:latin typeface="Century Gothic"/>
              </a:rPr>
              <a:t>ventre</a:t>
            </a:r>
            <a:r>
              <a:rPr lang="en-US" sz="2000">
                <a:latin typeface="Century Gothic"/>
              </a:rPr>
              <a:t> se </a:t>
            </a:r>
            <a:r>
              <a:rPr lang="en-US" sz="2000" err="1">
                <a:latin typeface="Century Gothic"/>
              </a:rPr>
              <a:t>contracter</a:t>
            </a:r>
            <a:r>
              <a:rPr lang="en-US" sz="2000">
                <a:latin typeface="Century Gothic"/>
              </a:rPr>
              <a:t> </a:t>
            </a:r>
            <a:r>
              <a:rPr lang="en-US" sz="2000" err="1">
                <a:latin typeface="Century Gothic"/>
              </a:rPr>
              <a:t>lorsque</a:t>
            </a:r>
            <a:r>
              <a:rPr lang="en-US" sz="2000">
                <a:latin typeface="Century Gothic"/>
              </a:rPr>
              <a:t> le </a:t>
            </a:r>
            <a:r>
              <a:rPr lang="en-US" sz="2000" err="1">
                <a:latin typeface="Century Gothic"/>
              </a:rPr>
              <a:t>diaphragme</a:t>
            </a:r>
            <a:r>
              <a:rPr lang="en-US" sz="2000">
                <a:latin typeface="Century Gothic"/>
              </a:rPr>
              <a:t> repousse </a:t>
            </a:r>
            <a:r>
              <a:rPr lang="en-US" sz="2000" err="1">
                <a:latin typeface="Century Gothic"/>
              </a:rPr>
              <a:t>l’air</a:t>
            </a:r>
            <a:endParaRPr lang="en-US" sz="2000">
              <a:latin typeface="Century Gothic"/>
            </a:endParaRPr>
          </a:p>
        </p:txBody>
      </p:sp>
      <p:sp>
        <p:nvSpPr>
          <p:cNvPr id="5" name="TextBox 1">
            <a:extLst>
              <a:ext uri="{FF2B5EF4-FFF2-40B4-BE49-F238E27FC236}">
                <a16:creationId xmlns:a16="http://schemas.microsoft.com/office/drawing/2014/main" id="{B01F19AD-B470-9C2F-CB20-EB53A7C04C1A}"/>
              </a:ext>
            </a:extLst>
          </p:cNvPr>
          <p:cNvSpPr txBox="1"/>
          <p:nvPr/>
        </p:nvSpPr>
        <p:spPr>
          <a:xfrm>
            <a:off x="6477" y="9685417"/>
            <a:ext cx="274320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err="1">
                <a:latin typeface="Century Gothic"/>
              </a:rPr>
              <a:t>Répétez</a:t>
            </a:r>
            <a:r>
              <a:rPr lang="en-US">
                <a:latin typeface="Century Gothic"/>
              </a:rPr>
              <a:t> ______ </a:t>
            </a:r>
            <a:r>
              <a:rPr lang="en-US" err="1">
                <a:latin typeface="Century Gothic"/>
              </a:rPr>
              <a:t>fois</a:t>
            </a:r>
            <a:endParaRPr lang="en-US">
              <a:latin typeface="Century Gothic"/>
            </a:endParaRPr>
          </a:p>
        </p:txBody>
      </p:sp>
      <p:sp>
        <p:nvSpPr>
          <p:cNvPr id="7" name="TextBox 6">
            <a:extLst>
              <a:ext uri="{FF2B5EF4-FFF2-40B4-BE49-F238E27FC236}">
                <a16:creationId xmlns:a16="http://schemas.microsoft.com/office/drawing/2014/main" id="{26D5E957-2CAE-BD73-A906-122715D3BF51}"/>
              </a:ext>
            </a:extLst>
          </p:cNvPr>
          <p:cNvSpPr txBox="1"/>
          <p:nvPr/>
        </p:nvSpPr>
        <p:spPr>
          <a:xfrm>
            <a:off x="94129" y="121024"/>
            <a:ext cx="5459505"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err="1">
                <a:latin typeface="Century Gothic"/>
              </a:rPr>
              <a:t>Exercices</a:t>
            </a:r>
            <a:r>
              <a:rPr lang="en-US" sz="2400" b="1">
                <a:latin typeface="Century Gothic"/>
              </a:rPr>
              <a:t> de respiration profonde</a:t>
            </a:r>
            <a:endParaRPr lang="en-US">
              <a:latin typeface="Calibri" panose="020F0502020204030204"/>
              <a:cs typeface="Calibri" panose="020F0502020204030204"/>
            </a:endParaRPr>
          </a:p>
          <a:p>
            <a:r>
              <a:rPr lang="en-US">
                <a:latin typeface="Century Gothic"/>
              </a:rPr>
              <a:t>À </a:t>
            </a:r>
            <a:r>
              <a:rPr lang="en-US" b="1" err="1">
                <a:latin typeface="Century Gothic"/>
              </a:rPr>
              <a:t>répéter</a:t>
            </a:r>
            <a:r>
              <a:rPr lang="en-US">
                <a:latin typeface="Century Gothic"/>
              </a:rPr>
              <a:t> </a:t>
            </a:r>
            <a:r>
              <a:rPr lang="en-US" b="1">
                <a:latin typeface="Century Gothic"/>
              </a:rPr>
              <a:t>__ </a:t>
            </a:r>
            <a:r>
              <a:rPr lang="en-US" b="1" err="1">
                <a:latin typeface="Century Gothic"/>
              </a:rPr>
              <a:t>fois</a:t>
            </a:r>
            <a:r>
              <a:rPr lang="en-US" b="1">
                <a:latin typeface="Century Gothic"/>
              </a:rPr>
              <a:t> </a:t>
            </a:r>
            <a:r>
              <a:rPr lang="en-US">
                <a:latin typeface="Century Gothic"/>
              </a:rPr>
              <a:t>avec </a:t>
            </a:r>
            <a:r>
              <a:rPr lang="en-US" b="1" err="1">
                <a:latin typeface="Century Gothic"/>
              </a:rPr>
              <a:t>miroir</a:t>
            </a:r>
            <a:endParaRPr lang="en-US" err="1">
              <a:cs typeface="Calibri"/>
            </a:endParaRPr>
          </a:p>
        </p:txBody>
      </p:sp>
      <p:pic>
        <p:nvPicPr>
          <p:cNvPr id="11" name="Picture 10" descr="A person sitting in a chair&#10;&#10;Description automatically generated">
            <a:extLst>
              <a:ext uri="{FF2B5EF4-FFF2-40B4-BE49-F238E27FC236}">
                <a16:creationId xmlns:a16="http://schemas.microsoft.com/office/drawing/2014/main" id="{AA38B2A9-2DD4-A868-AE64-0F1A9F235F9C}"/>
              </a:ext>
            </a:extLst>
          </p:cNvPr>
          <p:cNvPicPr>
            <a:picLocks noChangeAspect="1"/>
          </p:cNvPicPr>
          <p:nvPr/>
        </p:nvPicPr>
        <p:blipFill rotWithShape="1">
          <a:blip r:embed="rId4"/>
          <a:srcRect l="7349" t="15564" r="11765" b="28405"/>
          <a:stretch/>
        </p:blipFill>
        <p:spPr>
          <a:xfrm>
            <a:off x="6427020" y="1124561"/>
            <a:ext cx="1301932" cy="1942586"/>
          </a:xfrm>
          <a:prstGeom prst="rect">
            <a:avLst/>
          </a:prstGeom>
        </p:spPr>
      </p:pic>
      <p:pic>
        <p:nvPicPr>
          <p:cNvPr id="13" name="Picture 12" descr="A person sitting in a chair&#10;&#10;Description automatically generated">
            <a:extLst>
              <a:ext uri="{FF2B5EF4-FFF2-40B4-BE49-F238E27FC236}">
                <a16:creationId xmlns:a16="http://schemas.microsoft.com/office/drawing/2014/main" id="{0625E4BD-55FE-F169-DDDC-3F656E0DB7CD}"/>
              </a:ext>
            </a:extLst>
          </p:cNvPr>
          <p:cNvPicPr>
            <a:picLocks noChangeAspect="1"/>
          </p:cNvPicPr>
          <p:nvPr/>
        </p:nvPicPr>
        <p:blipFill rotWithShape="1">
          <a:blip r:embed="rId5"/>
          <a:srcRect l="10680" t="19501" r="14078" b="17604"/>
          <a:stretch/>
        </p:blipFill>
        <p:spPr>
          <a:xfrm>
            <a:off x="6423843" y="4098981"/>
            <a:ext cx="1381828" cy="2486171"/>
          </a:xfrm>
          <a:prstGeom prst="rect">
            <a:avLst/>
          </a:prstGeom>
        </p:spPr>
      </p:pic>
      <p:pic>
        <p:nvPicPr>
          <p:cNvPr id="15" name="Picture 14" descr="A person sitting in a chair&#10;&#10;Description automatically generated">
            <a:extLst>
              <a:ext uri="{FF2B5EF4-FFF2-40B4-BE49-F238E27FC236}">
                <a16:creationId xmlns:a16="http://schemas.microsoft.com/office/drawing/2014/main" id="{B1F75754-7C8D-7903-4E22-82013EA57E6D}"/>
              </a:ext>
            </a:extLst>
          </p:cNvPr>
          <p:cNvPicPr>
            <a:picLocks noChangeAspect="1"/>
          </p:cNvPicPr>
          <p:nvPr/>
        </p:nvPicPr>
        <p:blipFill rotWithShape="1">
          <a:blip r:embed="rId6"/>
          <a:srcRect l="7281" t="16778" r="17476" b="17450"/>
          <a:stretch/>
        </p:blipFill>
        <p:spPr>
          <a:xfrm>
            <a:off x="6424575" y="7554502"/>
            <a:ext cx="1300849" cy="2349262"/>
          </a:xfrm>
          <a:prstGeom prst="rect">
            <a:avLst/>
          </a:prstGeom>
        </p:spPr>
      </p:pic>
      <p:pic>
        <p:nvPicPr>
          <p:cNvPr id="17" name="Picture 16" descr="A person with braided hair&#10;&#10;Description automatically generated">
            <a:extLst>
              <a:ext uri="{FF2B5EF4-FFF2-40B4-BE49-F238E27FC236}">
                <a16:creationId xmlns:a16="http://schemas.microsoft.com/office/drawing/2014/main" id="{CFBE82D6-E12E-A03D-0E54-CD1446B89AF6}"/>
              </a:ext>
            </a:extLst>
          </p:cNvPr>
          <p:cNvPicPr>
            <a:picLocks noChangeAspect="1"/>
          </p:cNvPicPr>
          <p:nvPr/>
        </p:nvPicPr>
        <p:blipFill rotWithShape="1">
          <a:blip r:embed="rId7"/>
          <a:srcRect l="23063" t="19620" r="12500" b="19937"/>
          <a:stretch/>
        </p:blipFill>
        <p:spPr>
          <a:xfrm>
            <a:off x="4795478" y="4110765"/>
            <a:ext cx="1204924" cy="2485882"/>
          </a:xfrm>
          <a:prstGeom prst="rect">
            <a:avLst/>
          </a:prstGeom>
        </p:spPr>
      </p:pic>
      <p:pic>
        <p:nvPicPr>
          <p:cNvPr id="19" name="Picture 18" descr="A person with braided hair&#10;&#10;Description automatically generated">
            <a:extLst>
              <a:ext uri="{FF2B5EF4-FFF2-40B4-BE49-F238E27FC236}">
                <a16:creationId xmlns:a16="http://schemas.microsoft.com/office/drawing/2014/main" id="{75DEFFD3-1A19-5ACD-5E44-D57CB098C574}"/>
              </a:ext>
            </a:extLst>
          </p:cNvPr>
          <p:cNvPicPr>
            <a:picLocks noChangeAspect="1"/>
          </p:cNvPicPr>
          <p:nvPr/>
        </p:nvPicPr>
        <p:blipFill rotWithShape="1">
          <a:blip r:embed="rId8"/>
          <a:srcRect l="31034" t="19387" r="9271" b="20180"/>
          <a:stretch/>
        </p:blipFill>
        <p:spPr>
          <a:xfrm>
            <a:off x="4846196" y="7621068"/>
            <a:ext cx="1126422" cy="2350394"/>
          </a:xfrm>
          <a:prstGeom prst="rect">
            <a:avLst/>
          </a:prstGeom>
        </p:spPr>
      </p:pic>
      <p:pic>
        <p:nvPicPr>
          <p:cNvPr id="22" name="Picture 21" descr="A person with braids standing in front of a wall&#10;&#10;Description automatically generated">
            <a:extLst>
              <a:ext uri="{FF2B5EF4-FFF2-40B4-BE49-F238E27FC236}">
                <a16:creationId xmlns:a16="http://schemas.microsoft.com/office/drawing/2014/main" id="{9DFD71C0-A51F-FC59-CB68-1E9B3CB3A2FF}"/>
              </a:ext>
            </a:extLst>
          </p:cNvPr>
          <p:cNvPicPr>
            <a:picLocks noChangeAspect="1"/>
          </p:cNvPicPr>
          <p:nvPr/>
        </p:nvPicPr>
        <p:blipFill rotWithShape="1">
          <a:blip r:embed="rId9"/>
          <a:srcRect l="8355" t="27778" r="35094" b="28472"/>
          <a:stretch/>
        </p:blipFill>
        <p:spPr>
          <a:xfrm rot="5400000">
            <a:off x="4530122" y="1594909"/>
            <a:ext cx="1849141" cy="1091725"/>
          </a:xfrm>
          <a:prstGeom prst="rect">
            <a:avLst/>
          </a:prstGeom>
        </p:spPr>
      </p:pic>
      <p:sp>
        <p:nvSpPr>
          <p:cNvPr id="24" name="Arrow: Curved Right 23">
            <a:extLst>
              <a:ext uri="{FF2B5EF4-FFF2-40B4-BE49-F238E27FC236}">
                <a16:creationId xmlns:a16="http://schemas.microsoft.com/office/drawing/2014/main" id="{213001F9-2238-FFCE-A39C-2161015B8E41}"/>
              </a:ext>
            </a:extLst>
          </p:cNvPr>
          <p:cNvSpPr/>
          <p:nvPr/>
        </p:nvSpPr>
        <p:spPr>
          <a:xfrm rot="14880000" flipV="1">
            <a:off x="5538263" y="4569192"/>
            <a:ext cx="256620" cy="270024"/>
          </a:xfrm>
          <a:prstGeom prst="curvedRightArrow">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Callout: Down Arrow 30">
            <a:extLst>
              <a:ext uri="{FF2B5EF4-FFF2-40B4-BE49-F238E27FC236}">
                <a16:creationId xmlns:a16="http://schemas.microsoft.com/office/drawing/2014/main" id="{3A921D2F-6ADC-6F00-9225-CB155B9E1400}"/>
              </a:ext>
            </a:extLst>
          </p:cNvPr>
          <p:cNvSpPr/>
          <p:nvPr/>
        </p:nvSpPr>
        <p:spPr>
          <a:xfrm>
            <a:off x="5135402" y="5082238"/>
            <a:ext cx="270106" cy="364533"/>
          </a:xfrm>
          <a:prstGeom prst="downArrowCallou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allout: Down Arrow 32">
            <a:extLst>
              <a:ext uri="{FF2B5EF4-FFF2-40B4-BE49-F238E27FC236}">
                <a16:creationId xmlns:a16="http://schemas.microsoft.com/office/drawing/2014/main" id="{490767C9-D35E-467B-7C88-92B2213A6AB6}"/>
              </a:ext>
            </a:extLst>
          </p:cNvPr>
          <p:cNvSpPr/>
          <p:nvPr/>
        </p:nvSpPr>
        <p:spPr>
          <a:xfrm rot="20520000">
            <a:off x="7035187" y="5084650"/>
            <a:ext cx="270106" cy="364533"/>
          </a:xfrm>
          <a:prstGeom prst="downArrowCallou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Right 34">
            <a:extLst>
              <a:ext uri="{FF2B5EF4-FFF2-40B4-BE49-F238E27FC236}">
                <a16:creationId xmlns:a16="http://schemas.microsoft.com/office/drawing/2014/main" id="{B5D10D25-05B8-2FC9-794E-C06AAA163821}"/>
              </a:ext>
            </a:extLst>
          </p:cNvPr>
          <p:cNvSpPr/>
          <p:nvPr/>
        </p:nvSpPr>
        <p:spPr>
          <a:xfrm>
            <a:off x="5306975" y="5527780"/>
            <a:ext cx="243021" cy="256522"/>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Right 36">
            <a:extLst>
              <a:ext uri="{FF2B5EF4-FFF2-40B4-BE49-F238E27FC236}">
                <a16:creationId xmlns:a16="http://schemas.microsoft.com/office/drawing/2014/main" id="{196BF928-63ED-D18D-77AD-4189B4E3AD4A}"/>
              </a:ext>
            </a:extLst>
          </p:cNvPr>
          <p:cNvSpPr/>
          <p:nvPr/>
        </p:nvSpPr>
        <p:spPr>
          <a:xfrm rot="1500000">
            <a:off x="7071729" y="5534881"/>
            <a:ext cx="349250" cy="274230"/>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Arrow: Right 38">
            <a:extLst>
              <a:ext uri="{FF2B5EF4-FFF2-40B4-BE49-F238E27FC236}">
                <a16:creationId xmlns:a16="http://schemas.microsoft.com/office/drawing/2014/main" id="{F8C9BD1A-9C0F-B98F-E084-9D0A27FC5FA2}"/>
              </a:ext>
            </a:extLst>
          </p:cNvPr>
          <p:cNvSpPr/>
          <p:nvPr/>
        </p:nvSpPr>
        <p:spPr>
          <a:xfrm>
            <a:off x="5552067" y="8006901"/>
            <a:ext cx="351516" cy="208077"/>
          </a:xfrm>
          <a:prstGeom prst="rightArrow">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Arrow: Right 40">
            <a:extLst>
              <a:ext uri="{FF2B5EF4-FFF2-40B4-BE49-F238E27FC236}">
                <a16:creationId xmlns:a16="http://schemas.microsoft.com/office/drawing/2014/main" id="{9A8F2751-ACE6-B67E-D40D-2A901920C8C2}"/>
              </a:ext>
            </a:extLst>
          </p:cNvPr>
          <p:cNvSpPr/>
          <p:nvPr/>
        </p:nvSpPr>
        <p:spPr>
          <a:xfrm rot="1980000">
            <a:off x="7077935" y="8137202"/>
            <a:ext cx="351516" cy="208077"/>
          </a:xfrm>
          <a:prstGeom prst="rightArrow">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Arrow: Right 42">
            <a:extLst>
              <a:ext uri="{FF2B5EF4-FFF2-40B4-BE49-F238E27FC236}">
                <a16:creationId xmlns:a16="http://schemas.microsoft.com/office/drawing/2014/main" id="{CF10A5C1-57C4-6F39-3926-CDFF76F2BAA9}"/>
              </a:ext>
            </a:extLst>
          </p:cNvPr>
          <p:cNvSpPr/>
          <p:nvPr/>
        </p:nvSpPr>
        <p:spPr>
          <a:xfrm flipH="1">
            <a:off x="5501131" y="8951911"/>
            <a:ext cx="290761" cy="295609"/>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Arrow: Right 44">
            <a:extLst>
              <a:ext uri="{FF2B5EF4-FFF2-40B4-BE49-F238E27FC236}">
                <a16:creationId xmlns:a16="http://schemas.microsoft.com/office/drawing/2014/main" id="{EA759AA6-852D-410A-957F-BF8C60AAEAAA}"/>
              </a:ext>
            </a:extLst>
          </p:cNvPr>
          <p:cNvSpPr/>
          <p:nvPr/>
        </p:nvSpPr>
        <p:spPr>
          <a:xfrm rot="3900000" flipH="1">
            <a:off x="7039970" y="9056173"/>
            <a:ext cx="290761" cy="295609"/>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allout: Down Arrow 46">
            <a:extLst>
              <a:ext uri="{FF2B5EF4-FFF2-40B4-BE49-F238E27FC236}">
                <a16:creationId xmlns:a16="http://schemas.microsoft.com/office/drawing/2014/main" id="{3AD986B9-2FCA-ED33-7FF3-C7875B071698}"/>
              </a:ext>
            </a:extLst>
          </p:cNvPr>
          <p:cNvSpPr/>
          <p:nvPr/>
        </p:nvSpPr>
        <p:spPr>
          <a:xfrm flipV="1">
            <a:off x="5099801" y="8323535"/>
            <a:ext cx="244068" cy="378120"/>
          </a:xfrm>
          <a:prstGeom prst="downArrowCallou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Callout: Down Arrow 48">
            <a:extLst>
              <a:ext uri="{FF2B5EF4-FFF2-40B4-BE49-F238E27FC236}">
                <a16:creationId xmlns:a16="http://schemas.microsoft.com/office/drawing/2014/main" id="{350E9533-1D78-4AE1-279F-1C71BAF9A7DF}"/>
              </a:ext>
            </a:extLst>
          </p:cNvPr>
          <p:cNvSpPr/>
          <p:nvPr/>
        </p:nvSpPr>
        <p:spPr>
          <a:xfrm flipV="1">
            <a:off x="7002590" y="8518931"/>
            <a:ext cx="244068" cy="378120"/>
          </a:xfrm>
          <a:prstGeom prst="downArrowCallou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Curved Right 11">
            <a:extLst>
              <a:ext uri="{FF2B5EF4-FFF2-40B4-BE49-F238E27FC236}">
                <a16:creationId xmlns:a16="http://schemas.microsoft.com/office/drawing/2014/main" id="{B1321222-C0AB-4E70-DFDC-12319A7A745E}"/>
              </a:ext>
            </a:extLst>
          </p:cNvPr>
          <p:cNvSpPr/>
          <p:nvPr/>
        </p:nvSpPr>
        <p:spPr>
          <a:xfrm rot="14880000" flipV="1">
            <a:off x="7142687" y="4370287"/>
            <a:ext cx="297102" cy="526546"/>
          </a:xfrm>
          <a:prstGeom prst="curvedRightArrow">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63486853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3ca3bed-316c-421b-8e24-12d7f5410c83">
      <Terms xmlns="http://schemas.microsoft.com/office/infopath/2007/PartnerControls"/>
    </lcf76f155ced4ddcb4097134ff3c332f>
    <TaxCatchAll xmlns="a1a37ba0-c12d-405a-a4db-f04e89ca332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83FA68CA69CDC4E9D44D98DF8DF06AC" ma:contentTypeVersion="16" ma:contentTypeDescription="Create a new document." ma:contentTypeScope="" ma:versionID="acb73bd8c37b30d13ffb425f5a170283">
  <xsd:schema xmlns:xsd="http://www.w3.org/2001/XMLSchema" xmlns:xs="http://www.w3.org/2001/XMLSchema" xmlns:p="http://schemas.microsoft.com/office/2006/metadata/properties" xmlns:ns2="e3ca3bed-316c-421b-8e24-12d7f5410c83" xmlns:ns3="a1a37ba0-c12d-405a-a4db-f04e89ca3326" targetNamespace="http://schemas.microsoft.com/office/2006/metadata/properties" ma:root="true" ma:fieldsID="b025d5f57ab2483dfc9935b753b5ccb3" ns2:_="" ns3:_="">
    <xsd:import namespace="e3ca3bed-316c-421b-8e24-12d7f5410c83"/>
    <xsd:import namespace="a1a37ba0-c12d-405a-a4db-f04e89ca332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ca3bed-316c-421b-8e24-12d7f5410c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f218295f-687b-4006-a255-510d9d5ee80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Location" ma:index="23"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1a37ba0-c12d-405a-a4db-f04e89ca332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c396ee6a-2d07-4bdd-9159-46dd514f42a8}" ma:internalName="TaxCatchAll" ma:showField="CatchAllData" ma:web="a1a37ba0-c12d-405a-a4db-f04e89ca332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B7C9F45-5103-420A-835D-75E6EC7A61D2}">
  <ds:schemaRefs>
    <ds:schemaRef ds:uri="http://schemas.microsoft.com/office/2006/metadata/properties"/>
    <ds:schemaRef ds:uri="http://schemas.microsoft.com/office/infopath/2007/PartnerControls"/>
    <ds:schemaRef ds:uri="e3ca3bed-316c-421b-8e24-12d7f5410c83"/>
    <ds:schemaRef ds:uri="a1a37ba0-c12d-405a-a4db-f04e89ca3326"/>
  </ds:schemaRefs>
</ds:datastoreItem>
</file>

<file path=customXml/itemProps2.xml><?xml version="1.0" encoding="utf-8"?>
<ds:datastoreItem xmlns:ds="http://schemas.openxmlformats.org/officeDocument/2006/customXml" ds:itemID="{34BFA381-5854-479E-BEF0-EB800EE2A3D7}">
  <ds:schemaRefs>
    <ds:schemaRef ds:uri="http://schemas.microsoft.com/sharepoint/v3/contenttype/forms"/>
  </ds:schemaRefs>
</ds:datastoreItem>
</file>

<file path=customXml/itemProps3.xml><?xml version="1.0" encoding="utf-8"?>
<ds:datastoreItem xmlns:ds="http://schemas.openxmlformats.org/officeDocument/2006/customXml" ds:itemID="{5B819FFB-3968-4433-8A7A-BB53F0FCEB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ca3bed-316c-421b-8e24-12d7f5410c83"/>
    <ds:schemaRef ds:uri="a1a37ba0-c12d-405a-a4db-f04e89ca33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TotalTime>
  <Words>212</Words>
  <Application>Microsoft Office PowerPoint</Application>
  <PresentationFormat>Custom</PresentationFormat>
  <Paragraphs>40</Paragraphs>
  <Slides>3</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vt:i4>
      </vt:variant>
    </vt:vector>
  </HeadingPairs>
  <TitlesOfParts>
    <vt:vector size="9" baseType="lpstr">
      <vt:lpstr>Arial</vt:lpstr>
      <vt:lpstr>Calibri</vt:lpstr>
      <vt:lpstr>Calibri Light</vt:lpstr>
      <vt:lpstr>Century Gothic</vt:lpstr>
      <vt:lpstr>Office Theme</vt:lpstr>
      <vt:lpstr>1_Office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Laura Dunn</cp:lastModifiedBy>
  <cp:revision>39</cp:revision>
  <dcterms:created xsi:type="dcterms:W3CDTF">2023-02-10T20:27:58Z</dcterms:created>
  <dcterms:modified xsi:type="dcterms:W3CDTF">2024-12-02T19:16:25Z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0x010100B83FA68CA69CDC4E9D44D98DF8DF06AC</vt:lpwstr>
  </property>
  <property fmtid="{D5CDD505-2E9C-101B-9397-08002B2CF9AE}" pid="3" name="MediaServiceImageTags">
    <vt:lpwstr/>
  </property>
</Properties>
</file>