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84" r:id="rId5"/>
  </p:sldMasterIdLst>
  <p:sldIdLst>
    <p:sldId id="330" r:id="rId6"/>
    <p:sldId id="324" r:id="rId7"/>
    <p:sldId id="325" r:id="rId8"/>
    <p:sldId id="320" r:id="rId9"/>
    <p:sldId id="322" r:id="rId10"/>
    <p:sldId id="319" r:id="rId11"/>
    <p:sldId id="326" r:id="rId12"/>
    <p:sldId id="327" r:id="rId13"/>
    <p:sldId id="321" r:id="rId14"/>
    <p:sldId id="323" r:id="rId15"/>
  </p:sldIdLst>
  <p:sldSz cx="7772400" cy="10058400"/>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9F451B2-DE3A-FDDF-26EA-D8118B6AD02F}" name="aober104@uottawa.ca" initials="ao" userId="S::urn:spo:guest#aober104@uottawa.c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C2A5EA-5202-4E09-AC69-1745E4967E5B}" v="1" dt="2024-12-02T19:13:51.30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1" d="100"/>
          <a:sy n="51" d="100"/>
        </p:scale>
        <p:origin x="207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Dunn" userId="a1b48991-b855-4e9d-9b46-097d553f086f" providerId="ADAL" clId="{36EFA9D8-5D7C-4BB8-B091-C3E3F5E7317D}"/>
    <pc:docChg chg="undo custSel addSld delSld modSld sldOrd">
      <pc:chgData name="Laura Dunn" userId="a1b48991-b855-4e9d-9b46-097d553f086f" providerId="ADAL" clId="{36EFA9D8-5D7C-4BB8-B091-C3E3F5E7317D}" dt="2024-02-13T20:05:34.075" v="102" actId="14100"/>
      <pc:docMkLst>
        <pc:docMk/>
      </pc:docMkLst>
      <pc:sldChg chg="addSp delSp modSp new del mod ord setBg">
        <pc:chgData name="Laura Dunn" userId="a1b48991-b855-4e9d-9b46-097d553f086f" providerId="ADAL" clId="{36EFA9D8-5D7C-4BB8-B091-C3E3F5E7317D}" dt="2024-02-13T19:53:43.865" v="23" actId="2696"/>
        <pc:sldMkLst>
          <pc:docMk/>
          <pc:sldMk cId="1511076587" sldId="328"/>
        </pc:sldMkLst>
        <pc:spChg chg="del">
          <ac:chgData name="Laura Dunn" userId="a1b48991-b855-4e9d-9b46-097d553f086f" providerId="ADAL" clId="{36EFA9D8-5D7C-4BB8-B091-C3E3F5E7317D}" dt="2024-02-13T19:45:55.371" v="8" actId="26606"/>
          <ac:spMkLst>
            <pc:docMk/>
            <pc:sldMk cId="1511076587" sldId="328"/>
            <ac:spMk id="2" creationId="{B5791943-EF47-8A97-1CA3-8D28AB510920}"/>
          </ac:spMkLst>
        </pc:spChg>
        <pc:spChg chg="del">
          <ac:chgData name="Laura Dunn" userId="a1b48991-b855-4e9d-9b46-097d553f086f" providerId="ADAL" clId="{36EFA9D8-5D7C-4BB8-B091-C3E3F5E7317D}" dt="2024-02-13T19:45:52.058" v="7" actId="931"/>
          <ac:spMkLst>
            <pc:docMk/>
            <pc:sldMk cId="1511076587" sldId="328"/>
            <ac:spMk id="3" creationId="{54B877BF-F2A9-DB45-58B3-CD24B38F2F56}"/>
          </ac:spMkLst>
        </pc:spChg>
        <pc:picChg chg="add mod">
          <ac:chgData name="Laura Dunn" userId="a1b48991-b855-4e9d-9b46-097d553f086f" providerId="ADAL" clId="{36EFA9D8-5D7C-4BB8-B091-C3E3F5E7317D}" dt="2024-02-13T19:45:57.549" v="10" actId="962"/>
          <ac:picMkLst>
            <pc:docMk/>
            <pc:sldMk cId="1511076587" sldId="328"/>
            <ac:picMk id="5" creationId="{75689AB8-8564-24F8-E33A-79DCF4F8125E}"/>
          </ac:picMkLst>
        </pc:picChg>
        <pc:picChg chg="add del mod">
          <ac:chgData name="Laura Dunn" userId="a1b48991-b855-4e9d-9b46-097d553f086f" providerId="ADAL" clId="{36EFA9D8-5D7C-4BB8-B091-C3E3F5E7317D}" dt="2024-02-13T19:50:16.124" v="16" actId="21"/>
          <ac:picMkLst>
            <pc:docMk/>
            <pc:sldMk cId="1511076587" sldId="328"/>
            <ac:picMk id="7" creationId="{B388C871-66DA-5B4F-E933-3352D52BA59E}"/>
          </ac:picMkLst>
        </pc:picChg>
        <pc:picChg chg="add mod">
          <ac:chgData name="Laura Dunn" userId="a1b48991-b855-4e9d-9b46-097d553f086f" providerId="ADAL" clId="{36EFA9D8-5D7C-4BB8-B091-C3E3F5E7317D}" dt="2024-02-13T19:50:22.731" v="19" actId="1076"/>
          <ac:picMkLst>
            <pc:docMk/>
            <pc:sldMk cId="1511076587" sldId="328"/>
            <ac:picMk id="9" creationId="{43483239-BD02-348B-69D2-434E0CC82E49}"/>
          </ac:picMkLst>
        </pc:picChg>
      </pc:sldChg>
      <pc:sldChg chg="addSp delSp modSp new mod setBg">
        <pc:chgData name="Laura Dunn" userId="a1b48991-b855-4e9d-9b46-097d553f086f" providerId="ADAL" clId="{36EFA9D8-5D7C-4BB8-B091-C3E3F5E7317D}" dt="2024-02-13T20:05:34.075" v="102" actId="14100"/>
        <pc:sldMkLst>
          <pc:docMk/>
          <pc:sldMk cId="2989216846" sldId="329"/>
        </pc:sldMkLst>
        <pc:spChg chg="del">
          <ac:chgData name="Laura Dunn" userId="a1b48991-b855-4e9d-9b46-097d553f086f" providerId="ADAL" clId="{36EFA9D8-5D7C-4BB8-B091-C3E3F5E7317D}" dt="2024-02-13T19:53:34.915" v="22" actId="26606"/>
          <ac:spMkLst>
            <pc:docMk/>
            <pc:sldMk cId="2989216846" sldId="329"/>
            <ac:spMk id="2" creationId="{5ECF7ACE-58C8-C3A2-16D3-05FCC88ACEA0}"/>
          </ac:spMkLst>
        </pc:spChg>
        <pc:spChg chg="del">
          <ac:chgData name="Laura Dunn" userId="a1b48991-b855-4e9d-9b46-097d553f086f" providerId="ADAL" clId="{36EFA9D8-5D7C-4BB8-B091-C3E3F5E7317D}" dt="2024-02-13T19:53:30.457" v="21" actId="931"/>
          <ac:spMkLst>
            <pc:docMk/>
            <pc:sldMk cId="2989216846" sldId="329"/>
            <ac:spMk id="3" creationId="{07D8D8F4-2C90-9620-BC09-CC8ECE70C6E7}"/>
          </ac:spMkLst>
        </pc:spChg>
        <pc:spChg chg="add del mod">
          <ac:chgData name="Laura Dunn" userId="a1b48991-b855-4e9d-9b46-097d553f086f" providerId="ADAL" clId="{36EFA9D8-5D7C-4BB8-B091-C3E3F5E7317D}" dt="2024-02-13T19:59:14.037" v="31" actId="931"/>
          <ac:spMkLst>
            <pc:docMk/>
            <pc:sldMk cId="2989216846" sldId="329"/>
            <ac:spMk id="9" creationId="{85C0D7B6-A508-25AA-A494-198BA99D5DF3}"/>
          </ac:spMkLst>
        </pc:spChg>
        <pc:spChg chg="add del mod">
          <ac:chgData name="Laura Dunn" userId="a1b48991-b855-4e9d-9b46-097d553f086f" providerId="ADAL" clId="{36EFA9D8-5D7C-4BB8-B091-C3E3F5E7317D}" dt="2024-02-13T20:01:29.929" v="44" actId="21"/>
          <ac:spMkLst>
            <pc:docMk/>
            <pc:sldMk cId="2989216846" sldId="329"/>
            <ac:spMk id="12" creationId="{A3CF581A-E258-0E07-247F-38352ED04699}"/>
          </ac:spMkLst>
        </pc:spChg>
        <pc:spChg chg="add mod">
          <ac:chgData name="Laura Dunn" userId="a1b48991-b855-4e9d-9b46-097d553f086f" providerId="ADAL" clId="{36EFA9D8-5D7C-4BB8-B091-C3E3F5E7317D}" dt="2024-02-13T20:04:17.691" v="96" actId="1076"/>
          <ac:spMkLst>
            <pc:docMk/>
            <pc:sldMk cId="2989216846" sldId="329"/>
            <ac:spMk id="13" creationId="{A6870008-57C8-BB3B-5799-F1ACEC7D06B7}"/>
          </ac:spMkLst>
        </pc:spChg>
        <pc:spChg chg="add mod">
          <ac:chgData name="Laura Dunn" userId="a1b48991-b855-4e9d-9b46-097d553f086f" providerId="ADAL" clId="{36EFA9D8-5D7C-4BB8-B091-C3E3F5E7317D}" dt="2024-02-13T20:05:34.075" v="102" actId="14100"/>
          <ac:spMkLst>
            <pc:docMk/>
            <pc:sldMk cId="2989216846" sldId="329"/>
            <ac:spMk id="14" creationId="{B8F0E10C-0B93-8AC6-6AA6-4A72A1327D2A}"/>
          </ac:spMkLst>
        </pc:spChg>
        <pc:picChg chg="add del mod">
          <ac:chgData name="Laura Dunn" userId="a1b48991-b855-4e9d-9b46-097d553f086f" providerId="ADAL" clId="{36EFA9D8-5D7C-4BB8-B091-C3E3F5E7317D}" dt="2024-02-13T19:59:01.068" v="30" actId="21"/>
          <ac:picMkLst>
            <pc:docMk/>
            <pc:sldMk cId="2989216846" sldId="329"/>
            <ac:picMk id="5" creationId="{C4DBFF25-AE36-FE88-3717-A7325B062D25}"/>
          </ac:picMkLst>
        </pc:picChg>
        <pc:picChg chg="add mod">
          <ac:chgData name="Laura Dunn" userId="a1b48991-b855-4e9d-9b46-097d553f086f" providerId="ADAL" clId="{36EFA9D8-5D7C-4BB8-B091-C3E3F5E7317D}" dt="2024-02-13T19:57:10.312" v="29" actId="1076"/>
          <ac:picMkLst>
            <pc:docMk/>
            <pc:sldMk cId="2989216846" sldId="329"/>
            <ac:picMk id="7" creationId="{2C98D348-25B6-0EC6-7609-11E47CD61BA5}"/>
          </ac:picMkLst>
        </pc:picChg>
        <pc:picChg chg="add mod">
          <ac:chgData name="Laura Dunn" userId="a1b48991-b855-4e9d-9b46-097d553f086f" providerId="ADAL" clId="{36EFA9D8-5D7C-4BB8-B091-C3E3F5E7317D}" dt="2024-02-13T20:01:14.676" v="42" actId="1076"/>
          <ac:picMkLst>
            <pc:docMk/>
            <pc:sldMk cId="2989216846" sldId="329"/>
            <ac:picMk id="11" creationId="{98A2A019-BE29-0455-AEE3-1A9A685D247F}"/>
          </ac:picMkLst>
        </pc:picChg>
      </pc:sldChg>
      <pc:sldChg chg="new del">
        <pc:chgData name="Laura Dunn" userId="a1b48991-b855-4e9d-9b46-097d553f086f" providerId="ADAL" clId="{36EFA9D8-5D7C-4BB8-B091-C3E3F5E7317D}" dt="2024-02-13T19:32:02.156" v="6" actId="2696"/>
        <pc:sldMkLst>
          <pc:docMk/>
          <pc:sldMk cId="4281386687" sldId="329"/>
        </pc:sldMkLst>
      </pc:sldChg>
      <pc:sldChg chg="add del">
        <pc:chgData name="Laura Dunn" userId="a1b48991-b855-4e9d-9b46-097d553f086f" providerId="ADAL" clId="{36EFA9D8-5D7C-4BB8-B091-C3E3F5E7317D}" dt="2024-02-13T20:05:01.022" v="98" actId="2696"/>
        <pc:sldMkLst>
          <pc:docMk/>
          <pc:sldMk cId="2535866021" sldId="330"/>
        </pc:sldMkLst>
      </pc:sldChg>
      <pc:sldChg chg="new del">
        <pc:chgData name="Laura Dunn" userId="a1b48991-b855-4e9d-9b46-097d553f086f" providerId="ADAL" clId="{36EFA9D8-5D7C-4BB8-B091-C3E3F5E7317D}" dt="2024-02-13T19:31:57.893" v="5" actId="2696"/>
        <pc:sldMkLst>
          <pc:docMk/>
          <pc:sldMk cId="2668312573" sldId="330"/>
        </pc:sldMkLst>
      </pc:sldChg>
    </pc:docChg>
  </pc:docChgLst>
  <pc:docChgLst>
    <pc:chgData name="Laura Dunn" userId="a1b48991-b855-4e9d-9b46-097d553f086f" providerId="ADAL" clId="{FEC2A5EA-5202-4E09-AC69-1745E4967E5B}"/>
    <pc:docChg chg="addSld delSld modSld">
      <pc:chgData name="Laura Dunn" userId="a1b48991-b855-4e9d-9b46-097d553f086f" providerId="ADAL" clId="{FEC2A5EA-5202-4E09-AC69-1745E4967E5B}" dt="2024-12-02T19:13:53.294" v="1" actId="47"/>
      <pc:docMkLst>
        <pc:docMk/>
      </pc:docMkLst>
      <pc:sldChg chg="del">
        <pc:chgData name="Laura Dunn" userId="a1b48991-b855-4e9d-9b46-097d553f086f" providerId="ADAL" clId="{FEC2A5EA-5202-4E09-AC69-1745E4967E5B}" dt="2024-12-02T19:13:53.294" v="1" actId="47"/>
        <pc:sldMkLst>
          <pc:docMk/>
          <pc:sldMk cId="2989216846" sldId="329"/>
        </pc:sldMkLst>
      </pc:sldChg>
      <pc:sldChg chg="add">
        <pc:chgData name="Laura Dunn" userId="a1b48991-b855-4e9d-9b46-097d553f086f" providerId="ADAL" clId="{FEC2A5EA-5202-4E09-AC69-1745E4967E5B}" dt="2024-12-02T19:13:51.300" v="0"/>
        <pc:sldMkLst>
          <pc:docMk/>
          <pc:sldMk cId="404696796" sldId="330"/>
        </pc:sldMkLst>
      </pc:sldChg>
    </pc:docChg>
  </pc:docChgLst>
  <pc:docChgLst>
    <pc:chgData name="Laura Dunn" userId="S::laudunn@toh.ca::a1b48991-b855-4e9d-9b46-097d553f086f" providerId="AD" clId="Web-{27F440D8-A054-BEAD-DDF4-829F881EA590}"/>
    <pc:docChg chg="modSld">
      <pc:chgData name="Laura Dunn" userId="S::laudunn@toh.ca::a1b48991-b855-4e9d-9b46-097d553f086f" providerId="AD" clId="Web-{27F440D8-A054-BEAD-DDF4-829F881EA590}" dt="2024-02-16T15:24:16.680" v="11" actId="1076"/>
      <pc:docMkLst>
        <pc:docMk/>
      </pc:docMkLst>
      <pc:sldChg chg="modSp">
        <pc:chgData name="Laura Dunn" userId="S::laudunn@toh.ca::a1b48991-b855-4e9d-9b46-097d553f086f" providerId="AD" clId="Web-{27F440D8-A054-BEAD-DDF4-829F881EA590}" dt="2024-02-16T15:24:16.680" v="11" actId="1076"/>
        <pc:sldMkLst>
          <pc:docMk/>
          <pc:sldMk cId="2989216846" sldId="329"/>
        </pc:sldMkLst>
        <pc:spChg chg="mod">
          <ac:chgData name="Laura Dunn" userId="S::laudunn@toh.ca::a1b48991-b855-4e9d-9b46-097d553f086f" providerId="AD" clId="Web-{27F440D8-A054-BEAD-DDF4-829F881EA590}" dt="2024-02-16T15:23:52.336" v="7" actId="20577"/>
          <ac:spMkLst>
            <pc:docMk/>
            <pc:sldMk cId="2989216846" sldId="329"/>
            <ac:spMk id="13" creationId="{A6870008-57C8-BB3B-5799-F1ACEC7D06B7}"/>
          </ac:spMkLst>
        </pc:spChg>
        <pc:spChg chg="mod">
          <ac:chgData name="Laura Dunn" userId="S::laudunn@toh.ca::a1b48991-b855-4e9d-9b46-097d553f086f" providerId="AD" clId="Web-{27F440D8-A054-BEAD-DDF4-829F881EA590}" dt="2024-02-16T15:24:16.680" v="11" actId="1076"/>
          <ac:spMkLst>
            <pc:docMk/>
            <pc:sldMk cId="2989216846" sldId="329"/>
            <ac:spMk id="14" creationId="{B8F0E10C-0B93-8AC6-6AA6-4A72A1327D2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4636"/>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854"/>
            </a:lvl1pPr>
            <a:lvl2pPr marL="353278" indent="0" algn="ctr">
              <a:buNone/>
              <a:defRPr sz="1545"/>
            </a:lvl2pPr>
            <a:lvl3pPr marL="706557" indent="0" algn="ctr">
              <a:buNone/>
              <a:defRPr sz="1391"/>
            </a:lvl3pPr>
            <a:lvl4pPr marL="1059835" indent="0" algn="ctr">
              <a:buNone/>
              <a:defRPr sz="1236"/>
            </a:lvl4pPr>
            <a:lvl5pPr marL="1413114" indent="0" algn="ctr">
              <a:buNone/>
              <a:defRPr sz="1236"/>
            </a:lvl5pPr>
            <a:lvl6pPr marL="1766392" indent="0" algn="ctr">
              <a:buNone/>
              <a:defRPr sz="1236"/>
            </a:lvl6pPr>
            <a:lvl7pPr marL="2119671" indent="0" algn="ctr">
              <a:buNone/>
              <a:defRPr sz="1236"/>
            </a:lvl7pPr>
            <a:lvl8pPr marL="2472949" indent="0" algn="ctr">
              <a:buNone/>
              <a:defRPr sz="1236"/>
            </a:lvl8pPr>
            <a:lvl9pPr marL="2826228" indent="0" algn="ctr">
              <a:buNone/>
              <a:defRPr sz="1236"/>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93266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651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2522772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1" y="5282989"/>
            <a:ext cx="5829300" cy="2428451"/>
          </a:xfrm>
        </p:spPr>
        <p:txBody>
          <a:bodyPr/>
          <a:lstStyle>
            <a:lvl1pPr marL="0" indent="0" algn="ctr">
              <a:buNone/>
              <a:defRPr sz="2040"/>
            </a:lvl1pPr>
            <a:lvl2pPr marL="388616" indent="0" algn="ctr">
              <a:buNone/>
              <a:defRPr sz="1700"/>
            </a:lvl2pPr>
            <a:lvl3pPr marL="777232" indent="0" algn="ctr">
              <a:buNone/>
              <a:defRPr sz="1530"/>
            </a:lvl3pPr>
            <a:lvl4pPr marL="1165847" indent="0" algn="ctr">
              <a:buNone/>
              <a:defRPr sz="1360"/>
            </a:lvl4pPr>
            <a:lvl5pPr marL="1554463" indent="0" algn="ctr">
              <a:buNone/>
              <a:defRPr sz="1360"/>
            </a:lvl5pPr>
            <a:lvl6pPr marL="1943079" indent="0" algn="ctr">
              <a:buNone/>
              <a:defRPr sz="1360"/>
            </a:lvl6pPr>
            <a:lvl7pPr marL="2331695" indent="0" algn="ctr">
              <a:buNone/>
              <a:defRPr sz="1360"/>
            </a:lvl7pPr>
            <a:lvl8pPr marL="2720309" indent="0" algn="ctr">
              <a:buNone/>
              <a:defRPr sz="1360"/>
            </a:lvl8pPr>
            <a:lvl9pPr marL="3108925"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9029364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4319848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9"/>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16" indent="0">
              <a:buNone/>
              <a:defRPr sz="1700">
                <a:solidFill>
                  <a:schemeClr val="tx1">
                    <a:tint val="75000"/>
                  </a:schemeClr>
                </a:solidFill>
              </a:defRPr>
            </a:lvl2pPr>
            <a:lvl3pPr marL="777232" indent="0">
              <a:buNone/>
              <a:defRPr sz="1530">
                <a:solidFill>
                  <a:schemeClr val="tx1">
                    <a:tint val="75000"/>
                  </a:schemeClr>
                </a:solidFill>
              </a:defRPr>
            </a:lvl3pPr>
            <a:lvl4pPr marL="1165847" indent="0">
              <a:buNone/>
              <a:defRPr sz="1360">
                <a:solidFill>
                  <a:schemeClr val="tx1">
                    <a:tint val="75000"/>
                  </a:schemeClr>
                </a:solidFill>
              </a:defRPr>
            </a:lvl4pPr>
            <a:lvl5pPr marL="1554463" indent="0">
              <a:buNone/>
              <a:defRPr sz="1360">
                <a:solidFill>
                  <a:schemeClr val="tx1">
                    <a:tint val="75000"/>
                  </a:schemeClr>
                </a:solidFill>
              </a:defRPr>
            </a:lvl5pPr>
            <a:lvl6pPr marL="1943079" indent="0">
              <a:buNone/>
              <a:defRPr sz="1360">
                <a:solidFill>
                  <a:schemeClr val="tx1">
                    <a:tint val="75000"/>
                  </a:schemeClr>
                </a:solidFill>
              </a:defRPr>
            </a:lvl6pPr>
            <a:lvl7pPr marL="2331695" indent="0">
              <a:buNone/>
              <a:defRPr sz="1360">
                <a:solidFill>
                  <a:schemeClr val="tx1">
                    <a:tint val="75000"/>
                  </a:schemeClr>
                </a:solidFill>
              </a:defRPr>
            </a:lvl7pPr>
            <a:lvl8pPr marL="2720309" indent="0">
              <a:buNone/>
              <a:defRPr sz="1360">
                <a:solidFill>
                  <a:schemeClr val="tx1">
                    <a:tint val="75000"/>
                  </a:schemeClr>
                </a:solidFill>
              </a:defRPr>
            </a:lvl8pPr>
            <a:lvl9pPr marL="3108925"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6244473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7"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8736295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16" indent="0">
              <a:buNone/>
              <a:defRPr sz="1700" b="1"/>
            </a:lvl2pPr>
            <a:lvl3pPr marL="777232" indent="0">
              <a:buNone/>
              <a:defRPr sz="1530" b="1"/>
            </a:lvl3pPr>
            <a:lvl4pPr marL="1165847" indent="0">
              <a:buNone/>
              <a:defRPr sz="1360" b="1"/>
            </a:lvl4pPr>
            <a:lvl5pPr marL="1554463" indent="0">
              <a:buNone/>
              <a:defRPr sz="1360" b="1"/>
            </a:lvl5pPr>
            <a:lvl6pPr marL="1943079" indent="0">
              <a:buNone/>
              <a:defRPr sz="1360" b="1"/>
            </a:lvl6pPr>
            <a:lvl7pPr marL="2331695" indent="0">
              <a:buNone/>
              <a:defRPr sz="1360" b="1"/>
            </a:lvl7pPr>
            <a:lvl8pPr marL="2720309" indent="0">
              <a:buNone/>
              <a:defRPr sz="1360" b="1"/>
            </a:lvl8pPr>
            <a:lvl9pPr marL="3108925"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3" cy="1208404"/>
          </a:xfrm>
        </p:spPr>
        <p:txBody>
          <a:bodyPr anchor="b"/>
          <a:lstStyle>
            <a:lvl1pPr marL="0" indent="0">
              <a:buNone/>
              <a:defRPr sz="2040" b="1"/>
            </a:lvl1pPr>
            <a:lvl2pPr marL="388616" indent="0">
              <a:buNone/>
              <a:defRPr sz="1700" b="1"/>
            </a:lvl2pPr>
            <a:lvl3pPr marL="777232" indent="0">
              <a:buNone/>
              <a:defRPr sz="1530" b="1"/>
            </a:lvl3pPr>
            <a:lvl4pPr marL="1165847" indent="0">
              <a:buNone/>
              <a:defRPr sz="1360" b="1"/>
            </a:lvl4pPr>
            <a:lvl5pPr marL="1554463" indent="0">
              <a:buNone/>
              <a:defRPr sz="1360" b="1"/>
            </a:lvl5pPr>
            <a:lvl6pPr marL="1943079" indent="0">
              <a:buNone/>
              <a:defRPr sz="1360" b="1"/>
            </a:lvl6pPr>
            <a:lvl7pPr marL="2331695" indent="0">
              <a:buNone/>
              <a:defRPr sz="1360" b="1"/>
            </a:lvl7pPr>
            <a:lvl8pPr marL="2720309" indent="0">
              <a:buNone/>
              <a:defRPr sz="1360" b="1"/>
            </a:lvl8pPr>
            <a:lvl9pPr marL="3108925"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3"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0760C5-09C6-4343-B9A5-08EF06F5C243}" type="datetimeFigureOut">
              <a:rPr lang="en-CA" smtClean="0"/>
              <a:t>2024-12-02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9358991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70760C5-09C6-4343-B9A5-08EF06F5C243}" type="datetimeFigureOut">
              <a:rPr lang="en-CA" smtClean="0"/>
              <a:t>2024-12-02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8692149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760C5-09C6-4343-B9A5-08EF06F5C243}" type="datetimeFigureOut">
              <a:rPr lang="en-CA" smtClean="0"/>
              <a:t>2024-12-02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958960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3" y="1448226"/>
            <a:ext cx="3934777"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1"/>
            <a:ext cx="2506801" cy="5590329"/>
          </a:xfrm>
        </p:spPr>
        <p:txBody>
          <a:bodyPr/>
          <a:lstStyle>
            <a:lvl1pPr marL="0" indent="0">
              <a:buNone/>
              <a:defRPr sz="1360"/>
            </a:lvl1pPr>
            <a:lvl2pPr marL="388616" indent="0">
              <a:buNone/>
              <a:defRPr sz="1190"/>
            </a:lvl2pPr>
            <a:lvl3pPr marL="777232" indent="0">
              <a:buNone/>
              <a:defRPr sz="1020"/>
            </a:lvl3pPr>
            <a:lvl4pPr marL="1165847" indent="0">
              <a:buNone/>
              <a:defRPr sz="850"/>
            </a:lvl4pPr>
            <a:lvl5pPr marL="1554463" indent="0">
              <a:buNone/>
              <a:defRPr sz="850"/>
            </a:lvl5pPr>
            <a:lvl6pPr marL="1943079" indent="0">
              <a:buNone/>
              <a:defRPr sz="850"/>
            </a:lvl6pPr>
            <a:lvl7pPr marL="2331695" indent="0">
              <a:buNone/>
              <a:defRPr sz="850"/>
            </a:lvl7pPr>
            <a:lvl8pPr marL="2720309" indent="0">
              <a:buNone/>
              <a:defRPr sz="850"/>
            </a:lvl8pPr>
            <a:lvl9pPr marL="3108925"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594533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3559287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3" y="1448226"/>
            <a:ext cx="3934777" cy="7147983"/>
          </a:xfrm>
        </p:spPr>
        <p:txBody>
          <a:bodyPr anchor="t"/>
          <a:lstStyle>
            <a:lvl1pPr marL="0" indent="0">
              <a:buNone/>
              <a:defRPr sz="2720"/>
            </a:lvl1pPr>
            <a:lvl2pPr marL="388616" indent="0">
              <a:buNone/>
              <a:defRPr sz="2380"/>
            </a:lvl2pPr>
            <a:lvl3pPr marL="777232" indent="0">
              <a:buNone/>
              <a:defRPr sz="2040"/>
            </a:lvl3pPr>
            <a:lvl4pPr marL="1165847" indent="0">
              <a:buNone/>
              <a:defRPr sz="1700"/>
            </a:lvl4pPr>
            <a:lvl5pPr marL="1554463" indent="0">
              <a:buNone/>
              <a:defRPr sz="1700"/>
            </a:lvl5pPr>
            <a:lvl6pPr marL="1943079" indent="0">
              <a:buNone/>
              <a:defRPr sz="1700"/>
            </a:lvl6pPr>
            <a:lvl7pPr marL="2331695" indent="0">
              <a:buNone/>
              <a:defRPr sz="1700"/>
            </a:lvl7pPr>
            <a:lvl8pPr marL="2720309" indent="0">
              <a:buNone/>
              <a:defRPr sz="1700"/>
            </a:lvl8pPr>
            <a:lvl9pPr marL="3108925"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1"/>
            <a:ext cx="2506801" cy="5590329"/>
          </a:xfrm>
        </p:spPr>
        <p:txBody>
          <a:bodyPr/>
          <a:lstStyle>
            <a:lvl1pPr marL="0" indent="0">
              <a:buNone/>
              <a:defRPr sz="1360"/>
            </a:lvl1pPr>
            <a:lvl2pPr marL="388616" indent="0">
              <a:buNone/>
              <a:defRPr sz="1190"/>
            </a:lvl2pPr>
            <a:lvl3pPr marL="777232" indent="0">
              <a:buNone/>
              <a:defRPr sz="1020"/>
            </a:lvl3pPr>
            <a:lvl4pPr marL="1165847" indent="0">
              <a:buNone/>
              <a:defRPr sz="850"/>
            </a:lvl4pPr>
            <a:lvl5pPr marL="1554463" indent="0">
              <a:buNone/>
              <a:defRPr sz="850"/>
            </a:lvl5pPr>
            <a:lvl6pPr marL="1943079" indent="0">
              <a:buNone/>
              <a:defRPr sz="850"/>
            </a:lvl6pPr>
            <a:lvl7pPr marL="2331695" indent="0">
              <a:buNone/>
              <a:defRPr sz="850"/>
            </a:lvl7pPr>
            <a:lvl8pPr marL="2720309" indent="0">
              <a:buNone/>
              <a:defRPr sz="850"/>
            </a:lvl8pPr>
            <a:lvl9pPr marL="3108925"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9301833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3006374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1737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4636"/>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854">
                <a:solidFill>
                  <a:schemeClr val="tx1"/>
                </a:solidFill>
              </a:defRPr>
            </a:lvl1pPr>
            <a:lvl2pPr marL="353278" indent="0">
              <a:buNone/>
              <a:defRPr sz="1545">
                <a:solidFill>
                  <a:schemeClr val="tx1">
                    <a:tint val="75000"/>
                  </a:schemeClr>
                </a:solidFill>
              </a:defRPr>
            </a:lvl2pPr>
            <a:lvl3pPr marL="706557" indent="0">
              <a:buNone/>
              <a:defRPr sz="1391">
                <a:solidFill>
                  <a:schemeClr val="tx1">
                    <a:tint val="75000"/>
                  </a:schemeClr>
                </a:solidFill>
              </a:defRPr>
            </a:lvl3pPr>
            <a:lvl4pPr marL="1059835" indent="0">
              <a:buNone/>
              <a:defRPr sz="1236">
                <a:solidFill>
                  <a:schemeClr val="tx1">
                    <a:tint val="75000"/>
                  </a:schemeClr>
                </a:solidFill>
              </a:defRPr>
            </a:lvl4pPr>
            <a:lvl5pPr marL="1413114" indent="0">
              <a:buNone/>
              <a:defRPr sz="1236">
                <a:solidFill>
                  <a:schemeClr val="tx1">
                    <a:tint val="75000"/>
                  </a:schemeClr>
                </a:solidFill>
              </a:defRPr>
            </a:lvl5pPr>
            <a:lvl6pPr marL="1766392" indent="0">
              <a:buNone/>
              <a:defRPr sz="1236">
                <a:solidFill>
                  <a:schemeClr val="tx1">
                    <a:tint val="75000"/>
                  </a:schemeClr>
                </a:solidFill>
              </a:defRPr>
            </a:lvl6pPr>
            <a:lvl7pPr marL="2119671" indent="0">
              <a:buNone/>
              <a:defRPr sz="1236">
                <a:solidFill>
                  <a:schemeClr val="tx1">
                    <a:tint val="75000"/>
                  </a:schemeClr>
                </a:solidFill>
              </a:defRPr>
            </a:lvl7pPr>
            <a:lvl8pPr marL="2472949" indent="0">
              <a:buNone/>
              <a:defRPr sz="1236">
                <a:solidFill>
                  <a:schemeClr val="tx1">
                    <a:tint val="75000"/>
                  </a:schemeClr>
                </a:solidFill>
              </a:defRPr>
            </a:lvl8pPr>
            <a:lvl9pPr marL="2826228" indent="0">
              <a:buNone/>
              <a:defRPr sz="123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35510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57890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173276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52995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68818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473"/>
            </a:lvl1pPr>
            <a:lvl2pPr>
              <a:defRPr sz="2164"/>
            </a:lvl2pPr>
            <a:lvl3pPr>
              <a:defRPr sz="1854"/>
            </a:lvl3pPr>
            <a:lvl4pPr>
              <a:defRPr sz="1545"/>
            </a:lvl4pPr>
            <a:lvl5pPr>
              <a:defRPr sz="1545"/>
            </a:lvl5pPr>
            <a:lvl6pPr>
              <a:defRPr sz="1545"/>
            </a:lvl6pPr>
            <a:lvl7pPr>
              <a:defRPr sz="1545"/>
            </a:lvl7pPr>
            <a:lvl8pPr>
              <a:defRPr sz="1545"/>
            </a:lvl8pPr>
            <a:lvl9pPr>
              <a:defRPr sz="154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72463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473"/>
            </a:lvl1pPr>
            <a:lvl2pPr marL="353278" indent="0">
              <a:buNone/>
              <a:defRPr sz="2164"/>
            </a:lvl2pPr>
            <a:lvl3pPr marL="706557" indent="0">
              <a:buNone/>
              <a:defRPr sz="1854"/>
            </a:lvl3pPr>
            <a:lvl4pPr marL="1059835" indent="0">
              <a:buNone/>
              <a:defRPr sz="1545"/>
            </a:lvl4pPr>
            <a:lvl5pPr marL="1413114" indent="0">
              <a:buNone/>
              <a:defRPr sz="1545"/>
            </a:lvl5pPr>
            <a:lvl6pPr marL="1766392" indent="0">
              <a:buNone/>
              <a:defRPr sz="1545"/>
            </a:lvl6pPr>
            <a:lvl7pPr marL="2119671" indent="0">
              <a:buNone/>
              <a:defRPr sz="1545"/>
            </a:lvl7pPr>
            <a:lvl8pPr marL="2472949" indent="0">
              <a:buNone/>
              <a:defRPr sz="1545"/>
            </a:lvl8pPr>
            <a:lvl9pPr marL="2826228" indent="0">
              <a:buNone/>
              <a:defRPr sz="154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54521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927">
                <a:solidFill>
                  <a:schemeClr val="tx1">
                    <a:tint val="75000"/>
                  </a:schemeClr>
                </a:solidFill>
              </a:defRPr>
            </a:lvl1pPr>
          </a:lstStyle>
          <a:p>
            <a:fld id="{C764DE79-268F-4C1A-8933-263129D2AF90}" type="datetimeFigureOut">
              <a:rPr lang="en-US" dirty="0"/>
              <a:t>12/2/2024</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92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927">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26124151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F70760C5-09C6-4343-B9A5-08EF06F5C243}" type="datetimeFigureOut">
              <a:rPr lang="en-CA" smtClean="0"/>
              <a:t>2024-12-02</a:t>
            </a:fld>
            <a:endParaRPr lang="en-CA"/>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8E624044-7726-4473-8343-C2078F3DA86D}" type="slidenum">
              <a:rPr lang="en-CA" smtClean="0"/>
              <a:t>‹#›</a:t>
            </a:fld>
            <a:endParaRPr lang="en-CA"/>
          </a:p>
        </p:txBody>
      </p:sp>
    </p:spTree>
    <p:extLst>
      <p:ext uri="{BB962C8B-B14F-4D97-AF65-F5344CB8AC3E}">
        <p14:creationId xmlns:p14="http://schemas.microsoft.com/office/powerpoint/2010/main" val="148068787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32"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07" indent="-194307" algn="l" defTabSz="777232"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23" indent="-194307" algn="l" defTabSz="777232"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39" indent="-194307" algn="l" defTabSz="777232"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55"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70"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386"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02"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18"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33"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32" rtl="0" eaLnBrk="1" latinLnBrk="0" hangingPunct="1">
        <a:defRPr sz="1530" kern="1200">
          <a:solidFill>
            <a:schemeClr val="tx1"/>
          </a:solidFill>
          <a:latin typeface="+mn-lt"/>
          <a:ea typeface="+mn-ea"/>
          <a:cs typeface="+mn-cs"/>
        </a:defRPr>
      </a:lvl1pPr>
      <a:lvl2pPr marL="388616" algn="l" defTabSz="777232" rtl="0" eaLnBrk="1" latinLnBrk="0" hangingPunct="1">
        <a:defRPr sz="1530" kern="1200">
          <a:solidFill>
            <a:schemeClr val="tx1"/>
          </a:solidFill>
          <a:latin typeface="+mn-lt"/>
          <a:ea typeface="+mn-ea"/>
          <a:cs typeface="+mn-cs"/>
        </a:defRPr>
      </a:lvl2pPr>
      <a:lvl3pPr marL="777232" algn="l" defTabSz="777232" rtl="0" eaLnBrk="1" latinLnBrk="0" hangingPunct="1">
        <a:defRPr sz="1530" kern="1200">
          <a:solidFill>
            <a:schemeClr val="tx1"/>
          </a:solidFill>
          <a:latin typeface="+mn-lt"/>
          <a:ea typeface="+mn-ea"/>
          <a:cs typeface="+mn-cs"/>
        </a:defRPr>
      </a:lvl3pPr>
      <a:lvl4pPr marL="1165847" algn="l" defTabSz="777232" rtl="0" eaLnBrk="1" latinLnBrk="0" hangingPunct="1">
        <a:defRPr sz="1530" kern="1200">
          <a:solidFill>
            <a:schemeClr val="tx1"/>
          </a:solidFill>
          <a:latin typeface="+mn-lt"/>
          <a:ea typeface="+mn-ea"/>
          <a:cs typeface="+mn-cs"/>
        </a:defRPr>
      </a:lvl4pPr>
      <a:lvl5pPr marL="1554463" algn="l" defTabSz="777232" rtl="0" eaLnBrk="1" latinLnBrk="0" hangingPunct="1">
        <a:defRPr sz="1530" kern="1200">
          <a:solidFill>
            <a:schemeClr val="tx1"/>
          </a:solidFill>
          <a:latin typeface="+mn-lt"/>
          <a:ea typeface="+mn-ea"/>
          <a:cs typeface="+mn-cs"/>
        </a:defRPr>
      </a:lvl5pPr>
      <a:lvl6pPr marL="1943079" algn="l" defTabSz="777232" rtl="0" eaLnBrk="1" latinLnBrk="0" hangingPunct="1">
        <a:defRPr sz="1530" kern="1200">
          <a:solidFill>
            <a:schemeClr val="tx1"/>
          </a:solidFill>
          <a:latin typeface="+mn-lt"/>
          <a:ea typeface="+mn-ea"/>
          <a:cs typeface="+mn-cs"/>
        </a:defRPr>
      </a:lvl6pPr>
      <a:lvl7pPr marL="2331695" algn="l" defTabSz="777232" rtl="0" eaLnBrk="1" latinLnBrk="0" hangingPunct="1">
        <a:defRPr sz="1530" kern="1200">
          <a:solidFill>
            <a:schemeClr val="tx1"/>
          </a:solidFill>
          <a:latin typeface="+mn-lt"/>
          <a:ea typeface="+mn-ea"/>
          <a:cs typeface="+mn-cs"/>
        </a:defRPr>
      </a:lvl7pPr>
      <a:lvl8pPr marL="2720309" algn="l" defTabSz="777232" rtl="0" eaLnBrk="1" latinLnBrk="0" hangingPunct="1">
        <a:defRPr sz="1530" kern="1200">
          <a:solidFill>
            <a:schemeClr val="tx1"/>
          </a:solidFill>
          <a:latin typeface="+mn-lt"/>
          <a:ea typeface="+mn-ea"/>
          <a:cs typeface="+mn-cs"/>
        </a:defRPr>
      </a:lvl8pPr>
      <a:lvl9pPr marL="3108925" algn="l" defTabSz="777232"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8" Type="http://schemas.openxmlformats.org/officeDocument/2006/relationships/image" Target="../media/image31.png"/><Relationship Id="rId13" Type="http://schemas.openxmlformats.org/officeDocument/2006/relationships/image" Target="../media/image36.png"/><Relationship Id="rId3" Type="http://schemas.openxmlformats.org/officeDocument/2006/relationships/image" Target="../media/image26.png"/><Relationship Id="rId7" Type="http://schemas.openxmlformats.org/officeDocument/2006/relationships/image" Target="../media/image30.png"/><Relationship Id="rId12" Type="http://schemas.openxmlformats.org/officeDocument/2006/relationships/image" Target="../media/image35.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29.png"/><Relationship Id="rId11" Type="http://schemas.openxmlformats.org/officeDocument/2006/relationships/image" Target="../media/image34.png"/><Relationship Id="rId5" Type="http://schemas.openxmlformats.org/officeDocument/2006/relationships/image" Target="../media/image28.png"/><Relationship Id="rId10" Type="http://schemas.openxmlformats.org/officeDocument/2006/relationships/image" Target="../media/image33.png"/><Relationship Id="rId4" Type="http://schemas.openxmlformats.org/officeDocument/2006/relationships/image" Target="../media/image27.png"/><Relationship Id="rId9" Type="http://schemas.openxmlformats.org/officeDocument/2006/relationships/image" Target="../media/image32.png"/></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4.xml.rels><?xml version="1.0" encoding="UTF-8" standalone="yes"?>
<Relationships xmlns="http://schemas.openxmlformats.org/package/2006/relationships"><Relationship Id="rId8" Type="http://schemas.openxmlformats.org/officeDocument/2006/relationships/image" Target="../media/image21.png"/><Relationship Id="rId13" Type="http://schemas.openxmlformats.org/officeDocument/2006/relationships/image" Target="../media/image25.png"/><Relationship Id="rId3" Type="http://schemas.openxmlformats.org/officeDocument/2006/relationships/image" Target="../media/image16.png"/><Relationship Id="rId7" Type="http://schemas.openxmlformats.org/officeDocument/2006/relationships/image" Target="../media/image20.png"/><Relationship Id="rId12" Type="http://schemas.openxmlformats.org/officeDocument/2006/relationships/image" Target="../media/image24.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19.png"/><Relationship Id="rId11" Type="http://schemas.openxmlformats.org/officeDocument/2006/relationships/image" Target="../media/image10.png"/><Relationship Id="rId5" Type="http://schemas.openxmlformats.org/officeDocument/2006/relationships/image" Target="../media/image18.png"/><Relationship Id="rId10" Type="http://schemas.openxmlformats.org/officeDocument/2006/relationships/image" Target="../media/image23.png"/><Relationship Id="rId4" Type="http://schemas.openxmlformats.org/officeDocument/2006/relationships/image" Target="../media/image17.png"/><Relationship Id="rId9" Type="http://schemas.openxmlformats.org/officeDocument/2006/relationships/image" Target="../media/image22.png"/></Relationships>
</file>

<file path=ppt/slides/_rels/slide5.xml.rels><?xml version="1.0" encoding="UTF-8" standalone="yes"?>
<Relationships xmlns="http://schemas.openxmlformats.org/package/2006/relationships"><Relationship Id="rId8" Type="http://schemas.openxmlformats.org/officeDocument/2006/relationships/image" Target="../media/image31.png"/><Relationship Id="rId13" Type="http://schemas.openxmlformats.org/officeDocument/2006/relationships/image" Target="../media/image36.png"/><Relationship Id="rId3" Type="http://schemas.openxmlformats.org/officeDocument/2006/relationships/image" Target="../media/image26.png"/><Relationship Id="rId7" Type="http://schemas.openxmlformats.org/officeDocument/2006/relationships/image" Target="../media/image30.png"/><Relationship Id="rId12" Type="http://schemas.openxmlformats.org/officeDocument/2006/relationships/image" Target="../media/image35.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29.png"/><Relationship Id="rId11" Type="http://schemas.openxmlformats.org/officeDocument/2006/relationships/image" Target="../media/image34.png"/><Relationship Id="rId5" Type="http://schemas.openxmlformats.org/officeDocument/2006/relationships/image" Target="../media/image28.png"/><Relationship Id="rId10" Type="http://schemas.openxmlformats.org/officeDocument/2006/relationships/image" Target="../media/image33.png"/><Relationship Id="rId4" Type="http://schemas.openxmlformats.org/officeDocument/2006/relationships/image" Target="../media/image27.png"/><Relationship Id="rId9" Type="http://schemas.openxmlformats.org/officeDocument/2006/relationships/image" Target="../media/image32.png"/></Relationships>
</file>

<file path=ppt/slides/_rels/slide6.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9.png"/><Relationship Id="rId3" Type="http://schemas.openxmlformats.org/officeDocument/2006/relationships/image" Target="../media/image37.png"/><Relationship Id="rId7" Type="http://schemas.openxmlformats.org/officeDocument/2006/relationships/image" Target="../media/image13.png"/><Relationship Id="rId12"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7.png"/><Relationship Id="rId5" Type="http://schemas.openxmlformats.org/officeDocument/2006/relationships/image" Target="../media/image12.png"/><Relationship Id="rId10" Type="http://schemas.openxmlformats.org/officeDocument/2006/relationships/image" Target="../media/image6.png"/><Relationship Id="rId4" Type="http://schemas.openxmlformats.org/officeDocument/2006/relationships/image" Target="../media/image11.png"/><Relationship Id="rId9" Type="http://schemas.openxmlformats.org/officeDocument/2006/relationships/image" Target="../media/image15.png"/></Relationships>
</file>

<file path=ppt/slides/_rels/slide7.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8" Type="http://schemas.openxmlformats.org/officeDocument/2006/relationships/image" Target="../media/image21.png"/><Relationship Id="rId13" Type="http://schemas.openxmlformats.org/officeDocument/2006/relationships/image" Target="../media/image25.png"/><Relationship Id="rId3" Type="http://schemas.openxmlformats.org/officeDocument/2006/relationships/image" Target="../media/image16.png"/><Relationship Id="rId7" Type="http://schemas.openxmlformats.org/officeDocument/2006/relationships/image" Target="../media/image20.png"/><Relationship Id="rId12" Type="http://schemas.openxmlformats.org/officeDocument/2006/relationships/image" Target="../media/image24.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19.png"/><Relationship Id="rId11" Type="http://schemas.openxmlformats.org/officeDocument/2006/relationships/image" Target="../media/image10.png"/><Relationship Id="rId5" Type="http://schemas.openxmlformats.org/officeDocument/2006/relationships/image" Target="../media/image18.png"/><Relationship Id="rId10" Type="http://schemas.openxmlformats.org/officeDocument/2006/relationships/image" Target="../media/image23.png"/><Relationship Id="rId4" Type="http://schemas.openxmlformats.org/officeDocument/2006/relationships/image" Target="../media/image17.png"/><Relationship Id="rId9" Type="http://schemas.openxmlformats.org/officeDocument/2006/relationships/image" Target="../media/image2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820F36B-1165-8106-6531-4A22156AA99D}"/>
              </a:ext>
            </a:extLst>
          </p:cNvPr>
          <p:cNvSpPr txBox="1"/>
          <p:nvPr/>
        </p:nvSpPr>
        <p:spPr>
          <a:xfrm>
            <a:off x="782236" y="7448679"/>
            <a:ext cx="6207927" cy="1574074"/>
          </a:xfrm>
          <a:prstGeom prst="rect">
            <a:avLst/>
          </a:prstGeom>
          <a:noFill/>
        </p:spPr>
        <p:txBody>
          <a:bodyPr rot="0" spcFirstLastPara="0" vertOverflow="overflow" horzOverflow="overflow" vert="horz" wrap="square" lIns="89934" tIns="44967" rIns="89934" bIns="44967" numCol="1" spcCol="0" rtlCol="0" fromWordArt="0" anchor="t" anchorCtr="0" forceAA="0" compatLnSpc="1">
            <a:prstTxWarp prst="textNoShape">
              <a:avLst/>
            </a:prstTxWarp>
            <a:spAutoFit/>
          </a:bodyPr>
          <a:lstStyle/>
          <a:p>
            <a:pPr defTabSz="899367">
              <a:defRPr/>
            </a:pPr>
            <a:r>
              <a:rPr lang="en-US" sz="1377" i="1" dirty="0">
                <a:solidFill>
                  <a:prstClr val="black"/>
                </a:solidFill>
                <a:latin typeface="Calibri"/>
                <a:ea typeface="Open Sans"/>
                <a:cs typeface="Open Sans"/>
              </a:rPr>
              <a:t>Disclaimer: These materials were created using funding from the Provincial Community Stroke Rehabilitation Initiative and crafted by Aran Oberle, Speech Language Pathologist, with input from regional rehab programs. They are not meant to replace professional expertise. Readers should seek advice from a qualified healthcare provider for any concerns. The content of this PowerPoint can be adjusted to suit the needs of healthcare professionals. Users are accountable for confirming the accuracy and suitability of the information for their unique situations.</a:t>
            </a:r>
          </a:p>
        </p:txBody>
      </p:sp>
      <p:sp>
        <p:nvSpPr>
          <p:cNvPr id="8" name="TextBox 7">
            <a:extLst>
              <a:ext uri="{FF2B5EF4-FFF2-40B4-BE49-F238E27FC236}">
                <a16:creationId xmlns:a16="http://schemas.microsoft.com/office/drawing/2014/main" id="{F39DB895-8B62-40C9-A32B-E8F6B6FA410A}"/>
              </a:ext>
            </a:extLst>
          </p:cNvPr>
          <p:cNvSpPr txBox="1"/>
          <p:nvPr/>
        </p:nvSpPr>
        <p:spPr>
          <a:xfrm>
            <a:off x="1163560" y="4197900"/>
            <a:ext cx="5520932" cy="1662601"/>
          </a:xfrm>
          <a:prstGeom prst="rect">
            <a:avLst/>
          </a:prstGeom>
          <a:noFill/>
        </p:spPr>
        <p:txBody>
          <a:bodyPr wrap="square">
            <a:spAutoFit/>
          </a:bodyPr>
          <a:lstStyle/>
          <a:p>
            <a:pPr algn="ctr" defTabSz="899367">
              <a:defRPr/>
            </a:pPr>
            <a:r>
              <a:rPr lang="en-US" sz="5888" dirty="0">
                <a:solidFill>
                  <a:srgbClr val="E7E6E6">
                    <a:lumMod val="10000"/>
                  </a:srgbClr>
                </a:solidFill>
                <a:latin typeface="Calibri"/>
                <a:ea typeface="Open Sans"/>
                <a:cs typeface="Calibri"/>
              </a:rPr>
              <a:t>Circle of Care</a:t>
            </a:r>
          </a:p>
          <a:p>
            <a:pPr algn="ctr" defTabSz="899367">
              <a:defRPr/>
            </a:pPr>
            <a:endParaRPr lang="en-US" sz="1967" dirty="0">
              <a:solidFill>
                <a:srgbClr val="E7E6E6">
                  <a:lumMod val="10000"/>
                </a:srgbClr>
              </a:solidFill>
              <a:latin typeface="Open Sans"/>
              <a:ea typeface="+mn-lt"/>
              <a:cs typeface="Calibri" panose="020F0502020204030204"/>
            </a:endParaRPr>
          </a:p>
          <a:p>
            <a:pPr algn="ctr" defTabSz="899367">
              <a:defRPr/>
            </a:pPr>
            <a:r>
              <a:rPr lang="en-US" sz="2360" b="1" dirty="0">
                <a:solidFill>
                  <a:srgbClr val="E7E6E6">
                    <a:lumMod val="10000"/>
                  </a:srgbClr>
                </a:solidFill>
                <a:latin typeface="Calibri"/>
                <a:ea typeface="+mn-lt"/>
                <a:cs typeface="Calibri" panose="020F0502020204030204"/>
              </a:rPr>
              <a:t>Aphasia-friendly toolkit Feb 2024 </a:t>
            </a:r>
            <a:endParaRPr lang="en-US" sz="2360" b="1" dirty="0">
              <a:solidFill>
                <a:srgbClr val="E7E6E6">
                  <a:lumMod val="10000"/>
                </a:srgbClr>
              </a:solidFill>
              <a:latin typeface="Calibri"/>
              <a:cs typeface="Calibri"/>
            </a:endParaRPr>
          </a:p>
        </p:txBody>
      </p:sp>
      <p:pic>
        <p:nvPicPr>
          <p:cNvPr id="12" name="Graphic 11">
            <a:extLst>
              <a:ext uri="{FF2B5EF4-FFF2-40B4-BE49-F238E27FC236}">
                <a16:creationId xmlns:a16="http://schemas.microsoft.com/office/drawing/2014/main" id="{281D7713-493E-E832-5B32-52AAD6EF66F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191869" y="1226769"/>
            <a:ext cx="2798293" cy="1017560"/>
          </a:xfrm>
          <a:prstGeom prst="rect">
            <a:avLst/>
          </a:prstGeom>
        </p:spPr>
      </p:pic>
      <p:pic>
        <p:nvPicPr>
          <p:cNvPr id="4" name="Picture 3" descr="A logo for a company&#10;&#10;Description automatically generated">
            <a:extLst>
              <a:ext uri="{FF2B5EF4-FFF2-40B4-BE49-F238E27FC236}">
                <a16:creationId xmlns:a16="http://schemas.microsoft.com/office/drawing/2014/main" id="{BD3C9FC3-EE05-9FCD-C1A8-8F791827A2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2235" y="1081446"/>
            <a:ext cx="2798293" cy="1287215"/>
          </a:xfrm>
          <a:prstGeom prst="rect">
            <a:avLst/>
          </a:prstGeom>
        </p:spPr>
      </p:pic>
    </p:spTree>
    <p:extLst>
      <p:ext uri="{BB962C8B-B14F-4D97-AF65-F5344CB8AC3E}">
        <p14:creationId xmlns:p14="http://schemas.microsoft.com/office/powerpoint/2010/main" val="4046967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 name="TextBox 1">
            <a:extLst>
              <a:ext uri="{FF2B5EF4-FFF2-40B4-BE49-F238E27FC236}">
                <a16:creationId xmlns:a16="http://schemas.microsoft.com/office/drawing/2014/main" id="{D5BD7835-87FC-8958-09F9-213880FD3769}"/>
              </a:ext>
            </a:extLst>
          </p:cNvPr>
          <p:cNvSpPr txBox="1"/>
          <p:nvPr/>
        </p:nvSpPr>
        <p:spPr>
          <a:xfrm>
            <a:off x="-3396069" y="878866"/>
            <a:ext cx="2743200"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400">
              <a:latin typeface="Arial"/>
              <a:cs typeface="Arial"/>
            </a:endParaRPr>
          </a:p>
        </p:txBody>
      </p:sp>
      <p:sp>
        <p:nvSpPr>
          <p:cNvPr id="3" name="TextBox 2">
            <a:extLst>
              <a:ext uri="{FF2B5EF4-FFF2-40B4-BE49-F238E27FC236}">
                <a16:creationId xmlns:a16="http://schemas.microsoft.com/office/drawing/2014/main" id="{CE2AFB0D-BD7C-4814-77C7-61154C7F329C}"/>
              </a:ext>
            </a:extLst>
          </p:cNvPr>
          <p:cNvSpPr txBox="1"/>
          <p:nvPr/>
        </p:nvSpPr>
        <p:spPr>
          <a:xfrm>
            <a:off x="1183341" y="874059"/>
            <a:ext cx="6212539" cy="917975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endParaRPr lang="en-US" b="1">
              <a:latin typeface="Century Gothic"/>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ea typeface="+mn-lt"/>
              <a:cs typeface="+mn-lt"/>
            </a:endParaRPr>
          </a:p>
          <a:p>
            <a:pPr>
              <a:lnSpc>
                <a:spcPct val="150000"/>
              </a:lnSpc>
            </a:pPr>
            <a:r>
              <a:rPr lang="en-US" b="1">
                <a:latin typeface="Century Gothic"/>
                <a:ea typeface="+mn-lt"/>
                <a:cs typeface="+mn-lt"/>
              </a:rPr>
              <a:t>____________________________________________________</a:t>
            </a:r>
            <a:endParaRPr lang="en-US"/>
          </a:p>
          <a:p>
            <a:pPr>
              <a:lnSpc>
                <a:spcPct val="150000"/>
              </a:lnSpc>
            </a:pPr>
            <a:endParaRPr lang="en-US" b="1">
              <a:latin typeface="Century Gothic"/>
              <a:ea typeface="+mn-lt"/>
              <a:cs typeface="+mn-lt"/>
            </a:endParaRPr>
          </a:p>
          <a:p>
            <a:pPr>
              <a:lnSpc>
                <a:spcPct val="150000"/>
              </a:lnSpc>
            </a:pPr>
            <a:r>
              <a:rPr lang="en-US" b="1">
                <a:latin typeface="Century Gothic"/>
                <a:ea typeface="+mn-lt"/>
                <a:cs typeface="+mn-lt"/>
              </a:rPr>
              <a:t>____________________________________________________</a:t>
            </a:r>
            <a:endParaRPr lang="en-US">
              <a:latin typeface="Calibri" panose="020F0502020204030204"/>
              <a:ea typeface="+mn-lt"/>
              <a:cs typeface="+mn-lt"/>
            </a:endParaRPr>
          </a:p>
          <a:p>
            <a:pPr>
              <a:lnSpc>
                <a:spcPct val="150000"/>
              </a:lnSpc>
            </a:pPr>
            <a:endParaRPr lang="en-US" b="1">
              <a:latin typeface="Century Gothic"/>
              <a:ea typeface="+mn-lt"/>
              <a:cs typeface="+mn-lt"/>
            </a:endParaRPr>
          </a:p>
          <a:p>
            <a:pPr>
              <a:lnSpc>
                <a:spcPct val="150000"/>
              </a:lnSpc>
            </a:pPr>
            <a:r>
              <a:rPr lang="en-US" b="1">
                <a:latin typeface="Century Gothic"/>
                <a:ea typeface="+mn-lt"/>
                <a:cs typeface="+mn-lt"/>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a:latin typeface="Century Gothic"/>
                <a:cs typeface="Calibri"/>
              </a:rPr>
              <a:t>____________________________________________________</a:t>
            </a:r>
          </a:p>
        </p:txBody>
      </p:sp>
      <p:pic>
        <p:nvPicPr>
          <p:cNvPr id="4" name="Picture 4">
            <a:extLst>
              <a:ext uri="{FF2B5EF4-FFF2-40B4-BE49-F238E27FC236}">
                <a16:creationId xmlns:a16="http://schemas.microsoft.com/office/drawing/2014/main" id="{1446D2B9-EEE1-96F0-1B97-35845A3C1B21}"/>
              </a:ext>
            </a:extLst>
          </p:cNvPr>
          <p:cNvPicPr>
            <a:picLocks noChangeAspect="1"/>
          </p:cNvPicPr>
          <p:nvPr/>
        </p:nvPicPr>
        <p:blipFill>
          <a:blip r:embed="rId3"/>
          <a:stretch>
            <a:fillRect/>
          </a:stretch>
        </p:blipFill>
        <p:spPr>
          <a:xfrm>
            <a:off x="486335" y="876299"/>
            <a:ext cx="788895" cy="802342"/>
          </a:xfrm>
          <a:prstGeom prst="rect">
            <a:avLst/>
          </a:prstGeom>
        </p:spPr>
      </p:pic>
      <p:pic>
        <p:nvPicPr>
          <p:cNvPr id="5" name="Picture 6">
            <a:extLst>
              <a:ext uri="{FF2B5EF4-FFF2-40B4-BE49-F238E27FC236}">
                <a16:creationId xmlns:a16="http://schemas.microsoft.com/office/drawing/2014/main" id="{2A349FA0-8E5A-E02D-4C6D-8A805F626B20}"/>
              </a:ext>
            </a:extLst>
          </p:cNvPr>
          <p:cNvPicPr>
            <a:picLocks noChangeAspect="1"/>
          </p:cNvPicPr>
          <p:nvPr/>
        </p:nvPicPr>
        <p:blipFill>
          <a:blip r:embed="rId4"/>
          <a:stretch>
            <a:fillRect/>
          </a:stretch>
        </p:blipFill>
        <p:spPr>
          <a:xfrm>
            <a:off x="486335" y="1763805"/>
            <a:ext cx="748554" cy="748554"/>
          </a:xfrm>
          <a:prstGeom prst="rect">
            <a:avLst/>
          </a:prstGeom>
        </p:spPr>
      </p:pic>
      <p:pic>
        <p:nvPicPr>
          <p:cNvPr id="7" name="Picture 8">
            <a:extLst>
              <a:ext uri="{FF2B5EF4-FFF2-40B4-BE49-F238E27FC236}">
                <a16:creationId xmlns:a16="http://schemas.microsoft.com/office/drawing/2014/main" id="{6CD35664-6CE9-A214-8DA9-25CE754C25AC}"/>
              </a:ext>
            </a:extLst>
          </p:cNvPr>
          <p:cNvPicPr>
            <a:picLocks noChangeAspect="1"/>
          </p:cNvPicPr>
          <p:nvPr/>
        </p:nvPicPr>
        <p:blipFill>
          <a:blip r:embed="rId5"/>
          <a:stretch>
            <a:fillRect/>
          </a:stretch>
        </p:blipFill>
        <p:spPr>
          <a:xfrm>
            <a:off x="392206" y="2637864"/>
            <a:ext cx="788895" cy="748554"/>
          </a:xfrm>
          <a:prstGeom prst="rect">
            <a:avLst/>
          </a:prstGeom>
        </p:spPr>
      </p:pic>
      <p:pic>
        <p:nvPicPr>
          <p:cNvPr id="9" name="Picture 9">
            <a:extLst>
              <a:ext uri="{FF2B5EF4-FFF2-40B4-BE49-F238E27FC236}">
                <a16:creationId xmlns:a16="http://schemas.microsoft.com/office/drawing/2014/main" id="{4D22B8BA-7503-1A73-4579-5C909FCED924}"/>
              </a:ext>
            </a:extLst>
          </p:cNvPr>
          <p:cNvPicPr>
            <a:picLocks noChangeAspect="1"/>
          </p:cNvPicPr>
          <p:nvPr/>
        </p:nvPicPr>
        <p:blipFill>
          <a:blip r:embed="rId6"/>
          <a:stretch>
            <a:fillRect/>
          </a:stretch>
        </p:blipFill>
        <p:spPr>
          <a:xfrm>
            <a:off x="445994" y="3458134"/>
            <a:ext cx="694766" cy="748554"/>
          </a:xfrm>
          <a:prstGeom prst="rect">
            <a:avLst/>
          </a:prstGeom>
        </p:spPr>
      </p:pic>
      <p:pic>
        <p:nvPicPr>
          <p:cNvPr id="10" name="Picture 10">
            <a:extLst>
              <a:ext uri="{FF2B5EF4-FFF2-40B4-BE49-F238E27FC236}">
                <a16:creationId xmlns:a16="http://schemas.microsoft.com/office/drawing/2014/main" id="{15B6A953-E2DE-C3E9-1753-BC40C5DECD29}"/>
              </a:ext>
            </a:extLst>
          </p:cNvPr>
          <p:cNvPicPr>
            <a:picLocks noChangeAspect="1"/>
          </p:cNvPicPr>
          <p:nvPr/>
        </p:nvPicPr>
        <p:blipFill>
          <a:blip r:embed="rId7"/>
          <a:stretch>
            <a:fillRect/>
          </a:stretch>
        </p:blipFill>
        <p:spPr>
          <a:xfrm>
            <a:off x="298076" y="4278405"/>
            <a:ext cx="788895" cy="748554"/>
          </a:xfrm>
          <a:prstGeom prst="rect">
            <a:avLst/>
          </a:prstGeom>
        </p:spPr>
      </p:pic>
      <p:pic>
        <p:nvPicPr>
          <p:cNvPr id="11" name="Picture 12">
            <a:extLst>
              <a:ext uri="{FF2B5EF4-FFF2-40B4-BE49-F238E27FC236}">
                <a16:creationId xmlns:a16="http://schemas.microsoft.com/office/drawing/2014/main" id="{305A737C-83C2-6772-7979-C8FE1ED23D9A}"/>
              </a:ext>
            </a:extLst>
          </p:cNvPr>
          <p:cNvPicPr>
            <a:picLocks noChangeAspect="1"/>
          </p:cNvPicPr>
          <p:nvPr/>
        </p:nvPicPr>
        <p:blipFill>
          <a:blip r:embed="rId8"/>
          <a:stretch>
            <a:fillRect/>
          </a:stretch>
        </p:blipFill>
        <p:spPr>
          <a:xfrm>
            <a:off x="553571" y="5219699"/>
            <a:ext cx="587189" cy="614083"/>
          </a:xfrm>
          <a:prstGeom prst="rect">
            <a:avLst/>
          </a:prstGeom>
        </p:spPr>
      </p:pic>
      <p:pic>
        <p:nvPicPr>
          <p:cNvPr id="13" name="Picture 13">
            <a:extLst>
              <a:ext uri="{FF2B5EF4-FFF2-40B4-BE49-F238E27FC236}">
                <a16:creationId xmlns:a16="http://schemas.microsoft.com/office/drawing/2014/main" id="{56A1808B-D702-F2B7-B9CF-AEB4CF8A0677}"/>
              </a:ext>
            </a:extLst>
          </p:cNvPr>
          <p:cNvPicPr>
            <a:picLocks noChangeAspect="1"/>
          </p:cNvPicPr>
          <p:nvPr/>
        </p:nvPicPr>
        <p:blipFill>
          <a:blip r:embed="rId9"/>
          <a:stretch>
            <a:fillRect/>
          </a:stretch>
        </p:blipFill>
        <p:spPr>
          <a:xfrm>
            <a:off x="351865" y="5932393"/>
            <a:ext cx="788895" cy="748554"/>
          </a:xfrm>
          <a:prstGeom prst="rect">
            <a:avLst/>
          </a:prstGeom>
        </p:spPr>
      </p:pic>
      <p:pic>
        <p:nvPicPr>
          <p:cNvPr id="14" name="Picture 14">
            <a:extLst>
              <a:ext uri="{FF2B5EF4-FFF2-40B4-BE49-F238E27FC236}">
                <a16:creationId xmlns:a16="http://schemas.microsoft.com/office/drawing/2014/main" id="{FD0F6127-32E7-DD52-F984-3A45C095B779}"/>
              </a:ext>
            </a:extLst>
          </p:cNvPr>
          <p:cNvPicPr>
            <a:picLocks noChangeAspect="1"/>
          </p:cNvPicPr>
          <p:nvPr/>
        </p:nvPicPr>
        <p:blipFill>
          <a:blip r:embed="rId10"/>
          <a:stretch>
            <a:fillRect/>
          </a:stretch>
        </p:blipFill>
        <p:spPr>
          <a:xfrm>
            <a:off x="378759" y="6725770"/>
            <a:ext cx="802342" cy="802342"/>
          </a:xfrm>
          <a:prstGeom prst="rect">
            <a:avLst/>
          </a:prstGeom>
        </p:spPr>
      </p:pic>
      <p:pic>
        <p:nvPicPr>
          <p:cNvPr id="15" name="Picture 15">
            <a:extLst>
              <a:ext uri="{FF2B5EF4-FFF2-40B4-BE49-F238E27FC236}">
                <a16:creationId xmlns:a16="http://schemas.microsoft.com/office/drawing/2014/main" id="{26F36044-BB0C-36AC-1293-760BECF86DAF}"/>
              </a:ext>
            </a:extLst>
          </p:cNvPr>
          <p:cNvPicPr>
            <a:picLocks noChangeAspect="1"/>
          </p:cNvPicPr>
          <p:nvPr/>
        </p:nvPicPr>
        <p:blipFill>
          <a:blip r:embed="rId11"/>
          <a:stretch>
            <a:fillRect/>
          </a:stretch>
        </p:blipFill>
        <p:spPr>
          <a:xfrm>
            <a:off x="338417" y="7586381"/>
            <a:ext cx="802342" cy="802342"/>
          </a:xfrm>
          <a:prstGeom prst="rect">
            <a:avLst/>
          </a:prstGeom>
        </p:spPr>
      </p:pic>
      <p:pic>
        <p:nvPicPr>
          <p:cNvPr id="16" name="Picture 16">
            <a:extLst>
              <a:ext uri="{FF2B5EF4-FFF2-40B4-BE49-F238E27FC236}">
                <a16:creationId xmlns:a16="http://schemas.microsoft.com/office/drawing/2014/main" id="{C954A936-10F1-137E-2DB5-7DDF73A100DC}"/>
              </a:ext>
            </a:extLst>
          </p:cNvPr>
          <p:cNvPicPr>
            <a:picLocks noChangeAspect="1"/>
          </p:cNvPicPr>
          <p:nvPr/>
        </p:nvPicPr>
        <p:blipFill>
          <a:blip r:embed="rId12"/>
          <a:stretch>
            <a:fillRect/>
          </a:stretch>
        </p:blipFill>
        <p:spPr>
          <a:xfrm>
            <a:off x="298076" y="8487334"/>
            <a:ext cx="788895" cy="748554"/>
          </a:xfrm>
          <a:prstGeom prst="rect">
            <a:avLst/>
          </a:prstGeom>
        </p:spPr>
      </p:pic>
      <p:pic>
        <p:nvPicPr>
          <p:cNvPr id="17" name="Picture 17">
            <a:extLst>
              <a:ext uri="{FF2B5EF4-FFF2-40B4-BE49-F238E27FC236}">
                <a16:creationId xmlns:a16="http://schemas.microsoft.com/office/drawing/2014/main" id="{F6C19E07-862C-B8D1-6B50-670E8D4E2501}"/>
              </a:ext>
            </a:extLst>
          </p:cNvPr>
          <p:cNvPicPr>
            <a:picLocks noChangeAspect="1"/>
          </p:cNvPicPr>
          <p:nvPr/>
        </p:nvPicPr>
        <p:blipFill>
          <a:blip r:embed="rId13"/>
          <a:stretch>
            <a:fillRect/>
          </a:stretch>
        </p:blipFill>
        <p:spPr>
          <a:xfrm>
            <a:off x="298077" y="9200030"/>
            <a:ext cx="735106" cy="735106"/>
          </a:xfrm>
          <a:prstGeom prst="rect">
            <a:avLst/>
          </a:prstGeom>
        </p:spPr>
      </p:pic>
      <p:sp>
        <p:nvSpPr>
          <p:cNvPr id="12" name="TextBox 11">
            <a:extLst>
              <a:ext uri="{FF2B5EF4-FFF2-40B4-BE49-F238E27FC236}">
                <a16:creationId xmlns:a16="http://schemas.microsoft.com/office/drawing/2014/main" id="{14306C2C-D808-04F1-7972-7309B8CDF086}"/>
              </a:ext>
            </a:extLst>
          </p:cNvPr>
          <p:cNvSpPr txBox="1"/>
          <p:nvPr/>
        </p:nvSpPr>
        <p:spPr>
          <a:xfrm>
            <a:off x="1068679" y="121457"/>
            <a:ext cx="5516246"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Mon équipe </a:t>
            </a:r>
            <a:r>
              <a:rPr lang="en-CA" sz="2800" b="1" err="1">
                <a:latin typeface="Century Gothic"/>
              </a:rPr>
              <a:t>interprofessionelle</a:t>
            </a:r>
            <a:endParaRPr lang="en-CA" sz="2800" b="1">
              <a:latin typeface="Century Gothic"/>
            </a:endParaRPr>
          </a:p>
        </p:txBody>
      </p:sp>
    </p:spTree>
    <p:extLst>
      <p:ext uri="{BB962C8B-B14F-4D97-AF65-F5344CB8AC3E}">
        <p14:creationId xmlns:p14="http://schemas.microsoft.com/office/powerpoint/2010/main" val="880271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B870E0-611B-9BB5-179F-105495779774}"/>
            </a:ext>
          </a:extLst>
        </p:cNvPr>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606BD985-0218-702A-F681-A6EDC1E64EB0}"/>
              </a:ext>
            </a:extLst>
          </p:cNvPr>
          <p:cNvPicPr>
            <a:picLocks noChangeAspect="1"/>
          </p:cNvPicPr>
          <p:nvPr/>
        </p:nvPicPr>
        <p:blipFill>
          <a:blip r:embed="rId2"/>
          <a:stretch>
            <a:fillRect/>
          </a:stretch>
        </p:blipFill>
        <p:spPr>
          <a:xfrm>
            <a:off x="6433408" y="149250"/>
            <a:ext cx="942257" cy="942975"/>
          </a:xfrm>
          <a:prstGeom prst="rect">
            <a:avLst/>
          </a:prstGeom>
        </p:spPr>
      </p:pic>
      <p:sp>
        <p:nvSpPr>
          <p:cNvPr id="6" name="TextBox 5">
            <a:extLst>
              <a:ext uri="{FF2B5EF4-FFF2-40B4-BE49-F238E27FC236}">
                <a16:creationId xmlns:a16="http://schemas.microsoft.com/office/drawing/2014/main" id="{BDB2735F-3D97-22D2-DACB-969D3FC2DDD2}"/>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4" name="TextBox 23">
            <a:extLst>
              <a:ext uri="{FF2B5EF4-FFF2-40B4-BE49-F238E27FC236}">
                <a16:creationId xmlns:a16="http://schemas.microsoft.com/office/drawing/2014/main" id="{362F2C4C-8688-3F41-D4E4-39F91471912E}"/>
              </a:ext>
            </a:extLst>
          </p:cNvPr>
          <p:cNvSpPr txBox="1"/>
          <p:nvPr/>
        </p:nvSpPr>
        <p:spPr>
          <a:xfrm>
            <a:off x="2376750" y="357183"/>
            <a:ext cx="301509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My Rehab Team</a:t>
            </a:r>
            <a:endParaRPr lang="en-US"/>
          </a:p>
        </p:txBody>
      </p:sp>
      <p:sp>
        <p:nvSpPr>
          <p:cNvPr id="2" name="TextBox 1">
            <a:extLst>
              <a:ext uri="{FF2B5EF4-FFF2-40B4-BE49-F238E27FC236}">
                <a16:creationId xmlns:a16="http://schemas.microsoft.com/office/drawing/2014/main" id="{9EDFC9C4-9B33-3AF3-8976-CE201F1FEFB2}"/>
              </a:ext>
            </a:extLst>
          </p:cNvPr>
          <p:cNvSpPr txBox="1"/>
          <p:nvPr/>
        </p:nvSpPr>
        <p:spPr>
          <a:xfrm>
            <a:off x="-3396069" y="878866"/>
            <a:ext cx="2743200"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400">
              <a:latin typeface="Arial"/>
              <a:cs typeface="Arial"/>
            </a:endParaRPr>
          </a:p>
        </p:txBody>
      </p:sp>
      <p:sp>
        <p:nvSpPr>
          <p:cNvPr id="3" name="TextBox 2">
            <a:extLst>
              <a:ext uri="{FF2B5EF4-FFF2-40B4-BE49-F238E27FC236}">
                <a16:creationId xmlns:a16="http://schemas.microsoft.com/office/drawing/2014/main" id="{CAC44566-0339-B8E7-F211-B4576D13763C}"/>
              </a:ext>
            </a:extLst>
          </p:cNvPr>
          <p:cNvSpPr txBox="1"/>
          <p:nvPr/>
        </p:nvSpPr>
        <p:spPr>
          <a:xfrm>
            <a:off x="1402967" y="1197178"/>
            <a:ext cx="6187588" cy="82185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endParaRPr lang="en-US" b="1" dirty="0">
              <a:latin typeface="Century Gothic"/>
              <a:cs typeface="Calibri"/>
            </a:endParaRPr>
          </a:p>
          <a:p>
            <a:pPr>
              <a:lnSpc>
                <a:spcPct val="150000"/>
              </a:lnSpc>
            </a:pPr>
            <a:r>
              <a:rPr lang="en-US" b="1" dirty="0">
                <a:latin typeface="Century Gothic"/>
                <a:cs typeface="Calibri"/>
              </a:rPr>
              <a:t>Doctor:</a:t>
            </a:r>
            <a:endParaRPr lang="en-US" dirty="0">
              <a:latin typeface="Calibri" panose="020F0502020204030204"/>
              <a:ea typeface="Calibri"/>
              <a:cs typeface="Calibri"/>
            </a:endParaRPr>
          </a:p>
          <a:p>
            <a:pPr>
              <a:lnSpc>
                <a:spcPct val="150000"/>
              </a:lnSpc>
            </a:pPr>
            <a:r>
              <a:rPr lang="en-US" b="1" dirty="0">
                <a:latin typeface="Century Gothic"/>
                <a:cs typeface="Calibri"/>
              </a:rPr>
              <a:t>____________________________________________________</a:t>
            </a:r>
            <a:endParaRPr lang="en-US" dirty="0"/>
          </a:p>
          <a:p>
            <a:pPr>
              <a:lnSpc>
                <a:spcPct val="150000"/>
              </a:lnSpc>
            </a:pPr>
            <a:endParaRPr lang="en-US" b="1" dirty="0">
              <a:latin typeface="Century Gothic"/>
              <a:ea typeface="+mn-lt"/>
              <a:cs typeface="+mn-lt"/>
            </a:endParaRPr>
          </a:p>
          <a:p>
            <a:pPr>
              <a:lnSpc>
                <a:spcPct val="150000"/>
              </a:lnSpc>
            </a:pPr>
            <a:r>
              <a:rPr lang="en-US" b="1" dirty="0">
                <a:latin typeface="Century Gothic"/>
                <a:ea typeface="+mn-lt"/>
                <a:cs typeface="+mn-lt"/>
              </a:rPr>
              <a:t>Physiatrist:</a:t>
            </a:r>
            <a:endParaRPr lang="en-US" dirty="0">
              <a:latin typeface="Calibri" panose="020F0502020204030204"/>
              <a:ea typeface="+mn-lt"/>
              <a:cs typeface="+mn-lt"/>
            </a:endParaRPr>
          </a:p>
          <a:p>
            <a:pPr>
              <a:lnSpc>
                <a:spcPct val="150000"/>
              </a:lnSpc>
            </a:pPr>
            <a:r>
              <a:rPr lang="en-US" b="1" dirty="0">
                <a:latin typeface="Century Gothic"/>
                <a:ea typeface="+mn-lt"/>
                <a:cs typeface="+mn-lt"/>
              </a:rPr>
              <a:t>____________________________________________________</a:t>
            </a:r>
            <a:endParaRPr lang="en-US" dirty="0"/>
          </a:p>
          <a:p>
            <a:pPr>
              <a:lnSpc>
                <a:spcPct val="150000"/>
              </a:lnSpc>
            </a:pPr>
            <a:endParaRPr lang="en-US" b="1" dirty="0">
              <a:latin typeface="Century Gothic"/>
              <a:ea typeface="+mn-lt"/>
              <a:cs typeface="+mn-lt"/>
            </a:endParaRPr>
          </a:p>
          <a:p>
            <a:pPr>
              <a:lnSpc>
                <a:spcPct val="150000"/>
              </a:lnSpc>
            </a:pPr>
            <a:r>
              <a:rPr lang="en-US" b="1" dirty="0">
                <a:latin typeface="Century Gothic"/>
                <a:ea typeface="+mn-lt"/>
                <a:cs typeface="+mn-lt"/>
              </a:rPr>
              <a:t>Pharmacist: </a:t>
            </a:r>
            <a:endParaRPr lang="en-US">
              <a:latin typeface="Calibri" panose="020F0502020204030204"/>
              <a:ea typeface="+mn-lt"/>
              <a:cs typeface="+mn-lt"/>
            </a:endParaRPr>
          </a:p>
          <a:p>
            <a:pPr>
              <a:lnSpc>
                <a:spcPct val="200000"/>
              </a:lnSpc>
            </a:pPr>
            <a:r>
              <a:rPr lang="en-US" b="1" dirty="0">
                <a:latin typeface="Century Gothic"/>
                <a:ea typeface="+mn-lt"/>
                <a:cs typeface="+mn-lt"/>
              </a:rPr>
              <a:t>____________________________________________________</a:t>
            </a:r>
            <a:endParaRPr lang="en-US" dirty="0">
              <a:ea typeface="Calibri" panose="020F0502020204030204"/>
              <a:cs typeface="Calibri" panose="020F0502020204030204"/>
            </a:endParaRPr>
          </a:p>
          <a:p>
            <a:pPr>
              <a:lnSpc>
                <a:spcPct val="150000"/>
              </a:lnSpc>
            </a:pPr>
            <a:endParaRPr lang="en-US" b="1" dirty="0">
              <a:latin typeface="Century Gothic"/>
              <a:cs typeface="Calibri"/>
            </a:endParaRPr>
          </a:p>
          <a:p>
            <a:pPr>
              <a:lnSpc>
                <a:spcPct val="150000"/>
              </a:lnSpc>
            </a:pPr>
            <a:r>
              <a:rPr lang="en-US" b="1" dirty="0">
                <a:latin typeface="Century Gothic"/>
                <a:cs typeface="Calibri"/>
              </a:rPr>
              <a:t>Dietitian (RD): </a:t>
            </a:r>
            <a:endParaRPr lang="en-US" dirty="0">
              <a:ea typeface="Calibri"/>
              <a:cs typeface="Calibri"/>
            </a:endParaRPr>
          </a:p>
          <a:p>
            <a:pPr>
              <a:lnSpc>
                <a:spcPct val="150000"/>
              </a:lnSpc>
            </a:pPr>
            <a:r>
              <a:rPr lang="en-US" b="1" dirty="0">
                <a:latin typeface="Century Gothic"/>
                <a:cs typeface="Calibri"/>
              </a:rPr>
              <a:t>____________________________________________________</a:t>
            </a:r>
            <a:endParaRPr lang="en-US" dirty="0">
              <a:latin typeface="Calibri" panose="020F0502020204030204"/>
              <a:ea typeface="Calibri" panose="020F0502020204030204"/>
              <a:cs typeface="Calibri"/>
            </a:endParaRPr>
          </a:p>
          <a:p>
            <a:pPr>
              <a:lnSpc>
                <a:spcPct val="150000"/>
              </a:lnSpc>
            </a:pPr>
            <a:endParaRPr lang="en-US" b="1" dirty="0">
              <a:latin typeface="Century Gothic"/>
              <a:ea typeface="Calibri" panose="020F0502020204030204"/>
              <a:cs typeface="Calibri" panose="020F0502020204030204"/>
            </a:endParaRPr>
          </a:p>
          <a:p>
            <a:pPr>
              <a:lnSpc>
                <a:spcPct val="150000"/>
              </a:lnSpc>
            </a:pPr>
            <a:r>
              <a:rPr lang="en-US" b="1" dirty="0">
                <a:latin typeface="Century Gothic"/>
                <a:ea typeface="Calibri" panose="020F0502020204030204"/>
                <a:cs typeface="Calibri" panose="020F0502020204030204"/>
              </a:rPr>
              <a:t>Social Worker (SW): </a:t>
            </a:r>
            <a:endParaRPr lang="en-US" dirty="0">
              <a:latin typeface="Century Gothic"/>
              <a:ea typeface="Calibri" panose="020F0502020204030204"/>
              <a:cs typeface="Calibri" panose="020F0502020204030204"/>
            </a:endParaRPr>
          </a:p>
          <a:p>
            <a:endParaRPr lang="en-US" b="1" dirty="0">
              <a:latin typeface="Century Gothic"/>
              <a:ea typeface="Calibri" panose="020F0502020204030204"/>
              <a:cs typeface="Calibri" panose="020F0502020204030204"/>
            </a:endParaRPr>
          </a:p>
          <a:p>
            <a:pPr>
              <a:lnSpc>
                <a:spcPct val="150000"/>
              </a:lnSpc>
            </a:pPr>
            <a:r>
              <a:rPr lang="en-US" b="1" dirty="0">
                <a:latin typeface="Century Gothic"/>
                <a:ea typeface="Calibri" panose="020F0502020204030204"/>
                <a:cs typeface="Calibri" panose="020F0502020204030204"/>
              </a:rPr>
              <a:t>____________________________________________________</a:t>
            </a:r>
            <a:endParaRPr lang="en-US" b="1" dirty="0">
              <a:ea typeface="Calibri" panose="020F0502020204030204"/>
              <a:cs typeface="Calibri" panose="020F0502020204030204"/>
            </a:endParaRPr>
          </a:p>
          <a:p>
            <a:pPr>
              <a:lnSpc>
                <a:spcPct val="150000"/>
              </a:lnSpc>
            </a:pPr>
            <a:endParaRPr lang="en-US" b="1" dirty="0">
              <a:latin typeface="Century Gothic"/>
              <a:ea typeface="Calibri"/>
              <a:cs typeface="Calibri"/>
            </a:endParaRPr>
          </a:p>
          <a:p>
            <a:r>
              <a:rPr lang="en-US" b="1" dirty="0">
                <a:latin typeface="Century Gothic"/>
              </a:rPr>
              <a:t>Social Service Worker (SSW): </a:t>
            </a:r>
            <a:endParaRPr lang="en-US" dirty="0">
              <a:latin typeface="Century Gothic"/>
            </a:endParaRPr>
          </a:p>
          <a:p>
            <a:endParaRPr lang="en-US" b="1" dirty="0">
              <a:latin typeface="Century Gothic"/>
            </a:endParaRPr>
          </a:p>
          <a:p>
            <a:pPr>
              <a:lnSpc>
                <a:spcPct val="150000"/>
              </a:lnSpc>
            </a:pPr>
            <a:r>
              <a:rPr lang="en-US" b="1" dirty="0">
                <a:latin typeface="Century Gothic"/>
              </a:rPr>
              <a:t>____________________________________________________</a:t>
            </a:r>
            <a:endParaRPr lang="en-US" dirty="0">
              <a:ea typeface="Calibri"/>
              <a:cs typeface="Calibri"/>
            </a:endParaRPr>
          </a:p>
        </p:txBody>
      </p:sp>
      <p:pic>
        <p:nvPicPr>
          <p:cNvPr id="18" name="Picture 18">
            <a:extLst>
              <a:ext uri="{FF2B5EF4-FFF2-40B4-BE49-F238E27FC236}">
                <a16:creationId xmlns:a16="http://schemas.microsoft.com/office/drawing/2014/main" id="{DD0FA5A9-8EBF-4710-B085-876FA2F0177C}"/>
              </a:ext>
            </a:extLst>
          </p:cNvPr>
          <p:cNvPicPr>
            <a:picLocks noChangeAspect="1"/>
          </p:cNvPicPr>
          <p:nvPr/>
        </p:nvPicPr>
        <p:blipFill>
          <a:blip r:embed="rId3"/>
          <a:stretch>
            <a:fillRect/>
          </a:stretch>
        </p:blipFill>
        <p:spPr>
          <a:xfrm>
            <a:off x="251474" y="6674938"/>
            <a:ext cx="1078251" cy="1038978"/>
          </a:xfrm>
          <a:prstGeom prst="rect">
            <a:avLst/>
          </a:prstGeom>
        </p:spPr>
      </p:pic>
      <p:pic>
        <p:nvPicPr>
          <p:cNvPr id="12" name="Picture 18">
            <a:extLst>
              <a:ext uri="{FF2B5EF4-FFF2-40B4-BE49-F238E27FC236}">
                <a16:creationId xmlns:a16="http://schemas.microsoft.com/office/drawing/2014/main" id="{CB8DC0CB-E297-2C86-FAF1-4F1E7413812A}"/>
              </a:ext>
            </a:extLst>
          </p:cNvPr>
          <p:cNvPicPr>
            <a:picLocks noChangeAspect="1"/>
          </p:cNvPicPr>
          <p:nvPr/>
        </p:nvPicPr>
        <p:blipFill>
          <a:blip r:embed="rId4"/>
          <a:stretch>
            <a:fillRect/>
          </a:stretch>
        </p:blipFill>
        <p:spPr>
          <a:xfrm>
            <a:off x="253093" y="2674038"/>
            <a:ext cx="1001798" cy="1033000"/>
          </a:xfrm>
          <a:prstGeom prst="rect">
            <a:avLst/>
          </a:prstGeom>
        </p:spPr>
      </p:pic>
      <p:pic>
        <p:nvPicPr>
          <p:cNvPr id="19" name="Picture 20">
            <a:extLst>
              <a:ext uri="{FF2B5EF4-FFF2-40B4-BE49-F238E27FC236}">
                <a16:creationId xmlns:a16="http://schemas.microsoft.com/office/drawing/2014/main" id="{E41B76F4-6E6B-A6AE-3772-2C90A0461AE7}"/>
              </a:ext>
            </a:extLst>
          </p:cNvPr>
          <p:cNvPicPr>
            <a:picLocks noChangeAspect="1"/>
          </p:cNvPicPr>
          <p:nvPr/>
        </p:nvPicPr>
        <p:blipFill>
          <a:blip r:embed="rId5"/>
          <a:stretch>
            <a:fillRect/>
          </a:stretch>
        </p:blipFill>
        <p:spPr>
          <a:xfrm>
            <a:off x="249997" y="5395384"/>
            <a:ext cx="1006009" cy="952372"/>
          </a:xfrm>
          <a:prstGeom prst="rect">
            <a:avLst/>
          </a:prstGeom>
        </p:spPr>
      </p:pic>
      <p:pic>
        <p:nvPicPr>
          <p:cNvPr id="21" name="Picture 21">
            <a:extLst>
              <a:ext uri="{FF2B5EF4-FFF2-40B4-BE49-F238E27FC236}">
                <a16:creationId xmlns:a16="http://schemas.microsoft.com/office/drawing/2014/main" id="{493AC748-DC20-5110-3630-66ED226A99A2}"/>
              </a:ext>
            </a:extLst>
          </p:cNvPr>
          <p:cNvPicPr>
            <a:picLocks noChangeAspect="1"/>
          </p:cNvPicPr>
          <p:nvPr/>
        </p:nvPicPr>
        <p:blipFill>
          <a:blip r:embed="rId6"/>
          <a:stretch>
            <a:fillRect/>
          </a:stretch>
        </p:blipFill>
        <p:spPr>
          <a:xfrm>
            <a:off x="274066" y="1512098"/>
            <a:ext cx="951568" cy="951831"/>
          </a:xfrm>
          <a:prstGeom prst="rect">
            <a:avLst/>
          </a:prstGeom>
        </p:spPr>
      </p:pic>
      <p:pic>
        <p:nvPicPr>
          <p:cNvPr id="8" name="Picture 8" descr="A picture containing text&#10;&#10;Description automatically generated">
            <a:extLst>
              <a:ext uri="{FF2B5EF4-FFF2-40B4-BE49-F238E27FC236}">
                <a16:creationId xmlns:a16="http://schemas.microsoft.com/office/drawing/2014/main" id="{C59A8E11-B95E-68FE-B094-A51EEA14D41D}"/>
              </a:ext>
            </a:extLst>
          </p:cNvPr>
          <p:cNvPicPr>
            <a:picLocks noChangeAspect="1"/>
          </p:cNvPicPr>
          <p:nvPr/>
        </p:nvPicPr>
        <p:blipFill>
          <a:blip r:embed="rId7"/>
          <a:stretch>
            <a:fillRect/>
          </a:stretch>
        </p:blipFill>
        <p:spPr>
          <a:xfrm>
            <a:off x="73967" y="4039161"/>
            <a:ext cx="1329919" cy="1038147"/>
          </a:xfrm>
          <a:prstGeom prst="rect">
            <a:avLst/>
          </a:prstGeom>
        </p:spPr>
      </p:pic>
      <p:pic>
        <p:nvPicPr>
          <p:cNvPr id="14" name="Picture 29">
            <a:extLst>
              <a:ext uri="{FF2B5EF4-FFF2-40B4-BE49-F238E27FC236}">
                <a16:creationId xmlns:a16="http://schemas.microsoft.com/office/drawing/2014/main" id="{07E373B3-762D-5675-2398-EAA10CC64B74}"/>
              </a:ext>
            </a:extLst>
          </p:cNvPr>
          <p:cNvPicPr>
            <a:picLocks noChangeAspect="1"/>
          </p:cNvPicPr>
          <p:nvPr/>
        </p:nvPicPr>
        <p:blipFill>
          <a:blip r:embed="rId8"/>
          <a:stretch>
            <a:fillRect/>
          </a:stretch>
        </p:blipFill>
        <p:spPr>
          <a:xfrm>
            <a:off x="373838" y="8040056"/>
            <a:ext cx="884814" cy="872380"/>
          </a:xfrm>
          <a:prstGeom prst="rect">
            <a:avLst/>
          </a:prstGeom>
        </p:spPr>
      </p:pic>
    </p:spTree>
    <p:extLst>
      <p:ext uri="{BB962C8B-B14F-4D97-AF65-F5344CB8AC3E}">
        <p14:creationId xmlns:p14="http://schemas.microsoft.com/office/powerpoint/2010/main" val="1783955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AD1B2C-55EA-3682-DAD9-1662DEFDBA54}"/>
            </a:ext>
          </a:extLst>
        </p:cNvPr>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8CD9EE00-B222-D710-B765-45E0C79D15C8}"/>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2AE065E3-31A2-5E90-B001-B11E7288E210}"/>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4" name="TextBox 23">
            <a:extLst>
              <a:ext uri="{FF2B5EF4-FFF2-40B4-BE49-F238E27FC236}">
                <a16:creationId xmlns:a16="http://schemas.microsoft.com/office/drawing/2014/main" id="{4BBC8CAE-18AA-F890-0807-260CD417B9DE}"/>
              </a:ext>
            </a:extLst>
          </p:cNvPr>
          <p:cNvSpPr txBox="1"/>
          <p:nvPr/>
        </p:nvSpPr>
        <p:spPr>
          <a:xfrm>
            <a:off x="2319255" y="457633"/>
            <a:ext cx="301509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My Rehab Team</a:t>
            </a:r>
            <a:endParaRPr lang="en-US"/>
          </a:p>
        </p:txBody>
      </p:sp>
      <p:sp>
        <p:nvSpPr>
          <p:cNvPr id="2" name="TextBox 1">
            <a:extLst>
              <a:ext uri="{FF2B5EF4-FFF2-40B4-BE49-F238E27FC236}">
                <a16:creationId xmlns:a16="http://schemas.microsoft.com/office/drawing/2014/main" id="{753C12FA-6AB8-0441-0070-96587FB0D57C}"/>
              </a:ext>
            </a:extLst>
          </p:cNvPr>
          <p:cNvSpPr txBox="1"/>
          <p:nvPr/>
        </p:nvSpPr>
        <p:spPr>
          <a:xfrm>
            <a:off x="-3396069" y="878866"/>
            <a:ext cx="2743200"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400">
              <a:latin typeface="Arial"/>
              <a:cs typeface="Arial"/>
            </a:endParaRPr>
          </a:p>
        </p:txBody>
      </p:sp>
      <p:sp>
        <p:nvSpPr>
          <p:cNvPr id="3" name="TextBox 2">
            <a:extLst>
              <a:ext uri="{FF2B5EF4-FFF2-40B4-BE49-F238E27FC236}">
                <a16:creationId xmlns:a16="http://schemas.microsoft.com/office/drawing/2014/main" id="{5B3224BF-4611-9A05-7763-588F6F944A1B}"/>
              </a:ext>
            </a:extLst>
          </p:cNvPr>
          <p:cNvSpPr txBox="1"/>
          <p:nvPr/>
        </p:nvSpPr>
        <p:spPr>
          <a:xfrm>
            <a:off x="1183341" y="1589623"/>
            <a:ext cx="6212539" cy="75260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b="1" dirty="0">
                <a:latin typeface="Century Gothic"/>
                <a:ea typeface="+mn-lt"/>
                <a:cs typeface="+mn-lt"/>
              </a:rPr>
              <a:t>Occupational Therapist (OT): </a:t>
            </a:r>
            <a:endParaRPr lang="en-US" dirty="0">
              <a:latin typeface="Calibri" panose="020F0502020204030204"/>
              <a:ea typeface="+mn-lt"/>
              <a:cs typeface="+mn-lt"/>
            </a:endParaRPr>
          </a:p>
          <a:p>
            <a:pPr>
              <a:lnSpc>
                <a:spcPct val="150000"/>
              </a:lnSpc>
            </a:pPr>
            <a:r>
              <a:rPr lang="en-US" b="1" dirty="0">
                <a:latin typeface="Century Gothic"/>
                <a:ea typeface="+mn-lt"/>
                <a:cs typeface="+mn-lt"/>
              </a:rPr>
              <a:t>____________________________________________________</a:t>
            </a:r>
            <a:endParaRPr lang="en-US" dirty="0"/>
          </a:p>
          <a:p>
            <a:pPr>
              <a:lnSpc>
                <a:spcPct val="150000"/>
              </a:lnSpc>
            </a:pPr>
            <a:endParaRPr lang="en-US" b="1" dirty="0">
              <a:latin typeface="Century Gothic"/>
              <a:ea typeface="Calibri"/>
              <a:cs typeface="Calibri"/>
            </a:endParaRPr>
          </a:p>
          <a:p>
            <a:pPr>
              <a:lnSpc>
                <a:spcPct val="150000"/>
              </a:lnSpc>
            </a:pPr>
            <a:endParaRPr lang="en-US" b="1" dirty="0">
              <a:latin typeface="Century Gothic"/>
              <a:ea typeface="Calibri"/>
              <a:cs typeface="Calibri"/>
            </a:endParaRPr>
          </a:p>
          <a:p>
            <a:pPr>
              <a:lnSpc>
                <a:spcPct val="150000"/>
              </a:lnSpc>
            </a:pPr>
            <a:r>
              <a:rPr lang="en-US" b="1" dirty="0">
                <a:latin typeface="Century Gothic"/>
                <a:cs typeface="Calibri"/>
              </a:rPr>
              <a:t>Physiotherapist (PT): </a:t>
            </a:r>
            <a:endParaRPr lang="en-US" dirty="0"/>
          </a:p>
          <a:p>
            <a:pPr>
              <a:lnSpc>
                <a:spcPct val="150000"/>
              </a:lnSpc>
            </a:pPr>
            <a:r>
              <a:rPr lang="en-US" b="1" dirty="0">
                <a:latin typeface="Century Gothic"/>
                <a:cs typeface="Calibri"/>
              </a:rPr>
              <a:t>____________________________________________________</a:t>
            </a:r>
            <a:endParaRPr lang="en-US" dirty="0">
              <a:latin typeface="Calibri" panose="020F0502020204030204"/>
              <a:ea typeface="Calibri" panose="020F0502020204030204"/>
              <a:cs typeface="Calibri"/>
            </a:endParaRPr>
          </a:p>
          <a:p>
            <a:pPr>
              <a:lnSpc>
                <a:spcPct val="150000"/>
              </a:lnSpc>
            </a:pPr>
            <a:endParaRPr lang="en-US" b="1" dirty="0">
              <a:latin typeface="Century Gothic"/>
              <a:cs typeface="Calibri"/>
            </a:endParaRPr>
          </a:p>
          <a:p>
            <a:pPr>
              <a:lnSpc>
                <a:spcPct val="150000"/>
              </a:lnSpc>
            </a:pPr>
            <a:endParaRPr lang="en-US" b="1" dirty="0">
              <a:latin typeface="Century Gothic"/>
              <a:cs typeface="Calibri"/>
            </a:endParaRPr>
          </a:p>
          <a:p>
            <a:pPr>
              <a:lnSpc>
                <a:spcPct val="150000"/>
              </a:lnSpc>
            </a:pPr>
            <a:r>
              <a:rPr lang="en-US" b="1" dirty="0">
                <a:latin typeface="Century Gothic"/>
                <a:cs typeface="Calibri"/>
              </a:rPr>
              <a:t>Rehab Assistant (RA):  </a:t>
            </a:r>
            <a:endParaRPr lang="en-US" dirty="0">
              <a:latin typeface="Century Gothic"/>
              <a:cs typeface="Calibri"/>
            </a:endParaRPr>
          </a:p>
          <a:p>
            <a:pPr>
              <a:lnSpc>
                <a:spcPct val="150000"/>
              </a:lnSpc>
            </a:pPr>
            <a:r>
              <a:rPr lang="en-US" b="1" dirty="0">
                <a:latin typeface="Century Gothic"/>
                <a:cs typeface="Calibri"/>
              </a:rPr>
              <a:t>____________________________________________________</a:t>
            </a:r>
            <a:endParaRPr lang="en-US" dirty="0">
              <a:latin typeface="Century Gothic"/>
              <a:cs typeface="Calibri"/>
            </a:endParaRPr>
          </a:p>
          <a:p>
            <a:pPr>
              <a:lnSpc>
                <a:spcPct val="150000"/>
              </a:lnSpc>
            </a:pPr>
            <a:endParaRPr lang="en-US" b="1" dirty="0">
              <a:latin typeface="Century Gothic"/>
              <a:cs typeface="Calibri"/>
            </a:endParaRPr>
          </a:p>
          <a:p>
            <a:pPr>
              <a:lnSpc>
                <a:spcPct val="150000"/>
              </a:lnSpc>
            </a:pPr>
            <a:endParaRPr lang="en-US" b="1" dirty="0">
              <a:latin typeface="Century Gothic"/>
              <a:cs typeface="Calibri"/>
            </a:endParaRPr>
          </a:p>
          <a:p>
            <a:pPr>
              <a:lnSpc>
                <a:spcPct val="150000"/>
              </a:lnSpc>
            </a:pPr>
            <a:r>
              <a:rPr lang="en-US" b="1" dirty="0">
                <a:latin typeface="Century Gothic"/>
                <a:cs typeface="Calibri"/>
              </a:rPr>
              <a:t>Speech-Language Pathologist (SLP): </a:t>
            </a:r>
            <a:endParaRPr lang="en-US" dirty="0"/>
          </a:p>
          <a:p>
            <a:pPr>
              <a:lnSpc>
                <a:spcPct val="150000"/>
              </a:lnSpc>
            </a:pPr>
            <a:r>
              <a:rPr lang="en-US" b="1" dirty="0">
                <a:latin typeface="Century Gothic"/>
                <a:cs typeface="Calibri"/>
              </a:rPr>
              <a:t>____________________________________________________</a:t>
            </a:r>
            <a:endParaRPr lang="en-US" dirty="0"/>
          </a:p>
          <a:p>
            <a:pPr>
              <a:lnSpc>
                <a:spcPct val="150000"/>
              </a:lnSpc>
            </a:pPr>
            <a:endParaRPr lang="en-US" b="1" dirty="0">
              <a:latin typeface="Century Gothic"/>
              <a:cs typeface="Calibri"/>
            </a:endParaRPr>
          </a:p>
          <a:p>
            <a:pPr>
              <a:lnSpc>
                <a:spcPct val="150000"/>
              </a:lnSpc>
            </a:pPr>
            <a:endParaRPr lang="en-US" b="1" dirty="0">
              <a:latin typeface="Century Gothic"/>
              <a:cs typeface="Calibri"/>
            </a:endParaRPr>
          </a:p>
          <a:p>
            <a:pPr>
              <a:lnSpc>
                <a:spcPct val="150000"/>
              </a:lnSpc>
            </a:pPr>
            <a:r>
              <a:rPr lang="en-US" b="1" dirty="0">
                <a:latin typeface="Century Gothic"/>
                <a:cs typeface="Calibri"/>
              </a:rPr>
              <a:t>Communication Disorders Assistant (CDA): </a:t>
            </a:r>
          </a:p>
          <a:p>
            <a:pPr>
              <a:lnSpc>
                <a:spcPct val="150000"/>
              </a:lnSpc>
            </a:pPr>
            <a:r>
              <a:rPr lang="en-US" b="1" dirty="0">
                <a:latin typeface="Century Gothic"/>
                <a:cs typeface="Calibri"/>
              </a:rPr>
              <a:t>____________________________________________________</a:t>
            </a:r>
            <a:endParaRPr lang="en-US" dirty="0">
              <a:latin typeface="Calibri" panose="020F0502020204030204"/>
              <a:ea typeface="Calibri" panose="020F0502020204030204"/>
              <a:cs typeface="Calibri"/>
            </a:endParaRPr>
          </a:p>
        </p:txBody>
      </p:sp>
      <p:pic>
        <p:nvPicPr>
          <p:cNvPr id="15" name="Picture 15">
            <a:extLst>
              <a:ext uri="{FF2B5EF4-FFF2-40B4-BE49-F238E27FC236}">
                <a16:creationId xmlns:a16="http://schemas.microsoft.com/office/drawing/2014/main" id="{96A312C4-DBA7-41E1-3632-2CE9EB3241FF}"/>
              </a:ext>
            </a:extLst>
          </p:cNvPr>
          <p:cNvPicPr>
            <a:picLocks noChangeAspect="1"/>
          </p:cNvPicPr>
          <p:nvPr/>
        </p:nvPicPr>
        <p:blipFill>
          <a:blip r:embed="rId3"/>
          <a:stretch>
            <a:fillRect/>
          </a:stretch>
        </p:blipFill>
        <p:spPr>
          <a:xfrm>
            <a:off x="-45972" y="6096690"/>
            <a:ext cx="1280783" cy="1184727"/>
          </a:xfrm>
          <a:prstGeom prst="rect">
            <a:avLst/>
          </a:prstGeom>
        </p:spPr>
      </p:pic>
      <p:pic>
        <p:nvPicPr>
          <p:cNvPr id="16" name="Picture 16">
            <a:extLst>
              <a:ext uri="{FF2B5EF4-FFF2-40B4-BE49-F238E27FC236}">
                <a16:creationId xmlns:a16="http://schemas.microsoft.com/office/drawing/2014/main" id="{BE42277B-FEC2-592A-9BCE-F691EDDCC55B}"/>
              </a:ext>
            </a:extLst>
          </p:cNvPr>
          <p:cNvPicPr>
            <a:picLocks noChangeAspect="1"/>
          </p:cNvPicPr>
          <p:nvPr/>
        </p:nvPicPr>
        <p:blipFill>
          <a:blip r:embed="rId4"/>
          <a:stretch>
            <a:fillRect/>
          </a:stretch>
        </p:blipFill>
        <p:spPr>
          <a:xfrm>
            <a:off x="219349" y="1404495"/>
            <a:ext cx="916485" cy="938527"/>
          </a:xfrm>
          <a:prstGeom prst="rect">
            <a:avLst/>
          </a:prstGeom>
        </p:spPr>
      </p:pic>
      <p:pic>
        <p:nvPicPr>
          <p:cNvPr id="5" name="Picture 4">
            <a:extLst>
              <a:ext uri="{FF2B5EF4-FFF2-40B4-BE49-F238E27FC236}">
                <a16:creationId xmlns:a16="http://schemas.microsoft.com/office/drawing/2014/main" id="{CB5989BC-483F-F328-55FD-9568C7F840E8}"/>
              </a:ext>
            </a:extLst>
          </p:cNvPr>
          <p:cNvPicPr>
            <a:picLocks noChangeAspect="1"/>
          </p:cNvPicPr>
          <p:nvPr/>
        </p:nvPicPr>
        <p:blipFill>
          <a:blip r:embed="rId5"/>
          <a:stretch>
            <a:fillRect/>
          </a:stretch>
        </p:blipFill>
        <p:spPr>
          <a:xfrm>
            <a:off x="134891" y="7923370"/>
            <a:ext cx="1046490" cy="1073720"/>
          </a:xfrm>
          <a:prstGeom prst="rect">
            <a:avLst/>
          </a:prstGeom>
        </p:spPr>
      </p:pic>
      <p:pic>
        <p:nvPicPr>
          <p:cNvPr id="11" name="Picture 7">
            <a:extLst>
              <a:ext uri="{FF2B5EF4-FFF2-40B4-BE49-F238E27FC236}">
                <a16:creationId xmlns:a16="http://schemas.microsoft.com/office/drawing/2014/main" id="{9E6050CB-8102-1FC0-3F50-EB4E97E4892A}"/>
              </a:ext>
            </a:extLst>
          </p:cNvPr>
          <p:cNvPicPr>
            <a:picLocks noChangeAspect="1"/>
          </p:cNvPicPr>
          <p:nvPr/>
        </p:nvPicPr>
        <p:blipFill>
          <a:blip r:embed="rId6"/>
          <a:stretch>
            <a:fillRect/>
          </a:stretch>
        </p:blipFill>
        <p:spPr>
          <a:xfrm>
            <a:off x="40435" y="4383129"/>
            <a:ext cx="1275604" cy="1276021"/>
          </a:xfrm>
          <a:prstGeom prst="rect">
            <a:avLst/>
          </a:prstGeom>
        </p:spPr>
      </p:pic>
      <p:pic>
        <p:nvPicPr>
          <p:cNvPr id="4" name="Picture 7">
            <a:extLst>
              <a:ext uri="{FF2B5EF4-FFF2-40B4-BE49-F238E27FC236}">
                <a16:creationId xmlns:a16="http://schemas.microsoft.com/office/drawing/2014/main" id="{B8FE3726-7E8C-3298-3D7C-E7097E620C3E}"/>
              </a:ext>
            </a:extLst>
          </p:cNvPr>
          <p:cNvPicPr>
            <a:picLocks noChangeAspect="1"/>
          </p:cNvPicPr>
          <p:nvPr/>
        </p:nvPicPr>
        <p:blipFill>
          <a:blip r:embed="rId7"/>
          <a:stretch>
            <a:fillRect/>
          </a:stretch>
        </p:blipFill>
        <p:spPr>
          <a:xfrm>
            <a:off x="-39663" y="2663587"/>
            <a:ext cx="1320099" cy="1522604"/>
          </a:xfrm>
          <a:prstGeom prst="rect">
            <a:avLst/>
          </a:prstGeom>
        </p:spPr>
      </p:pic>
    </p:spTree>
    <p:extLst>
      <p:ext uri="{BB962C8B-B14F-4D97-AF65-F5344CB8AC3E}">
        <p14:creationId xmlns:p14="http://schemas.microsoft.com/office/powerpoint/2010/main" val="2909783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4" name="TextBox 23">
            <a:extLst>
              <a:ext uri="{FF2B5EF4-FFF2-40B4-BE49-F238E27FC236}">
                <a16:creationId xmlns:a16="http://schemas.microsoft.com/office/drawing/2014/main" id="{22DE721B-C286-4AD7-AB9C-4B9E43ADBC83}"/>
              </a:ext>
            </a:extLst>
          </p:cNvPr>
          <p:cNvSpPr txBox="1"/>
          <p:nvPr/>
        </p:nvSpPr>
        <p:spPr>
          <a:xfrm>
            <a:off x="2319255" y="457633"/>
            <a:ext cx="301509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My Rehab Team</a:t>
            </a:r>
            <a:endParaRPr lang="en-US"/>
          </a:p>
        </p:txBody>
      </p:sp>
      <p:sp>
        <p:nvSpPr>
          <p:cNvPr id="2" name="TextBox 1">
            <a:extLst>
              <a:ext uri="{FF2B5EF4-FFF2-40B4-BE49-F238E27FC236}">
                <a16:creationId xmlns:a16="http://schemas.microsoft.com/office/drawing/2014/main" id="{D5BD7835-87FC-8958-09F9-213880FD3769}"/>
              </a:ext>
            </a:extLst>
          </p:cNvPr>
          <p:cNvSpPr txBox="1"/>
          <p:nvPr/>
        </p:nvSpPr>
        <p:spPr>
          <a:xfrm>
            <a:off x="-3396069" y="878866"/>
            <a:ext cx="2743200"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400">
              <a:latin typeface="Arial"/>
              <a:cs typeface="Arial"/>
            </a:endParaRPr>
          </a:p>
        </p:txBody>
      </p:sp>
      <p:sp>
        <p:nvSpPr>
          <p:cNvPr id="3" name="TextBox 2">
            <a:extLst>
              <a:ext uri="{FF2B5EF4-FFF2-40B4-BE49-F238E27FC236}">
                <a16:creationId xmlns:a16="http://schemas.microsoft.com/office/drawing/2014/main" id="{CE2AFB0D-BD7C-4814-77C7-61154C7F329C}"/>
              </a:ext>
            </a:extLst>
          </p:cNvPr>
          <p:cNvSpPr txBox="1"/>
          <p:nvPr/>
        </p:nvSpPr>
        <p:spPr>
          <a:xfrm>
            <a:off x="1183341" y="874059"/>
            <a:ext cx="6212539" cy="917975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endParaRPr lang="en-US" b="1">
              <a:latin typeface="Century Gothic"/>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ea typeface="+mn-lt"/>
              <a:cs typeface="+mn-lt"/>
            </a:endParaRPr>
          </a:p>
          <a:p>
            <a:pPr>
              <a:lnSpc>
                <a:spcPct val="150000"/>
              </a:lnSpc>
            </a:pPr>
            <a:r>
              <a:rPr lang="en-US" b="1">
                <a:latin typeface="Century Gothic"/>
                <a:ea typeface="+mn-lt"/>
                <a:cs typeface="+mn-lt"/>
              </a:rPr>
              <a:t>____________________________________________________</a:t>
            </a:r>
            <a:endParaRPr lang="en-US"/>
          </a:p>
          <a:p>
            <a:pPr>
              <a:lnSpc>
                <a:spcPct val="150000"/>
              </a:lnSpc>
            </a:pPr>
            <a:endParaRPr lang="en-US" b="1">
              <a:latin typeface="Century Gothic"/>
              <a:ea typeface="+mn-lt"/>
              <a:cs typeface="+mn-lt"/>
            </a:endParaRPr>
          </a:p>
          <a:p>
            <a:pPr>
              <a:lnSpc>
                <a:spcPct val="150000"/>
              </a:lnSpc>
            </a:pPr>
            <a:r>
              <a:rPr lang="en-US" b="1">
                <a:latin typeface="Century Gothic"/>
                <a:ea typeface="+mn-lt"/>
                <a:cs typeface="+mn-lt"/>
              </a:rPr>
              <a:t>____________________________________________________</a:t>
            </a:r>
            <a:endParaRPr lang="en-US">
              <a:latin typeface="Calibri" panose="020F0502020204030204"/>
              <a:ea typeface="+mn-lt"/>
              <a:cs typeface="+mn-lt"/>
            </a:endParaRPr>
          </a:p>
          <a:p>
            <a:pPr>
              <a:lnSpc>
                <a:spcPct val="150000"/>
              </a:lnSpc>
            </a:pPr>
            <a:endParaRPr lang="en-US" b="1">
              <a:latin typeface="Century Gothic"/>
              <a:ea typeface="+mn-lt"/>
              <a:cs typeface="+mn-lt"/>
            </a:endParaRPr>
          </a:p>
          <a:p>
            <a:pPr>
              <a:lnSpc>
                <a:spcPct val="150000"/>
              </a:lnSpc>
            </a:pPr>
            <a:r>
              <a:rPr lang="en-US" b="1">
                <a:latin typeface="Century Gothic"/>
                <a:ea typeface="+mn-lt"/>
                <a:cs typeface="+mn-lt"/>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a:latin typeface="Century Gothic"/>
                <a:cs typeface="Calibri"/>
              </a:rPr>
              <a:t>____________________________________________________</a:t>
            </a:r>
          </a:p>
        </p:txBody>
      </p:sp>
      <p:pic>
        <p:nvPicPr>
          <p:cNvPr id="12" name="Picture 18">
            <a:extLst>
              <a:ext uri="{FF2B5EF4-FFF2-40B4-BE49-F238E27FC236}">
                <a16:creationId xmlns:a16="http://schemas.microsoft.com/office/drawing/2014/main" id="{DCF0E91F-5F91-ECAC-8E53-5B3424CA1B10}"/>
              </a:ext>
            </a:extLst>
          </p:cNvPr>
          <p:cNvPicPr>
            <a:picLocks noChangeAspect="1"/>
          </p:cNvPicPr>
          <p:nvPr/>
        </p:nvPicPr>
        <p:blipFill>
          <a:blip r:embed="rId3"/>
          <a:stretch>
            <a:fillRect/>
          </a:stretch>
        </p:blipFill>
        <p:spPr>
          <a:xfrm>
            <a:off x="486335" y="2637864"/>
            <a:ext cx="775448" cy="775448"/>
          </a:xfrm>
          <a:prstGeom prst="rect">
            <a:avLst/>
          </a:prstGeom>
        </p:spPr>
      </p:pic>
      <p:pic>
        <p:nvPicPr>
          <p:cNvPr id="19" name="Picture 20">
            <a:extLst>
              <a:ext uri="{FF2B5EF4-FFF2-40B4-BE49-F238E27FC236}">
                <a16:creationId xmlns:a16="http://schemas.microsoft.com/office/drawing/2014/main" id="{FD26C92C-9F9C-A114-28E1-66851384BC6F}"/>
              </a:ext>
            </a:extLst>
          </p:cNvPr>
          <p:cNvPicPr>
            <a:picLocks noChangeAspect="1"/>
          </p:cNvPicPr>
          <p:nvPr/>
        </p:nvPicPr>
        <p:blipFill>
          <a:blip r:embed="rId4"/>
          <a:stretch>
            <a:fillRect/>
          </a:stretch>
        </p:blipFill>
        <p:spPr>
          <a:xfrm>
            <a:off x="311524" y="3323664"/>
            <a:ext cx="950259" cy="950259"/>
          </a:xfrm>
          <a:prstGeom prst="rect">
            <a:avLst/>
          </a:prstGeom>
        </p:spPr>
      </p:pic>
      <p:pic>
        <p:nvPicPr>
          <p:cNvPr id="21" name="Picture 21">
            <a:extLst>
              <a:ext uri="{FF2B5EF4-FFF2-40B4-BE49-F238E27FC236}">
                <a16:creationId xmlns:a16="http://schemas.microsoft.com/office/drawing/2014/main" id="{4A1E5A27-EC2E-680F-17D6-650881179AB5}"/>
              </a:ext>
            </a:extLst>
          </p:cNvPr>
          <p:cNvPicPr>
            <a:picLocks noChangeAspect="1"/>
          </p:cNvPicPr>
          <p:nvPr/>
        </p:nvPicPr>
        <p:blipFill>
          <a:blip r:embed="rId5"/>
          <a:stretch>
            <a:fillRect/>
          </a:stretch>
        </p:blipFill>
        <p:spPr>
          <a:xfrm>
            <a:off x="392206" y="4238063"/>
            <a:ext cx="788895" cy="788895"/>
          </a:xfrm>
          <a:prstGeom prst="rect">
            <a:avLst/>
          </a:prstGeom>
        </p:spPr>
      </p:pic>
      <p:pic>
        <p:nvPicPr>
          <p:cNvPr id="23" name="Picture 24">
            <a:extLst>
              <a:ext uri="{FF2B5EF4-FFF2-40B4-BE49-F238E27FC236}">
                <a16:creationId xmlns:a16="http://schemas.microsoft.com/office/drawing/2014/main" id="{083AD269-EB82-998F-A865-18C5FE895527}"/>
              </a:ext>
            </a:extLst>
          </p:cNvPr>
          <p:cNvPicPr>
            <a:picLocks noChangeAspect="1"/>
          </p:cNvPicPr>
          <p:nvPr/>
        </p:nvPicPr>
        <p:blipFill>
          <a:blip r:embed="rId6"/>
          <a:stretch>
            <a:fillRect/>
          </a:stretch>
        </p:blipFill>
        <p:spPr>
          <a:xfrm>
            <a:off x="284629" y="5878605"/>
            <a:ext cx="829236" cy="829236"/>
          </a:xfrm>
          <a:prstGeom prst="rect">
            <a:avLst/>
          </a:prstGeom>
        </p:spPr>
      </p:pic>
      <p:pic>
        <p:nvPicPr>
          <p:cNvPr id="25" name="Picture 25">
            <a:extLst>
              <a:ext uri="{FF2B5EF4-FFF2-40B4-BE49-F238E27FC236}">
                <a16:creationId xmlns:a16="http://schemas.microsoft.com/office/drawing/2014/main" id="{28983DA3-1647-9229-B9F2-DB6F6AC80CA1}"/>
              </a:ext>
            </a:extLst>
          </p:cNvPr>
          <p:cNvPicPr>
            <a:picLocks noChangeAspect="1"/>
          </p:cNvPicPr>
          <p:nvPr/>
        </p:nvPicPr>
        <p:blipFill>
          <a:blip r:embed="rId7"/>
          <a:stretch>
            <a:fillRect/>
          </a:stretch>
        </p:blipFill>
        <p:spPr>
          <a:xfrm>
            <a:off x="284630" y="6779558"/>
            <a:ext cx="802342" cy="802342"/>
          </a:xfrm>
          <a:prstGeom prst="rect">
            <a:avLst/>
          </a:prstGeom>
        </p:spPr>
      </p:pic>
      <p:pic>
        <p:nvPicPr>
          <p:cNvPr id="26" name="Picture 26">
            <a:extLst>
              <a:ext uri="{FF2B5EF4-FFF2-40B4-BE49-F238E27FC236}">
                <a16:creationId xmlns:a16="http://schemas.microsoft.com/office/drawing/2014/main" id="{30863AE4-AB1B-74E1-E66C-7BB036DBD5BC}"/>
              </a:ext>
            </a:extLst>
          </p:cNvPr>
          <p:cNvPicPr>
            <a:picLocks noChangeAspect="1"/>
          </p:cNvPicPr>
          <p:nvPr/>
        </p:nvPicPr>
        <p:blipFill>
          <a:blip r:embed="rId8"/>
          <a:stretch>
            <a:fillRect/>
          </a:stretch>
        </p:blipFill>
        <p:spPr>
          <a:xfrm>
            <a:off x="365311" y="7693958"/>
            <a:ext cx="654424" cy="654424"/>
          </a:xfrm>
          <a:prstGeom prst="rect">
            <a:avLst/>
          </a:prstGeom>
        </p:spPr>
      </p:pic>
      <p:pic>
        <p:nvPicPr>
          <p:cNvPr id="27" name="Picture 27">
            <a:extLst>
              <a:ext uri="{FF2B5EF4-FFF2-40B4-BE49-F238E27FC236}">
                <a16:creationId xmlns:a16="http://schemas.microsoft.com/office/drawing/2014/main" id="{73CD9E85-4B81-5EDC-7FF3-B8B54A1283DB}"/>
              </a:ext>
            </a:extLst>
          </p:cNvPr>
          <p:cNvPicPr>
            <a:picLocks noChangeAspect="1"/>
          </p:cNvPicPr>
          <p:nvPr/>
        </p:nvPicPr>
        <p:blipFill>
          <a:blip r:embed="rId9"/>
          <a:stretch>
            <a:fillRect/>
          </a:stretch>
        </p:blipFill>
        <p:spPr>
          <a:xfrm>
            <a:off x="365312" y="5071782"/>
            <a:ext cx="788895" cy="788895"/>
          </a:xfrm>
          <a:prstGeom prst="rect">
            <a:avLst/>
          </a:prstGeom>
        </p:spPr>
      </p:pic>
      <p:pic>
        <p:nvPicPr>
          <p:cNvPr id="28" name="Picture 28">
            <a:extLst>
              <a:ext uri="{FF2B5EF4-FFF2-40B4-BE49-F238E27FC236}">
                <a16:creationId xmlns:a16="http://schemas.microsoft.com/office/drawing/2014/main" id="{B71F881C-B258-FA2B-4031-BD91334F39A2}"/>
              </a:ext>
            </a:extLst>
          </p:cNvPr>
          <p:cNvPicPr>
            <a:picLocks noChangeAspect="1"/>
          </p:cNvPicPr>
          <p:nvPr/>
        </p:nvPicPr>
        <p:blipFill>
          <a:blip r:embed="rId10"/>
          <a:stretch>
            <a:fillRect/>
          </a:stretch>
        </p:blipFill>
        <p:spPr>
          <a:xfrm>
            <a:off x="244288" y="8433546"/>
            <a:ext cx="883024" cy="883024"/>
          </a:xfrm>
          <a:prstGeom prst="rect">
            <a:avLst/>
          </a:prstGeom>
        </p:spPr>
      </p:pic>
      <p:pic>
        <p:nvPicPr>
          <p:cNvPr id="29" name="Picture 29">
            <a:extLst>
              <a:ext uri="{FF2B5EF4-FFF2-40B4-BE49-F238E27FC236}">
                <a16:creationId xmlns:a16="http://schemas.microsoft.com/office/drawing/2014/main" id="{F1901163-20E7-FE21-9937-4A42F75E77F0}"/>
              </a:ext>
            </a:extLst>
          </p:cNvPr>
          <p:cNvPicPr>
            <a:picLocks noChangeAspect="1"/>
          </p:cNvPicPr>
          <p:nvPr/>
        </p:nvPicPr>
        <p:blipFill>
          <a:blip r:embed="rId11"/>
          <a:stretch>
            <a:fillRect/>
          </a:stretch>
        </p:blipFill>
        <p:spPr>
          <a:xfrm>
            <a:off x="486336" y="916641"/>
            <a:ext cx="735106" cy="735106"/>
          </a:xfrm>
          <a:prstGeom prst="rect">
            <a:avLst/>
          </a:prstGeom>
        </p:spPr>
      </p:pic>
      <p:pic>
        <p:nvPicPr>
          <p:cNvPr id="30" name="Picture 30">
            <a:extLst>
              <a:ext uri="{FF2B5EF4-FFF2-40B4-BE49-F238E27FC236}">
                <a16:creationId xmlns:a16="http://schemas.microsoft.com/office/drawing/2014/main" id="{DD9B3186-A2E6-48CC-D2C5-7C0B9A5AC7E1}"/>
              </a:ext>
            </a:extLst>
          </p:cNvPr>
          <p:cNvPicPr>
            <a:picLocks noChangeAspect="1"/>
          </p:cNvPicPr>
          <p:nvPr/>
        </p:nvPicPr>
        <p:blipFill>
          <a:blip r:embed="rId12"/>
          <a:stretch>
            <a:fillRect/>
          </a:stretch>
        </p:blipFill>
        <p:spPr>
          <a:xfrm>
            <a:off x="392206" y="9361394"/>
            <a:ext cx="627530" cy="627530"/>
          </a:xfrm>
          <a:prstGeom prst="rect">
            <a:avLst/>
          </a:prstGeom>
        </p:spPr>
      </p:pic>
      <p:pic>
        <p:nvPicPr>
          <p:cNvPr id="4" name="Picture 4">
            <a:extLst>
              <a:ext uri="{FF2B5EF4-FFF2-40B4-BE49-F238E27FC236}">
                <a16:creationId xmlns:a16="http://schemas.microsoft.com/office/drawing/2014/main" id="{6D87AB99-C6E3-C64E-F489-41357669A172}"/>
              </a:ext>
            </a:extLst>
          </p:cNvPr>
          <p:cNvPicPr>
            <a:picLocks noChangeAspect="1"/>
          </p:cNvPicPr>
          <p:nvPr/>
        </p:nvPicPr>
        <p:blipFill>
          <a:blip r:embed="rId13"/>
          <a:stretch>
            <a:fillRect/>
          </a:stretch>
        </p:blipFill>
        <p:spPr>
          <a:xfrm>
            <a:off x="334534" y="1750594"/>
            <a:ext cx="765221" cy="766011"/>
          </a:xfrm>
          <a:prstGeom prst="rect">
            <a:avLst/>
          </a:prstGeom>
        </p:spPr>
      </p:pic>
    </p:spTree>
    <p:extLst>
      <p:ext uri="{BB962C8B-B14F-4D97-AF65-F5344CB8AC3E}">
        <p14:creationId xmlns:p14="http://schemas.microsoft.com/office/powerpoint/2010/main" val="3710463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4" name="TextBox 23">
            <a:extLst>
              <a:ext uri="{FF2B5EF4-FFF2-40B4-BE49-F238E27FC236}">
                <a16:creationId xmlns:a16="http://schemas.microsoft.com/office/drawing/2014/main" id="{22DE721B-C286-4AD7-AB9C-4B9E43ADBC83}"/>
              </a:ext>
            </a:extLst>
          </p:cNvPr>
          <p:cNvSpPr txBox="1"/>
          <p:nvPr/>
        </p:nvSpPr>
        <p:spPr>
          <a:xfrm>
            <a:off x="2319255" y="457633"/>
            <a:ext cx="301509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My Rehab Team</a:t>
            </a:r>
            <a:endParaRPr lang="en-US"/>
          </a:p>
        </p:txBody>
      </p:sp>
      <p:sp>
        <p:nvSpPr>
          <p:cNvPr id="2" name="TextBox 1">
            <a:extLst>
              <a:ext uri="{FF2B5EF4-FFF2-40B4-BE49-F238E27FC236}">
                <a16:creationId xmlns:a16="http://schemas.microsoft.com/office/drawing/2014/main" id="{D5BD7835-87FC-8958-09F9-213880FD3769}"/>
              </a:ext>
            </a:extLst>
          </p:cNvPr>
          <p:cNvSpPr txBox="1"/>
          <p:nvPr/>
        </p:nvSpPr>
        <p:spPr>
          <a:xfrm>
            <a:off x="-3396069" y="878866"/>
            <a:ext cx="2743200"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400">
              <a:latin typeface="Arial"/>
              <a:cs typeface="Arial"/>
            </a:endParaRPr>
          </a:p>
        </p:txBody>
      </p:sp>
      <p:sp>
        <p:nvSpPr>
          <p:cNvPr id="3" name="TextBox 2">
            <a:extLst>
              <a:ext uri="{FF2B5EF4-FFF2-40B4-BE49-F238E27FC236}">
                <a16:creationId xmlns:a16="http://schemas.microsoft.com/office/drawing/2014/main" id="{CE2AFB0D-BD7C-4814-77C7-61154C7F329C}"/>
              </a:ext>
            </a:extLst>
          </p:cNvPr>
          <p:cNvSpPr txBox="1"/>
          <p:nvPr/>
        </p:nvSpPr>
        <p:spPr>
          <a:xfrm>
            <a:off x="1183341" y="874059"/>
            <a:ext cx="6212539" cy="917975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endParaRPr lang="en-US" b="1">
              <a:latin typeface="Century Gothic"/>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ea typeface="+mn-lt"/>
              <a:cs typeface="+mn-lt"/>
            </a:endParaRPr>
          </a:p>
          <a:p>
            <a:pPr>
              <a:lnSpc>
                <a:spcPct val="150000"/>
              </a:lnSpc>
            </a:pPr>
            <a:r>
              <a:rPr lang="en-US" b="1">
                <a:latin typeface="Century Gothic"/>
                <a:ea typeface="+mn-lt"/>
                <a:cs typeface="+mn-lt"/>
              </a:rPr>
              <a:t>____________________________________________________</a:t>
            </a:r>
            <a:endParaRPr lang="en-US"/>
          </a:p>
          <a:p>
            <a:pPr>
              <a:lnSpc>
                <a:spcPct val="150000"/>
              </a:lnSpc>
            </a:pPr>
            <a:endParaRPr lang="en-US" b="1">
              <a:latin typeface="Century Gothic"/>
              <a:ea typeface="+mn-lt"/>
              <a:cs typeface="+mn-lt"/>
            </a:endParaRPr>
          </a:p>
          <a:p>
            <a:pPr>
              <a:lnSpc>
                <a:spcPct val="150000"/>
              </a:lnSpc>
            </a:pPr>
            <a:r>
              <a:rPr lang="en-US" b="1">
                <a:latin typeface="Century Gothic"/>
                <a:ea typeface="+mn-lt"/>
                <a:cs typeface="+mn-lt"/>
              </a:rPr>
              <a:t>____________________________________________________</a:t>
            </a:r>
            <a:endParaRPr lang="en-US">
              <a:latin typeface="Calibri" panose="020F0502020204030204"/>
              <a:ea typeface="+mn-lt"/>
              <a:cs typeface="+mn-lt"/>
            </a:endParaRPr>
          </a:p>
          <a:p>
            <a:pPr>
              <a:lnSpc>
                <a:spcPct val="150000"/>
              </a:lnSpc>
            </a:pPr>
            <a:endParaRPr lang="en-US" b="1">
              <a:latin typeface="Century Gothic"/>
              <a:ea typeface="+mn-lt"/>
              <a:cs typeface="+mn-lt"/>
            </a:endParaRPr>
          </a:p>
          <a:p>
            <a:pPr>
              <a:lnSpc>
                <a:spcPct val="150000"/>
              </a:lnSpc>
            </a:pPr>
            <a:r>
              <a:rPr lang="en-US" b="1">
                <a:latin typeface="Century Gothic"/>
                <a:ea typeface="+mn-lt"/>
                <a:cs typeface="+mn-lt"/>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a:latin typeface="Century Gothic"/>
                <a:cs typeface="Calibri"/>
              </a:rPr>
              <a:t>____________________________________________________</a:t>
            </a:r>
          </a:p>
        </p:txBody>
      </p:sp>
      <p:pic>
        <p:nvPicPr>
          <p:cNvPr id="4" name="Picture 4">
            <a:extLst>
              <a:ext uri="{FF2B5EF4-FFF2-40B4-BE49-F238E27FC236}">
                <a16:creationId xmlns:a16="http://schemas.microsoft.com/office/drawing/2014/main" id="{1446D2B9-EEE1-96F0-1B97-35845A3C1B21}"/>
              </a:ext>
            </a:extLst>
          </p:cNvPr>
          <p:cNvPicPr>
            <a:picLocks noChangeAspect="1"/>
          </p:cNvPicPr>
          <p:nvPr/>
        </p:nvPicPr>
        <p:blipFill>
          <a:blip r:embed="rId3"/>
          <a:stretch>
            <a:fillRect/>
          </a:stretch>
        </p:blipFill>
        <p:spPr>
          <a:xfrm>
            <a:off x="486335" y="876299"/>
            <a:ext cx="788895" cy="802342"/>
          </a:xfrm>
          <a:prstGeom prst="rect">
            <a:avLst/>
          </a:prstGeom>
        </p:spPr>
      </p:pic>
      <p:pic>
        <p:nvPicPr>
          <p:cNvPr id="5" name="Picture 6">
            <a:extLst>
              <a:ext uri="{FF2B5EF4-FFF2-40B4-BE49-F238E27FC236}">
                <a16:creationId xmlns:a16="http://schemas.microsoft.com/office/drawing/2014/main" id="{2A349FA0-8E5A-E02D-4C6D-8A805F626B20}"/>
              </a:ext>
            </a:extLst>
          </p:cNvPr>
          <p:cNvPicPr>
            <a:picLocks noChangeAspect="1"/>
          </p:cNvPicPr>
          <p:nvPr/>
        </p:nvPicPr>
        <p:blipFill>
          <a:blip r:embed="rId4"/>
          <a:stretch>
            <a:fillRect/>
          </a:stretch>
        </p:blipFill>
        <p:spPr>
          <a:xfrm>
            <a:off x="486335" y="1763805"/>
            <a:ext cx="748554" cy="748554"/>
          </a:xfrm>
          <a:prstGeom prst="rect">
            <a:avLst/>
          </a:prstGeom>
        </p:spPr>
      </p:pic>
      <p:pic>
        <p:nvPicPr>
          <p:cNvPr id="7" name="Picture 8">
            <a:extLst>
              <a:ext uri="{FF2B5EF4-FFF2-40B4-BE49-F238E27FC236}">
                <a16:creationId xmlns:a16="http://schemas.microsoft.com/office/drawing/2014/main" id="{6CD35664-6CE9-A214-8DA9-25CE754C25AC}"/>
              </a:ext>
            </a:extLst>
          </p:cNvPr>
          <p:cNvPicPr>
            <a:picLocks noChangeAspect="1"/>
          </p:cNvPicPr>
          <p:nvPr/>
        </p:nvPicPr>
        <p:blipFill>
          <a:blip r:embed="rId5"/>
          <a:stretch>
            <a:fillRect/>
          </a:stretch>
        </p:blipFill>
        <p:spPr>
          <a:xfrm>
            <a:off x="392206" y="2637864"/>
            <a:ext cx="788895" cy="748554"/>
          </a:xfrm>
          <a:prstGeom prst="rect">
            <a:avLst/>
          </a:prstGeom>
        </p:spPr>
      </p:pic>
      <p:pic>
        <p:nvPicPr>
          <p:cNvPr id="9" name="Picture 9">
            <a:extLst>
              <a:ext uri="{FF2B5EF4-FFF2-40B4-BE49-F238E27FC236}">
                <a16:creationId xmlns:a16="http://schemas.microsoft.com/office/drawing/2014/main" id="{4D22B8BA-7503-1A73-4579-5C909FCED924}"/>
              </a:ext>
            </a:extLst>
          </p:cNvPr>
          <p:cNvPicPr>
            <a:picLocks noChangeAspect="1"/>
          </p:cNvPicPr>
          <p:nvPr/>
        </p:nvPicPr>
        <p:blipFill>
          <a:blip r:embed="rId6"/>
          <a:stretch>
            <a:fillRect/>
          </a:stretch>
        </p:blipFill>
        <p:spPr>
          <a:xfrm>
            <a:off x="445994" y="3458134"/>
            <a:ext cx="694766" cy="748554"/>
          </a:xfrm>
          <a:prstGeom prst="rect">
            <a:avLst/>
          </a:prstGeom>
        </p:spPr>
      </p:pic>
      <p:pic>
        <p:nvPicPr>
          <p:cNvPr id="10" name="Picture 10">
            <a:extLst>
              <a:ext uri="{FF2B5EF4-FFF2-40B4-BE49-F238E27FC236}">
                <a16:creationId xmlns:a16="http://schemas.microsoft.com/office/drawing/2014/main" id="{15B6A953-E2DE-C3E9-1753-BC40C5DECD29}"/>
              </a:ext>
            </a:extLst>
          </p:cNvPr>
          <p:cNvPicPr>
            <a:picLocks noChangeAspect="1"/>
          </p:cNvPicPr>
          <p:nvPr/>
        </p:nvPicPr>
        <p:blipFill>
          <a:blip r:embed="rId7"/>
          <a:stretch>
            <a:fillRect/>
          </a:stretch>
        </p:blipFill>
        <p:spPr>
          <a:xfrm>
            <a:off x="298076" y="4278405"/>
            <a:ext cx="788895" cy="748554"/>
          </a:xfrm>
          <a:prstGeom prst="rect">
            <a:avLst/>
          </a:prstGeom>
        </p:spPr>
      </p:pic>
      <p:pic>
        <p:nvPicPr>
          <p:cNvPr id="11" name="Picture 12">
            <a:extLst>
              <a:ext uri="{FF2B5EF4-FFF2-40B4-BE49-F238E27FC236}">
                <a16:creationId xmlns:a16="http://schemas.microsoft.com/office/drawing/2014/main" id="{305A737C-83C2-6772-7979-C8FE1ED23D9A}"/>
              </a:ext>
            </a:extLst>
          </p:cNvPr>
          <p:cNvPicPr>
            <a:picLocks noChangeAspect="1"/>
          </p:cNvPicPr>
          <p:nvPr/>
        </p:nvPicPr>
        <p:blipFill>
          <a:blip r:embed="rId8"/>
          <a:stretch>
            <a:fillRect/>
          </a:stretch>
        </p:blipFill>
        <p:spPr>
          <a:xfrm>
            <a:off x="553571" y="5219699"/>
            <a:ext cx="587189" cy="614083"/>
          </a:xfrm>
          <a:prstGeom prst="rect">
            <a:avLst/>
          </a:prstGeom>
        </p:spPr>
      </p:pic>
      <p:pic>
        <p:nvPicPr>
          <p:cNvPr id="13" name="Picture 13">
            <a:extLst>
              <a:ext uri="{FF2B5EF4-FFF2-40B4-BE49-F238E27FC236}">
                <a16:creationId xmlns:a16="http://schemas.microsoft.com/office/drawing/2014/main" id="{56A1808B-D702-F2B7-B9CF-AEB4CF8A0677}"/>
              </a:ext>
            </a:extLst>
          </p:cNvPr>
          <p:cNvPicPr>
            <a:picLocks noChangeAspect="1"/>
          </p:cNvPicPr>
          <p:nvPr/>
        </p:nvPicPr>
        <p:blipFill>
          <a:blip r:embed="rId9"/>
          <a:stretch>
            <a:fillRect/>
          </a:stretch>
        </p:blipFill>
        <p:spPr>
          <a:xfrm>
            <a:off x="351865" y="5932393"/>
            <a:ext cx="788895" cy="748554"/>
          </a:xfrm>
          <a:prstGeom prst="rect">
            <a:avLst/>
          </a:prstGeom>
        </p:spPr>
      </p:pic>
      <p:pic>
        <p:nvPicPr>
          <p:cNvPr id="14" name="Picture 14">
            <a:extLst>
              <a:ext uri="{FF2B5EF4-FFF2-40B4-BE49-F238E27FC236}">
                <a16:creationId xmlns:a16="http://schemas.microsoft.com/office/drawing/2014/main" id="{FD0F6127-32E7-DD52-F984-3A45C095B779}"/>
              </a:ext>
            </a:extLst>
          </p:cNvPr>
          <p:cNvPicPr>
            <a:picLocks noChangeAspect="1"/>
          </p:cNvPicPr>
          <p:nvPr/>
        </p:nvPicPr>
        <p:blipFill>
          <a:blip r:embed="rId10"/>
          <a:stretch>
            <a:fillRect/>
          </a:stretch>
        </p:blipFill>
        <p:spPr>
          <a:xfrm>
            <a:off x="378759" y="6725770"/>
            <a:ext cx="802342" cy="802342"/>
          </a:xfrm>
          <a:prstGeom prst="rect">
            <a:avLst/>
          </a:prstGeom>
        </p:spPr>
      </p:pic>
      <p:pic>
        <p:nvPicPr>
          <p:cNvPr id="15" name="Picture 15">
            <a:extLst>
              <a:ext uri="{FF2B5EF4-FFF2-40B4-BE49-F238E27FC236}">
                <a16:creationId xmlns:a16="http://schemas.microsoft.com/office/drawing/2014/main" id="{26F36044-BB0C-36AC-1293-760BECF86DAF}"/>
              </a:ext>
            </a:extLst>
          </p:cNvPr>
          <p:cNvPicPr>
            <a:picLocks noChangeAspect="1"/>
          </p:cNvPicPr>
          <p:nvPr/>
        </p:nvPicPr>
        <p:blipFill>
          <a:blip r:embed="rId11"/>
          <a:stretch>
            <a:fillRect/>
          </a:stretch>
        </p:blipFill>
        <p:spPr>
          <a:xfrm>
            <a:off x="338417" y="7586381"/>
            <a:ext cx="802342" cy="802342"/>
          </a:xfrm>
          <a:prstGeom prst="rect">
            <a:avLst/>
          </a:prstGeom>
        </p:spPr>
      </p:pic>
      <p:pic>
        <p:nvPicPr>
          <p:cNvPr id="16" name="Picture 16">
            <a:extLst>
              <a:ext uri="{FF2B5EF4-FFF2-40B4-BE49-F238E27FC236}">
                <a16:creationId xmlns:a16="http://schemas.microsoft.com/office/drawing/2014/main" id="{C954A936-10F1-137E-2DB5-7DDF73A100DC}"/>
              </a:ext>
            </a:extLst>
          </p:cNvPr>
          <p:cNvPicPr>
            <a:picLocks noChangeAspect="1"/>
          </p:cNvPicPr>
          <p:nvPr/>
        </p:nvPicPr>
        <p:blipFill>
          <a:blip r:embed="rId12"/>
          <a:stretch>
            <a:fillRect/>
          </a:stretch>
        </p:blipFill>
        <p:spPr>
          <a:xfrm>
            <a:off x="298076" y="8487334"/>
            <a:ext cx="788895" cy="748554"/>
          </a:xfrm>
          <a:prstGeom prst="rect">
            <a:avLst/>
          </a:prstGeom>
        </p:spPr>
      </p:pic>
      <p:pic>
        <p:nvPicPr>
          <p:cNvPr id="17" name="Picture 17">
            <a:extLst>
              <a:ext uri="{FF2B5EF4-FFF2-40B4-BE49-F238E27FC236}">
                <a16:creationId xmlns:a16="http://schemas.microsoft.com/office/drawing/2014/main" id="{F6C19E07-862C-B8D1-6B50-670E8D4E2501}"/>
              </a:ext>
            </a:extLst>
          </p:cNvPr>
          <p:cNvPicPr>
            <a:picLocks noChangeAspect="1"/>
          </p:cNvPicPr>
          <p:nvPr/>
        </p:nvPicPr>
        <p:blipFill>
          <a:blip r:embed="rId13"/>
          <a:stretch>
            <a:fillRect/>
          </a:stretch>
        </p:blipFill>
        <p:spPr>
          <a:xfrm>
            <a:off x="298077" y="9200030"/>
            <a:ext cx="735106" cy="735106"/>
          </a:xfrm>
          <a:prstGeom prst="rect">
            <a:avLst/>
          </a:prstGeom>
        </p:spPr>
      </p:pic>
    </p:spTree>
    <p:extLst>
      <p:ext uri="{BB962C8B-B14F-4D97-AF65-F5344CB8AC3E}">
        <p14:creationId xmlns:p14="http://schemas.microsoft.com/office/powerpoint/2010/main" val="40825157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4" name="TextBox 23">
            <a:extLst>
              <a:ext uri="{FF2B5EF4-FFF2-40B4-BE49-F238E27FC236}">
                <a16:creationId xmlns:a16="http://schemas.microsoft.com/office/drawing/2014/main" id="{22DE721B-C286-4AD7-AB9C-4B9E43ADBC83}"/>
              </a:ext>
            </a:extLst>
          </p:cNvPr>
          <p:cNvSpPr txBox="1"/>
          <p:nvPr/>
        </p:nvSpPr>
        <p:spPr>
          <a:xfrm>
            <a:off x="1068679" y="121457"/>
            <a:ext cx="5516246"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Mon équipe </a:t>
            </a:r>
            <a:r>
              <a:rPr lang="en-CA" sz="2800" b="1" err="1">
                <a:latin typeface="Century Gothic"/>
              </a:rPr>
              <a:t>interprofessionelle</a:t>
            </a:r>
            <a:endParaRPr lang="en-CA" sz="2800" b="1">
              <a:latin typeface="Century Gothic"/>
            </a:endParaRPr>
          </a:p>
        </p:txBody>
      </p:sp>
      <p:sp>
        <p:nvSpPr>
          <p:cNvPr id="2" name="TextBox 1">
            <a:extLst>
              <a:ext uri="{FF2B5EF4-FFF2-40B4-BE49-F238E27FC236}">
                <a16:creationId xmlns:a16="http://schemas.microsoft.com/office/drawing/2014/main" id="{D5BD7835-87FC-8958-09F9-213880FD3769}"/>
              </a:ext>
            </a:extLst>
          </p:cNvPr>
          <p:cNvSpPr txBox="1"/>
          <p:nvPr/>
        </p:nvSpPr>
        <p:spPr>
          <a:xfrm>
            <a:off x="-3396069" y="878866"/>
            <a:ext cx="2743200"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400">
              <a:latin typeface="Arial"/>
              <a:cs typeface="Arial"/>
            </a:endParaRPr>
          </a:p>
        </p:txBody>
      </p:sp>
      <p:sp>
        <p:nvSpPr>
          <p:cNvPr id="3" name="TextBox 2">
            <a:extLst>
              <a:ext uri="{FF2B5EF4-FFF2-40B4-BE49-F238E27FC236}">
                <a16:creationId xmlns:a16="http://schemas.microsoft.com/office/drawing/2014/main" id="{CE2AFB0D-BD7C-4814-77C7-61154C7F329C}"/>
              </a:ext>
            </a:extLst>
          </p:cNvPr>
          <p:cNvSpPr txBox="1"/>
          <p:nvPr/>
        </p:nvSpPr>
        <p:spPr>
          <a:xfrm>
            <a:off x="1183341" y="874059"/>
            <a:ext cx="6212539" cy="918809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b="1" err="1">
                <a:latin typeface="Century Gothic"/>
                <a:cs typeface="Calibri"/>
              </a:rPr>
              <a:t>Médecin</a:t>
            </a:r>
            <a:r>
              <a:rPr lang="en-US" b="1">
                <a:latin typeface="Century Gothic"/>
                <a:cs typeface="Calibri"/>
              </a:rPr>
              <a:t>:</a:t>
            </a:r>
            <a:endParaRPr lang="en-US">
              <a:latin typeface="Calibri" panose="020F0502020204030204"/>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r>
              <a:rPr lang="en-US" b="1" err="1">
                <a:latin typeface="Century Gothic"/>
                <a:ea typeface="+mn-lt"/>
                <a:cs typeface="+mn-lt"/>
              </a:rPr>
              <a:t>Physiatre</a:t>
            </a:r>
            <a:r>
              <a:rPr lang="en-US" b="1">
                <a:latin typeface="Century Gothic"/>
                <a:ea typeface="+mn-lt"/>
                <a:cs typeface="+mn-lt"/>
              </a:rPr>
              <a:t>:</a:t>
            </a:r>
            <a:endParaRPr lang="en-US">
              <a:latin typeface="Calibri" panose="020F0502020204030204"/>
              <a:ea typeface="+mn-lt"/>
              <a:cs typeface="+mn-lt"/>
            </a:endParaRPr>
          </a:p>
          <a:p>
            <a:pPr>
              <a:lnSpc>
                <a:spcPct val="150000"/>
              </a:lnSpc>
            </a:pPr>
            <a:r>
              <a:rPr lang="en-US" b="1">
                <a:latin typeface="Century Gothic"/>
                <a:ea typeface="+mn-lt"/>
                <a:cs typeface="+mn-lt"/>
              </a:rPr>
              <a:t>____________________________________________________</a:t>
            </a:r>
            <a:endParaRPr lang="en-US"/>
          </a:p>
          <a:p>
            <a:pPr>
              <a:lnSpc>
                <a:spcPct val="150000"/>
              </a:lnSpc>
            </a:pPr>
            <a:r>
              <a:rPr lang="en-US" b="1" err="1">
                <a:latin typeface="Century Gothic"/>
                <a:ea typeface="+mn-lt"/>
                <a:cs typeface="+mn-lt"/>
              </a:rPr>
              <a:t>Pharmaciste</a:t>
            </a:r>
            <a:r>
              <a:rPr lang="en-US" b="1">
                <a:latin typeface="Century Gothic"/>
                <a:ea typeface="+mn-lt"/>
                <a:cs typeface="+mn-lt"/>
              </a:rPr>
              <a:t>: </a:t>
            </a:r>
            <a:endParaRPr lang="en-US">
              <a:latin typeface="Calibri" panose="020F0502020204030204"/>
              <a:ea typeface="+mn-lt"/>
              <a:cs typeface="+mn-lt"/>
            </a:endParaRPr>
          </a:p>
          <a:p>
            <a:pPr>
              <a:lnSpc>
                <a:spcPct val="150000"/>
              </a:lnSpc>
            </a:pPr>
            <a:r>
              <a:rPr lang="en-US" b="1">
                <a:latin typeface="Century Gothic"/>
                <a:ea typeface="+mn-lt"/>
                <a:cs typeface="+mn-lt"/>
              </a:rPr>
              <a:t>____________________________________________________</a:t>
            </a:r>
            <a:endParaRPr lang="en-US"/>
          </a:p>
          <a:p>
            <a:pPr>
              <a:lnSpc>
                <a:spcPct val="150000"/>
              </a:lnSpc>
            </a:pPr>
            <a:r>
              <a:rPr lang="en-US" b="1" err="1">
                <a:latin typeface="Century Gothic"/>
                <a:ea typeface="+mn-lt"/>
                <a:cs typeface="+mn-lt"/>
              </a:rPr>
              <a:t>Ergothérapeute</a:t>
            </a:r>
            <a:r>
              <a:rPr lang="en-US" b="1">
                <a:latin typeface="Century Gothic"/>
                <a:ea typeface="+mn-lt"/>
                <a:cs typeface="+mn-lt"/>
              </a:rPr>
              <a:t> (OT): </a:t>
            </a:r>
            <a:endParaRPr lang="en-US">
              <a:latin typeface="Calibri" panose="020F0502020204030204"/>
              <a:ea typeface="+mn-lt"/>
              <a:cs typeface="+mn-lt"/>
            </a:endParaRPr>
          </a:p>
          <a:p>
            <a:pPr>
              <a:lnSpc>
                <a:spcPct val="150000"/>
              </a:lnSpc>
            </a:pPr>
            <a:r>
              <a:rPr lang="en-US" b="1">
                <a:latin typeface="Century Gothic"/>
                <a:ea typeface="+mn-lt"/>
                <a:cs typeface="+mn-lt"/>
              </a:rPr>
              <a:t>____________________________________________________</a:t>
            </a:r>
            <a:endParaRPr lang="en-US"/>
          </a:p>
          <a:p>
            <a:pPr>
              <a:lnSpc>
                <a:spcPct val="150000"/>
              </a:lnSpc>
            </a:pPr>
            <a:r>
              <a:rPr lang="en-US" b="1" err="1">
                <a:latin typeface="Century Gothic"/>
                <a:cs typeface="Calibri"/>
              </a:rPr>
              <a:t>Physiothérapeute</a:t>
            </a:r>
            <a:r>
              <a:rPr lang="en-US" b="1">
                <a:latin typeface="Century Gothic"/>
                <a:cs typeface="Calibri"/>
              </a:rPr>
              <a:t> (PT): </a:t>
            </a:r>
            <a:endParaRPr lang="en-US"/>
          </a:p>
          <a:p>
            <a:pPr>
              <a:lnSpc>
                <a:spcPct val="150000"/>
              </a:lnSpc>
            </a:pPr>
            <a:r>
              <a:rPr lang="en-US" b="1">
                <a:latin typeface="Century Gothic"/>
                <a:cs typeface="Calibri"/>
              </a:rPr>
              <a:t>____________________________________________________</a:t>
            </a:r>
            <a:endParaRPr lang="en-US"/>
          </a:p>
          <a:p>
            <a:pPr>
              <a:lnSpc>
                <a:spcPct val="150000"/>
              </a:lnSpc>
            </a:pPr>
            <a:r>
              <a:rPr lang="en-US" b="1" err="1">
                <a:latin typeface="Century Gothic"/>
                <a:cs typeface="Calibri"/>
              </a:rPr>
              <a:t>Orthophoniste</a:t>
            </a:r>
            <a:r>
              <a:rPr lang="en-US" b="1">
                <a:latin typeface="Century Gothic"/>
                <a:cs typeface="Calibri"/>
              </a:rPr>
              <a:t> (SLP): </a:t>
            </a:r>
            <a:endParaRPr lang="en-US"/>
          </a:p>
          <a:p>
            <a:pPr>
              <a:lnSpc>
                <a:spcPct val="150000"/>
              </a:lnSpc>
            </a:pPr>
            <a:r>
              <a:rPr lang="en-US" b="1">
                <a:latin typeface="Century Gothic"/>
                <a:cs typeface="Calibri"/>
              </a:rPr>
              <a:t>____________________________________________________</a:t>
            </a:r>
            <a:endParaRPr lang="en-US"/>
          </a:p>
          <a:p>
            <a:pPr>
              <a:lnSpc>
                <a:spcPct val="150000"/>
              </a:lnSpc>
            </a:pPr>
            <a:r>
              <a:rPr lang="en-US" b="1">
                <a:latin typeface="Century Gothic"/>
                <a:cs typeface="Calibri"/>
              </a:rPr>
              <a:t>Travailleur(euse) Socale (SW): </a:t>
            </a:r>
            <a:endParaRPr lang="en-US"/>
          </a:p>
          <a:p>
            <a:pPr>
              <a:lnSpc>
                <a:spcPct val="150000"/>
              </a:lnSpc>
            </a:pPr>
            <a:r>
              <a:rPr lang="en-US" b="1">
                <a:latin typeface="Century Gothic"/>
                <a:cs typeface="Calibri"/>
              </a:rPr>
              <a:t>____________________________________________________</a:t>
            </a:r>
            <a:endParaRPr lang="en-US"/>
          </a:p>
          <a:p>
            <a:pPr>
              <a:lnSpc>
                <a:spcPct val="150000"/>
              </a:lnSpc>
            </a:pPr>
            <a:r>
              <a:rPr lang="en-US" b="1">
                <a:latin typeface="Century Gothic"/>
                <a:cs typeface="Calibri"/>
              </a:rPr>
              <a:t>Diététicien(ne) (RD): </a:t>
            </a:r>
            <a:endParaRPr lang="en-US"/>
          </a:p>
          <a:p>
            <a:pPr>
              <a:lnSpc>
                <a:spcPct val="150000"/>
              </a:lnSpc>
            </a:pPr>
            <a:r>
              <a:rPr lang="en-US" b="1">
                <a:latin typeface="Century Gothic"/>
                <a:cs typeface="Calibri"/>
              </a:rPr>
              <a:t>____________________________________________________</a:t>
            </a:r>
            <a:endParaRPr lang="en-US"/>
          </a:p>
          <a:p>
            <a:pPr>
              <a:lnSpc>
                <a:spcPct val="150000"/>
              </a:lnSpc>
            </a:pPr>
            <a:r>
              <a:rPr lang="en-US" b="1">
                <a:latin typeface="Century Gothic"/>
                <a:cs typeface="Calibri"/>
              </a:rPr>
              <a:t>Assistant(e) en </a:t>
            </a:r>
            <a:r>
              <a:rPr lang="en-US" b="1" err="1">
                <a:latin typeface="Century Gothic"/>
                <a:cs typeface="Calibri"/>
              </a:rPr>
              <a:t>orthophonie</a:t>
            </a:r>
            <a:r>
              <a:rPr lang="en-US" b="1">
                <a:latin typeface="Century Gothic"/>
                <a:cs typeface="Calibri"/>
              </a:rPr>
              <a:t> (CDA): </a:t>
            </a:r>
          </a:p>
          <a:p>
            <a:pPr>
              <a:lnSpc>
                <a:spcPct val="150000"/>
              </a:lnSpc>
            </a:pPr>
            <a:r>
              <a:rPr lang="en-US" b="1">
                <a:latin typeface="Century Gothic"/>
                <a:cs typeface="Calibri"/>
              </a:rPr>
              <a:t>____________________________________________________</a:t>
            </a:r>
            <a:endParaRPr lang="en-US"/>
          </a:p>
          <a:p>
            <a:pPr>
              <a:lnSpc>
                <a:spcPct val="150000"/>
              </a:lnSpc>
            </a:pPr>
            <a:r>
              <a:rPr lang="en-US" b="1">
                <a:latin typeface="Century Gothic"/>
                <a:cs typeface="Calibri"/>
              </a:rPr>
              <a:t>Assistant(e) de </a:t>
            </a:r>
            <a:r>
              <a:rPr lang="en-US" b="1" err="1">
                <a:latin typeface="Century Gothic"/>
                <a:cs typeface="Calibri"/>
              </a:rPr>
              <a:t>réadaptation</a:t>
            </a:r>
            <a:r>
              <a:rPr lang="en-US" b="1">
                <a:latin typeface="Century Gothic"/>
                <a:cs typeface="Calibri"/>
              </a:rPr>
              <a:t> (RA):  </a:t>
            </a:r>
          </a:p>
          <a:p>
            <a:pPr>
              <a:lnSpc>
                <a:spcPct val="150000"/>
              </a:lnSpc>
            </a:pPr>
            <a:r>
              <a:rPr lang="en-US" b="1">
                <a:latin typeface="Century Gothic"/>
                <a:cs typeface="Calibri"/>
              </a:rPr>
              <a:t>____________________________________________________</a:t>
            </a:r>
            <a:endParaRPr lang="en-US"/>
          </a:p>
          <a:p>
            <a:pPr>
              <a:lnSpc>
                <a:spcPct val="150000"/>
              </a:lnSpc>
            </a:pPr>
            <a:r>
              <a:rPr lang="en-US" b="1" err="1">
                <a:latin typeface="Century Gothic"/>
                <a:cs typeface="Calibri"/>
              </a:rPr>
              <a:t>Psychologue</a:t>
            </a:r>
            <a:r>
              <a:rPr lang="en-US" b="1">
                <a:latin typeface="Century Gothic"/>
                <a:cs typeface="Calibri"/>
              </a:rPr>
              <a:t>: </a:t>
            </a:r>
            <a:endParaRPr lang="en-US"/>
          </a:p>
          <a:p>
            <a:pPr>
              <a:lnSpc>
                <a:spcPct val="150000"/>
              </a:lnSpc>
            </a:pPr>
            <a:r>
              <a:rPr lang="en-US" b="1">
                <a:latin typeface="Century Gothic"/>
                <a:cs typeface="Calibri"/>
              </a:rPr>
              <a:t>____________________________________________________</a:t>
            </a:r>
            <a:endParaRPr lang="en-US"/>
          </a:p>
        </p:txBody>
      </p:sp>
      <p:sp>
        <p:nvSpPr>
          <p:cNvPr id="8" name="TextBox 7">
            <a:extLst>
              <a:ext uri="{FF2B5EF4-FFF2-40B4-BE49-F238E27FC236}">
                <a16:creationId xmlns:a16="http://schemas.microsoft.com/office/drawing/2014/main" id="{E2B9E28C-5F67-78D3-00A9-2700BEB1F02F}"/>
              </a:ext>
            </a:extLst>
          </p:cNvPr>
          <p:cNvSpPr txBox="1"/>
          <p:nvPr/>
        </p:nvSpPr>
        <p:spPr>
          <a:xfrm>
            <a:off x="368722" y="389207"/>
            <a:ext cx="341409" cy="30044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21" name="Picture 7">
            <a:extLst>
              <a:ext uri="{FF2B5EF4-FFF2-40B4-BE49-F238E27FC236}">
                <a16:creationId xmlns:a16="http://schemas.microsoft.com/office/drawing/2014/main" id="{0B54A482-4266-2607-C0EB-4300AD75B220}"/>
              </a:ext>
            </a:extLst>
          </p:cNvPr>
          <p:cNvPicPr>
            <a:picLocks noChangeAspect="1"/>
          </p:cNvPicPr>
          <p:nvPr/>
        </p:nvPicPr>
        <p:blipFill>
          <a:blip r:embed="rId3"/>
          <a:stretch>
            <a:fillRect/>
          </a:stretch>
        </p:blipFill>
        <p:spPr>
          <a:xfrm>
            <a:off x="601579" y="9316544"/>
            <a:ext cx="587189" cy="587189"/>
          </a:xfrm>
          <a:prstGeom prst="rect">
            <a:avLst/>
          </a:prstGeom>
        </p:spPr>
      </p:pic>
      <p:pic>
        <p:nvPicPr>
          <p:cNvPr id="27" name="Picture 15">
            <a:extLst>
              <a:ext uri="{FF2B5EF4-FFF2-40B4-BE49-F238E27FC236}">
                <a16:creationId xmlns:a16="http://schemas.microsoft.com/office/drawing/2014/main" id="{C76785DB-D64A-C707-C6FE-055113D1D7C0}"/>
              </a:ext>
            </a:extLst>
          </p:cNvPr>
          <p:cNvPicPr>
            <a:picLocks noChangeAspect="1"/>
          </p:cNvPicPr>
          <p:nvPr/>
        </p:nvPicPr>
        <p:blipFill>
          <a:blip r:embed="rId4"/>
          <a:stretch>
            <a:fillRect/>
          </a:stretch>
        </p:blipFill>
        <p:spPr>
          <a:xfrm>
            <a:off x="601729" y="5205610"/>
            <a:ext cx="565615" cy="523168"/>
          </a:xfrm>
          <a:prstGeom prst="rect">
            <a:avLst/>
          </a:prstGeom>
        </p:spPr>
      </p:pic>
      <p:pic>
        <p:nvPicPr>
          <p:cNvPr id="29" name="Picture 16">
            <a:extLst>
              <a:ext uri="{FF2B5EF4-FFF2-40B4-BE49-F238E27FC236}">
                <a16:creationId xmlns:a16="http://schemas.microsoft.com/office/drawing/2014/main" id="{4D15561E-CA01-9957-D549-ECF8C484C671}"/>
              </a:ext>
            </a:extLst>
          </p:cNvPr>
          <p:cNvPicPr>
            <a:picLocks noChangeAspect="1"/>
          </p:cNvPicPr>
          <p:nvPr/>
        </p:nvPicPr>
        <p:blipFill>
          <a:blip r:embed="rId5"/>
          <a:stretch>
            <a:fillRect/>
          </a:stretch>
        </p:blipFill>
        <p:spPr>
          <a:xfrm>
            <a:off x="705124" y="3564688"/>
            <a:ext cx="430711" cy="452484"/>
          </a:xfrm>
          <a:prstGeom prst="rect">
            <a:avLst/>
          </a:prstGeom>
        </p:spPr>
      </p:pic>
      <p:pic>
        <p:nvPicPr>
          <p:cNvPr id="31" name="Picture 18">
            <a:extLst>
              <a:ext uri="{FF2B5EF4-FFF2-40B4-BE49-F238E27FC236}">
                <a16:creationId xmlns:a16="http://schemas.microsoft.com/office/drawing/2014/main" id="{87B405BF-716C-0E7B-C954-FF5C2D6C8910}"/>
              </a:ext>
            </a:extLst>
          </p:cNvPr>
          <p:cNvPicPr>
            <a:picLocks noChangeAspect="1"/>
          </p:cNvPicPr>
          <p:nvPr/>
        </p:nvPicPr>
        <p:blipFill>
          <a:blip r:embed="rId6"/>
          <a:stretch>
            <a:fillRect/>
          </a:stretch>
        </p:blipFill>
        <p:spPr>
          <a:xfrm>
            <a:off x="476535" y="5980899"/>
            <a:ext cx="712902" cy="700427"/>
          </a:xfrm>
          <a:prstGeom prst="rect">
            <a:avLst/>
          </a:prstGeom>
        </p:spPr>
      </p:pic>
      <p:pic>
        <p:nvPicPr>
          <p:cNvPr id="33" name="Picture 32">
            <a:extLst>
              <a:ext uri="{FF2B5EF4-FFF2-40B4-BE49-F238E27FC236}">
                <a16:creationId xmlns:a16="http://schemas.microsoft.com/office/drawing/2014/main" id="{553B4536-2613-69EB-9F86-E7EFE5C83ADE}"/>
              </a:ext>
            </a:extLst>
          </p:cNvPr>
          <p:cNvPicPr>
            <a:picLocks noChangeAspect="1"/>
          </p:cNvPicPr>
          <p:nvPr/>
        </p:nvPicPr>
        <p:blipFill>
          <a:blip r:embed="rId7"/>
          <a:stretch>
            <a:fillRect/>
          </a:stretch>
        </p:blipFill>
        <p:spPr>
          <a:xfrm>
            <a:off x="661146" y="7720851"/>
            <a:ext cx="439272" cy="466166"/>
          </a:xfrm>
          <a:prstGeom prst="rect">
            <a:avLst/>
          </a:prstGeom>
        </p:spPr>
      </p:pic>
      <p:pic>
        <p:nvPicPr>
          <p:cNvPr id="35" name="Picture 7">
            <a:extLst>
              <a:ext uri="{FF2B5EF4-FFF2-40B4-BE49-F238E27FC236}">
                <a16:creationId xmlns:a16="http://schemas.microsoft.com/office/drawing/2014/main" id="{BC0DA6E6-69DC-EC7C-C83C-B53FFE7746CA}"/>
              </a:ext>
            </a:extLst>
          </p:cNvPr>
          <p:cNvPicPr>
            <a:picLocks noChangeAspect="1"/>
          </p:cNvPicPr>
          <p:nvPr/>
        </p:nvPicPr>
        <p:blipFill>
          <a:blip r:embed="rId8"/>
          <a:stretch>
            <a:fillRect/>
          </a:stretch>
        </p:blipFill>
        <p:spPr>
          <a:xfrm>
            <a:off x="661147" y="8446993"/>
            <a:ext cx="519954" cy="519954"/>
          </a:xfrm>
          <a:prstGeom prst="rect">
            <a:avLst/>
          </a:prstGeom>
        </p:spPr>
      </p:pic>
      <p:pic>
        <p:nvPicPr>
          <p:cNvPr id="37" name="Picture 7">
            <a:extLst>
              <a:ext uri="{FF2B5EF4-FFF2-40B4-BE49-F238E27FC236}">
                <a16:creationId xmlns:a16="http://schemas.microsoft.com/office/drawing/2014/main" id="{1405EFB2-77A4-21FB-DD99-1067C9F76CBA}"/>
              </a:ext>
            </a:extLst>
          </p:cNvPr>
          <p:cNvPicPr>
            <a:picLocks noChangeAspect="1"/>
          </p:cNvPicPr>
          <p:nvPr/>
        </p:nvPicPr>
        <p:blipFill>
          <a:blip r:embed="rId9"/>
          <a:stretch>
            <a:fillRect/>
          </a:stretch>
        </p:blipFill>
        <p:spPr>
          <a:xfrm>
            <a:off x="608036" y="4270230"/>
            <a:ext cx="658907" cy="753036"/>
          </a:xfrm>
          <a:prstGeom prst="rect">
            <a:avLst/>
          </a:prstGeom>
        </p:spPr>
      </p:pic>
      <p:pic>
        <p:nvPicPr>
          <p:cNvPr id="39" name="Picture 18">
            <a:extLst>
              <a:ext uri="{FF2B5EF4-FFF2-40B4-BE49-F238E27FC236}">
                <a16:creationId xmlns:a16="http://schemas.microsoft.com/office/drawing/2014/main" id="{761DB793-97E9-8E47-1952-86620A360BF2}"/>
              </a:ext>
            </a:extLst>
          </p:cNvPr>
          <p:cNvPicPr>
            <a:picLocks noChangeAspect="1"/>
          </p:cNvPicPr>
          <p:nvPr/>
        </p:nvPicPr>
        <p:blipFill>
          <a:blip r:embed="rId10"/>
          <a:stretch>
            <a:fillRect/>
          </a:stretch>
        </p:blipFill>
        <p:spPr>
          <a:xfrm>
            <a:off x="714935" y="1790698"/>
            <a:ext cx="479614" cy="519955"/>
          </a:xfrm>
          <a:prstGeom prst="rect">
            <a:avLst/>
          </a:prstGeom>
        </p:spPr>
      </p:pic>
      <p:pic>
        <p:nvPicPr>
          <p:cNvPr id="41" name="Picture 20">
            <a:extLst>
              <a:ext uri="{FF2B5EF4-FFF2-40B4-BE49-F238E27FC236}">
                <a16:creationId xmlns:a16="http://schemas.microsoft.com/office/drawing/2014/main" id="{6D38EB03-331A-88CF-23B6-12F02CC99F53}"/>
              </a:ext>
            </a:extLst>
          </p:cNvPr>
          <p:cNvPicPr>
            <a:picLocks noChangeAspect="1"/>
          </p:cNvPicPr>
          <p:nvPr/>
        </p:nvPicPr>
        <p:blipFill>
          <a:blip r:embed="rId11"/>
          <a:stretch>
            <a:fillRect/>
          </a:stretch>
        </p:blipFill>
        <p:spPr>
          <a:xfrm>
            <a:off x="690959" y="6933717"/>
            <a:ext cx="439272" cy="425825"/>
          </a:xfrm>
          <a:prstGeom prst="rect">
            <a:avLst/>
          </a:prstGeom>
        </p:spPr>
      </p:pic>
      <p:pic>
        <p:nvPicPr>
          <p:cNvPr id="43" name="Picture 21">
            <a:extLst>
              <a:ext uri="{FF2B5EF4-FFF2-40B4-BE49-F238E27FC236}">
                <a16:creationId xmlns:a16="http://schemas.microsoft.com/office/drawing/2014/main" id="{E4E6E680-96D8-A24C-3BC0-2E854D1E64B8}"/>
              </a:ext>
            </a:extLst>
          </p:cNvPr>
          <p:cNvPicPr>
            <a:picLocks noChangeAspect="1"/>
          </p:cNvPicPr>
          <p:nvPr/>
        </p:nvPicPr>
        <p:blipFill>
          <a:blip r:embed="rId12"/>
          <a:stretch>
            <a:fillRect/>
          </a:stretch>
        </p:blipFill>
        <p:spPr>
          <a:xfrm>
            <a:off x="688040" y="1037663"/>
            <a:ext cx="573743" cy="560296"/>
          </a:xfrm>
          <a:prstGeom prst="rect">
            <a:avLst/>
          </a:prstGeom>
        </p:spPr>
      </p:pic>
      <p:pic>
        <p:nvPicPr>
          <p:cNvPr id="45" name="Picture 8" descr="A picture containing text&#10;&#10;Description automatically generated">
            <a:extLst>
              <a:ext uri="{FF2B5EF4-FFF2-40B4-BE49-F238E27FC236}">
                <a16:creationId xmlns:a16="http://schemas.microsoft.com/office/drawing/2014/main" id="{E4605059-620F-9895-CA6E-ADC553B04B0F}"/>
              </a:ext>
            </a:extLst>
          </p:cNvPr>
          <p:cNvPicPr>
            <a:picLocks noChangeAspect="1"/>
          </p:cNvPicPr>
          <p:nvPr/>
        </p:nvPicPr>
        <p:blipFill>
          <a:blip r:embed="rId13"/>
          <a:stretch>
            <a:fillRect/>
          </a:stretch>
        </p:blipFill>
        <p:spPr>
          <a:xfrm>
            <a:off x="658270" y="2738740"/>
            <a:ext cx="567903" cy="461683"/>
          </a:xfrm>
          <a:prstGeom prst="rect">
            <a:avLst/>
          </a:prstGeom>
        </p:spPr>
      </p:pic>
    </p:spTree>
    <p:extLst>
      <p:ext uri="{BB962C8B-B14F-4D97-AF65-F5344CB8AC3E}">
        <p14:creationId xmlns:p14="http://schemas.microsoft.com/office/powerpoint/2010/main" val="21354413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D64695-A67F-0C27-E478-D07DFD3C4E2C}"/>
            </a:ext>
          </a:extLst>
        </p:cNvPr>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9E014DE3-AF33-5082-4AA2-E258E1359865}"/>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FBD9F3C5-6763-0BD0-9B18-FA06C2D9C3D0}"/>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 name="TextBox 1">
            <a:extLst>
              <a:ext uri="{FF2B5EF4-FFF2-40B4-BE49-F238E27FC236}">
                <a16:creationId xmlns:a16="http://schemas.microsoft.com/office/drawing/2014/main" id="{57E735BE-57C3-BD80-A5BE-9048A74CF4EC}"/>
              </a:ext>
            </a:extLst>
          </p:cNvPr>
          <p:cNvSpPr txBox="1"/>
          <p:nvPr/>
        </p:nvSpPr>
        <p:spPr>
          <a:xfrm>
            <a:off x="-3396069" y="878866"/>
            <a:ext cx="2743200"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400">
              <a:latin typeface="Arial"/>
              <a:cs typeface="Arial"/>
            </a:endParaRPr>
          </a:p>
        </p:txBody>
      </p:sp>
      <p:sp>
        <p:nvSpPr>
          <p:cNvPr id="3" name="TextBox 2">
            <a:extLst>
              <a:ext uri="{FF2B5EF4-FFF2-40B4-BE49-F238E27FC236}">
                <a16:creationId xmlns:a16="http://schemas.microsoft.com/office/drawing/2014/main" id="{7EE4A16F-4771-7A8A-82FF-168636EF8556}"/>
              </a:ext>
            </a:extLst>
          </p:cNvPr>
          <p:cNvSpPr txBox="1"/>
          <p:nvPr/>
        </p:nvSpPr>
        <p:spPr>
          <a:xfrm>
            <a:off x="1183341" y="874059"/>
            <a:ext cx="6212539" cy="918809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b="1" dirty="0" err="1">
                <a:latin typeface="Century Gothic"/>
                <a:cs typeface="Calibri"/>
              </a:rPr>
              <a:t>Médecin</a:t>
            </a:r>
            <a:r>
              <a:rPr lang="en-US" b="1" dirty="0">
                <a:latin typeface="Century Gothic"/>
                <a:cs typeface="Calibri"/>
              </a:rPr>
              <a:t>:</a:t>
            </a:r>
            <a:endParaRPr lang="en-US" dirty="0">
              <a:latin typeface="Calibri" panose="020F0502020204030204"/>
              <a:ea typeface="Calibri"/>
              <a:cs typeface="Calibri"/>
            </a:endParaRPr>
          </a:p>
          <a:p>
            <a:pPr>
              <a:lnSpc>
                <a:spcPct val="150000"/>
              </a:lnSpc>
            </a:pPr>
            <a:r>
              <a:rPr lang="en-US" b="1" dirty="0">
                <a:latin typeface="Century Gothic"/>
                <a:cs typeface="Calibri"/>
              </a:rPr>
              <a:t>____________________________________________________</a:t>
            </a:r>
            <a:endParaRPr lang="en-US" dirty="0"/>
          </a:p>
          <a:p>
            <a:pPr>
              <a:lnSpc>
                <a:spcPct val="150000"/>
              </a:lnSpc>
            </a:pPr>
            <a:endParaRPr lang="en-US" b="1" dirty="0">
              <a:latin typeface="Century Gothic"/>
              <a:ea typeface="+mn-lt"/>
              <a:cs typeface="+mn-lt"/>
            </a:endParaRPr>
          </a:p>
          <a:p>
            <a:pPr>
              <a:lnSpc>
                <a:spcPct val="150000"/>
              </a:lnSpc>
            </a:pPr>
            <a:endParaRPr lang="en-US" b="1" dirty="0">
              <a:latin typeface="Century Gothic"/>
              <a:ea typeface="+mn-lt"/>
              <a:cs typeface="+mn-lt"/>
            </a:endParaRPr>
          </a:p>
          <a:p>
            <a:pPr>
              <a:lnSpc>
                <a:spcPct val="150000"/>
              </a:lnSpc>
            </a:pPr>
            <a:r>
              <a:rPr lang="en-US" b="1" dirty="0" err="1">
                <a:latin typeface="Century Gothic"/>
                <a:ea typeface="+mn-lt"/>
                <a:cs typeface="+mn-lt"/>
              </a:rPr>
              <a:t>Physiatre</a:t>
            </a:r>
            <a:r>
              <a:rPr lang="en-US" b="1" dirty="0">
                <a:latin typeface="Century Gothic"/>
                <a:ea typeface="+mn-lt"/>
                <a:cs typeface="+mn-lt"/>
              </a:rPr>
              <a:t>:</a:t>
            </a:r>
            <a:endParaRPr lang="en-US" dirty="0">
              <a:latin typeface="Calibri" panose="020F0502020204030204"/>
              <a:ea typeface="+mn-lt"/>
              <a:cs typeface="+mn-lt"/>
            </a:endParaRPr>
          </a:p>
          <a:p>
            <a:pPr>
              <a:lnSpc>
                <a:spcPct val="150000"/>
              </a:lnSpc>
            </a:pPr>
            <a:r>
              <a:rPr lang="en-US" b="1" dirty="0">
                <a:latin typeface="Century Gothic"/>
                <a:ea typeface="+mn-lt"/>
                <a:cs typeface="+mn-lt"/>
              </a:rPr>
              <a:t>____________________________________________________</a:t>
            </a:r>
            <a:endParaRPr lang="en-US" dirty="0"/>
          </a:p>
          <a:p>
            <a:pPr>
              <a:lnSpc>
                <a:spcPct val="150000"/>
              </a:lnSpc>
            </a:pPr>
            <a:endParaRPr lang="en-US" b="1" dirty="0">
              <a:latin typeface="Century Gothic"/>
              <a:ea typeface="+mn-lt"/>
              <a:cs typeface="+mn-lt"/>
            </a:endParaRPr>
          </a:p>
          <a:p>
            <a:pPr>
              <a:lnSpc>
                <a:spcPct val="150000"/>
              </a:lnSpc>
            </a:pPr>
            <a:endParaRPr lang="en-US" b="1" dirty="0">
              <a:latin typeface="Century Gothic"/>
              <a:ea typeface="+mn-lt"/>
              <a:cs typeface="+mn-lt"/>
            </a:endParaRPr>
          </a:p>
          <a:p>
            <a:pPr>
              <a:lnSpc>
                <a:spcPct val="150000"/>
              </a:lnSpc>
            </a:pPr>
            <a:r>
              <a:rPr lang="en-US" b="1" dirty="0" err="1">
                <a:latin typeface="Century Gothic"/>
                <a:ea typeface="+mn-lt"/>
                <a:cs typeface="+mn-lt"/>
              </a:rPr>
              <a:t>Pharmaciste</a:t>
            </a:r>
            <a:r>
              <a:rPr lang="en-US" b="1" dirty="0">
                <a:latin typeface="Century Gothic"/>
                <a:ea typeface="+mn-lt"/>
                <a:cs typeface="+mn-lt"/>
              </a:rPr>
              <a:t>: </a:t>
            </a:r>
            <a:endParaRPr lang="en-US" dirty="0">
              <a:latin typeface="Calibri" panose="020F0502020204030204"/>
              <a:ea typeface="+mn-lt"/>
              <a:cs typeface="+mn-lt"/>
            </a:endParaRPr>
          </a:p>
          <a:p>
            <a:pPr>
              <a:lnSpc>
                <a:spcPct val="150000"/>
              </a:lnSpc>
            </a:pPr>
            <a:r>
              <a:rPr lang="en-US" b="1" dirty="0">
                <a:latin typeface="Century Gothic"/>
                <a:ea typeface="+mn-lt"/>
                <a:cs typeface="+mn-lt"/>
              </a:rPr>
              <a:t>____________________________________________________</a:t>
            </a:r>
            <a:endParaRPr lang="en-US" dirty="0"/>
          </a:p>
          <a:p>
            <a:pPr>
              <a:lnSpc>
                <a:spcPct val="150000"/>
              </a:lnSpc>
            </a:pPr>
            <a:endParaRPr lang="en-US" b="1" dirty="0">
              <a:latin typeface="Century Gothic"/>
              <a:ea typeface="Calibri"/>
              <a:cs typeface="Calibri"/>
            </a:endParaRPr>
          </a:p>
          <a:p>
            <a:pPr>
              <a:lnSpc>
                <a:spcPct val="150000"/>
              </a:lnSpc>
            </a:pPr>
            <a:endParaRPr lang="en-US" b="1" dirty="0">
              <a:latin typeface="Century Gothic"/>
              <a:ea typeface="Calibri"/>
              <a:cs typeface="Calibri"/>
            </a:endParaRPr>
          </a:p>
          <a:p>
            <a:pPr>
              <a:lnSpc>
                <a:spcPct val="150000"/>
              </a:lnSpc>
            </a:pPr>
            <a:r>
              <a:rPr lang="en-US" b="1" dirty="0" err="1">
                <a:latin typeface="Century Gothic"/>
                <a:cs typeface="Calibri"/>
              </a:rPr>
              <a:t>Diététicien</a:t>
            </a:r>
            <a:r>
              <a:rPr lang="en-US" b="1" dirty="0">
                <a:latin typeface="Century Gothic"/>
                <a:cs typeface="Calibri"/>
              </a:rPr>
              <a:t>(ne) (RD): </a:t>
            </a:r>
            <a:endParaRPr lang="en-US" dirty="0">
              <a:ea typeface="Calibri"/>
              <a:cs typeface="Calibri"/>
            </a:endParaRPr>
          </a:p>
          <a:p>
            <a:pPr>
              <a:lnSpc>
                <a:spcPct val="150000"/>
              </a:lnSpc>
            </a:pPr>
            <a:r>
              <a:rPr lang="en-US" b="1" dirty="0">
                <a:latin typeface="Century Gothic"/>
                <a:cs typeface="Calibri"/>
              </a:rPr>
              <a:t>____________________________________________________</a:t>
            </a:r>
            <a:endParaRPr lang="en-US" dirty="0">
              <a:latin typeface="Calibri" panose="020F0502020204030204"/>
              <a:ea typeface="Calibri" panose="020F0502020204030204"/>
              <a:cs typeface="Calibri"/>
            </a:endParaRPr>
          </a:p>
          <a:p>
            <a:pPr>
              <a:lnSpc>
                <a:spcPct val="150000"/>
              </a:lnSpc>
            </a:pPr>
            <a:endParaRPr lang="en-US" b="1" dirty="0">
              <a:latin typeface="Century Gothic"/>
              <a:ea typeface="Calibri" panose="020F0502020204030204"/>
              <a:cs typeface="Calibri" panose="020F0502020204030204"/>
            </a:endParaRPr>
          </a:p>
          <a:p>
            <a:pPr>
              <a:lnSpc>
                <a:spcPct val="150000"/>
              </a:lnSpc>
            </a:pPr>
            <a:endParaRPr lang="en-US" b="1" dirty="0">
              <a:latin typeface="Century Gothic"/>
              <a:ea typeface="Calibri" panose="020F0502020204030204"/>
              <a:cs typeface="Calibri" panose="020F0502020204030204"/>
            </a:endParaRPr>
          </a:p>
          <a:p>
            <a:pPr>
              <a:lnSpc>
                <a:spcPct val="150000"/>
              </a:lnSpc>
            </a:pPr>
            <a:r>
              <a:rPr lang="en-US" b="1" dirty="0" err="1">
                <a:latin typeface="Century Gothic"/>
                <a:ea typeface="Calibri" panose="020F0502020204030204"/>
                <a:cs typeface="Calibri" panose="020F0502020204030204"/>
              </a:rPr>
              <a:t>Travailleur</a:t>
            </a:r>
            <a:r>
              <a:rPr lang="en-US" b="1" dirty="0">
                <a:latin typeface="Century Gothic"/>
                <a:ea typeface="Calibri" panose="020F0502020204030204"/>
                <a:cs typeface="Calibri" panose="020F0502020204030204"/>
              </a:rPr>
              <a:t>(</a:t>
            </a:r>
            <a:r>
              <a:rPr lang="en-US" b="1" dirty="0" err="1">
                <a:latin typeface="Century Gothic"/>
                <a:ea typeface="Calibri" panose="020F0502020204030204"/>
                <a:cs typeface="Calibri" panose="020F0502020204030204"/>
              </a:rPr>
              <a:t>euse</a:t>
            </a:r>
            <a:r>
              <a:rPr lang="en-US" b="1" dirty="0">
                <a:latin typeface="Century Gothic"/>
                <a:ea typeface="Calibri" panose="020F0502020204030204"/>
                <a:cs typeface="Calibri" panose="020F0502020204030204"/>
              </a:rPr>
              <a:t>) </a:t>
            </a:r>
            <a:r>
              <a:rPr lang="en-US" b="1" dirty="0" err="1">
                <a:latin typeface="Century Gothic"/>
                <a:ea typeface="Calibri" panose="020F0502020204030204"/>
                <a:cs typeface="Calibri" panose="020F0502020204030204"/>
              </a:rPr>
              <a:t>Socale</a:t>
            </a:r>
            <a:r>
              <a:rPr lang="en-US" b="1" dirty="0">
                <a:latin typeface="Century Gothic"/>
                <a:ea typeface="Calibri" panose="020F0502020204030204"/>
                <a:cs typeface="Calibri" panose="020F0502020204030204"/>
              </a:rPr>
              <a:t> (SW): </a:t>
            </a:r>
            <a:endParaRPr lang="en-US" dirty="0">
              <a:latin typeface="Century Gothic"/>
              <a:ea typeface="Calibri" panose="020F0502020204030204"/>
              <a:cs typeface="Calibri" panose="020F0502020204030204"/>
            </a:endParaRPr>
          </a:p>
          <a:p>
            <a:pPr>
              <a:lnSpc>
                <a:spcPct val="150000"/>
              </a:lnSpc>
            </a:pPr>
            <a:r>
              <a:rPr lang="en-US" b="1" dirty="0">
                <a:latin typeface="Century Gothic"/>
                <a:ea typeface="Calibri" panose="020F0502020204030204"/>
                <a:cs typeface="Calibri" panose="020F0502020204030204"/>
              </a:rPr>
              <a:t>____________________________________________________</a:t>
            </a:r>
            <a:endParaRPr lang="en-US" b="1" dirty="0">
              <a:ea typeface="Calibri" panose="020F0502020204030204"/>
              <a:cs typeface="Calibri" panose="020F0502020204030204"/>
            </a:endParaRPr>
          </a:p>
          <a:p>
            <a:pPr>
              <a:lnSpc>
                <a:spcPct val="150000"/>
              </a:lnSpc>
            </a:pPr>
            <a:endParaRPr lang="en-US" b="1" dirty="0">
              <a:latin typeface="Century Gothic"/>
              <a:ea typeface="Calibri"/>
              <a:cs typeface="Calibri"/>
            </a:endParaRPr>
          </a:p>
          <a:p>
            <a:pPr>
              <a:lnSpc>
                <a:spcPct val="150000"/>
              </a:lnSpc>
            </a:pPr>
            <a:endParaRPr lang="en-US" b="1" dirty="0">
              <a:latin typeface="Century Gothic"/>
              <a:ea typeface="Calibri"/>
              <a:cs typeface="Calibri"/>
            </a:endParaRPr>
          </a:p>
          <a:p>
            <a:pPr>
              <a:lnSpc>
                <a:spcPct val="150000"/>
              </a:lnSpc>
            </a:pPr>
            <a:r>
              <a:rPr lang="en-US" b="1" dirty="0" err="1">
                <a:latin typeface="Century Gothic"/>
              </a:rPr>
              <a:t>Travailleur</a:t>
            </a:r>
            <a:r>
              <a:rPr lang="en-US" b="1" dirty="0">
                <a:latin typeface="Century Gothic"/>
              </a:rPr>
              <a:t>(</a:t>
            </a:r>
            <a:r>
              <a:rPr lang="en-US" b="1" dirty="0" err="1">
                <a:latin typeface="Century Gothic"/>
              </a:rPr>
              <a:t>euse</a:t>
            </a:r>
            <a:r>
              <a:rPr lang="en-US" b="1" dirty="0">
                <a:latin typeface="Century Gothic"/>
              </a:rPr>
              <a:t>) des Services </a:t>
            </a:r>
            <a:r>
              <a:rPr lang="en-US" b="1" dirty="0" err="1">
                <a:latin typeface="Century Gothic"/>
              </a:rPr>
              <a:t>Socaux</a:t>
            </a:r>
            <a:r>
              <a:rPr lang="en-US" b="1" dirty="0">
                <a:latin typeface="Century Gothic"/>
              </a:rPr>
              <a:t> (SSW): </a:t>
            </a:r>
            <a:endParaRPr lang="en-US" dirty="0">
              <a:latin typeface="Century Gothic"/>
            </a:endParaRPr>
          </a:p>
          <a:p>
            <a:pPr>
              <a:lnSpc>
                <a:spcPct val="150000"/>
              </a:lnSpc>
            </a:pPr>
            <a:r>
              <a:rPr lang="en-US" b="1" dirty="0">
                <a:latin typeface="Century Gothic"/>
              </a:rPr>
              <a:t>____________________________________________________</a:t>
            </a:r>
            <a:endParaRPr lang="en-US" dirty="0"/>
          </a:p>
        </p:txBody>
      </p:sp>
      <p:pic>
        <p:nvPicPr>
          <p:cNvPr id="18" name="Picture 18">
            <a:extLst>
              <a:ext uri="{FF2B5EF4-FFF2-40B4-BE49-F238E27FC236}">
                <a16:creationId xmlns:a16="http://schemas.microsoft.com/office/drawing/2014/main" id="{CCC1DC4A-749A-F35D-422B-9FD062962B9B}"/>
              </a:ext>
            </a:extLst>
          </p:cNvPr>
          <p:cNvPicPr>
            <a:picLocks noChangeAspect="1"/>
          </p:cNvPicPr>
          <p:nvPr/>
        </p:nvPicPr>
        <p:blipFill>
          <a:blip r:embed="rId3"/>
          <a:stretch>
            <a:fillRect/>
          </a:stretch>
        </p:blipFill>
        <p:spPr>
          <a:xfrm>
            <a:off x="139191" y="7236511"/>
            <a:ext cx="1090726" cy="1051458"/>
          </a:xfrm>
          <a:prstGeom prst="rect">
            <a:avLst/>
          </a:prstGeom>
        </p:spPr>
      </p:pic>
      <p:pic>
        <p:nvPicPr>
          <p:cNvPr id="12" name="Picture 18">
            <a:extLst>
              <a:ext uri="{FF2B5EF4-FFF2-40B4-BE49-F238E27FC236}">
                <a16:creationId xmlns:a16="http://schemas.microsoft.com/office/drawing/2014/main" id="{CE25C0F3-75AD-FD11-3615-BE1FB195A394}"/>
              </a:ext>
            </a:extLst>
          </p:cNvPr>
          <p:cNvPicPr>
            <a:picLocks noChangeAspect="1"/>
          </p:cNvPicPr>
          <p:nvPr/>
        </p:nvPicPr>
        <p:blipFill>
          <a:blip r:embed="rId4"/>
          <a:stretch>
            <a:fillRect/>
          </a:stretch>
        </p:blipFill>
        <p:spPr>
          <a:xfrm>
            <a:off x="215666" y="2249739"/>
            <a:ext cx="951896" cy="1033000"/>
          </a:xfrm>
          <a:prstGeom prst="rect">
            <a:avLst/>
          </a:prstGeom>
        </p:spPr>
      </p:pic>
      <p:pic>
        <p:nvPicPr>
          <p:cNvPr id="19" name="Picture 20">
            <a:extLst>
              <a:ext uri="{FF2B5EF4-FFF2-40B4-BE49-F238E27FC236}">
                <a16:creationId xmlns:a16="http://schemas.microsoft.com/office/drawing/2014/main" id="{76DD8B66-E793-C53E-1FF5-655ED8E6B425}"/>
              </a:ext>
            </a:extLst>
          </p:cNvPr>
          <p:cNvPicPr>
            <a:picLocks noChangeAspect="1"/>
          </p:cNvPicPr>
          <p:nvPr/>
        </p:nvPicPr>
        <p:blipFill>
          <a:blip r:embed="rId5"/>
          <a:stretch>
            <a:fillRect/>
          </a:stretch>
        </p:blipFill>
        <p:spPr>
          <a:xfrm>
            <a:off x="137715" y="5570095"/>
            <a:ext cx="1006009" cy="952372"/>
          </a:xfrm>
          <a:prstGeom prst="rect">
            <a:avLst/>
          </a:prstGeom>
        </p:spPr>
      </p:pic>
      <p:pic>
        <p:nvPicPr>
          <p:cNvPr id="21" name="Picture 21">
            <a:extLst>
              <a:ext uri="{FF2B5EF4-FFF2-40B4-BE49-F238E27FC236}">
                <a16:creationId xmlns:a16="http://schemas.microsoft.com/office/drawing/2014/main" id="{DDCA818F-C3DE-F5D3-610E-F9DC807F7D9F}"/>
              </a:ext>
            </a:extLst>
          </p:cNvPr>
          <p:cNvPicPr>
            <a:picLocks noChangeAspect="1"/>
          </p:cNvPicPr>
          <p:nvPr/>
        </p:nvPicPr>
        <p:blipFill>
          <a:blip r:embed="rId6"/>
          <a:stretch>
            <a:fillRect/>
          </a:stretch>
        </p:blipFill>
        <p:spPr>
          <a:xfrm>
            <a:off x="161784" y="875649"/>
            <a:ext cx="951568" cy="951831"/>
          </a:xfrm>
          <a:prstGeom prst="rect">
            <a:avLst/>
          </a:prstGeom>
        </p:spPr>
      </p:pic>
      <p:pic>
        <p:nvPicPr>
          <p:cNvPr id="8" name="Picture 8" descr="A picture containing text&#10;&#10;Description automatically generated">
            <a:extLst>
              <a:ext uri="{FF2B5EF4-FFF2-40B4-BE49-F238E27FC236}">
                <a16:creationId xmlns:a16="http://schemas.microsoft.com/office/drawing/2014/main" id="{FCF969C7-97D2-9F98-9813-5C4DDC976A86}"/>
              </a:ext>
            </a:extLst>
          </p:cNvPr>
          <p:cNvPicPr>
            <a:picLocks noChangeAspect="1"/>
          </p:cNvPicPr>
          <p:nvPr/>
        </p:nvPicPr>
        <p:blipFill>
          <a:blip r:embed="rId7"/>
          <a:stretch>
            <a:fillRect/>
          </a:stretch>
        </p:blipFill>
        <p:spPr>
          <a:xfrm>
            <a:off x="24064" y="3926846"/>
            <a:ext cx="1242589" cy="988230"/>
          </a:xfrm>
          <a:prstGeom prst="rect">
            <a:avLst/>
          </a:prstGeom>
        </p:spPr>
      </p:pic>
      <p:pic>
        <p:nvPicPr>
          <p:cNvPr id="14" name="Picture 29">
            <a:extLst>
              <a:ext uri="{FF2B5EF4-FFF2-40B4-BE49-F238E27FC236}">
                <a16:creationId xmlns:a16="http://schemas.microsoft.com/office/drawing/2014/main" id="{72D95980-8720-3A4C-AF96-094516291B5A}"/>
              </a:ext>
            </a:extLst>
          </p:cNvPr>
          <p:cNvPicPr>
            <a:picLocks noChangeAspect="1"/>
          </p:cNvPicPr>
          <p:nvPr/>
        </p:nvPicPr>
        <p:blipFill>
          <a:blip r:embed="rId8"/>
          <a:stretch>
            <a:fillRect/>
          </a:stretch>
        </p:blipFill>
        <p:spPr>
          <a:xfrm>
            <a:off x="351398" y="8949860"/>
            <a:ext cx="735106" cy="735106"/>
          </a:xfrm>
          <a:prstGeom prst="rect">
            <a:avLst/>
          </a:prstGeom>
        </p:spPr>
      </p:pic>
      <p:sp>
        <p:nvSpPr>
          <p:cNvPr id="5" name="TextBox 4">
            <a:extLst>
              <a:ext uri="{FF2B5EF4-FFF2-40B4-BE49-F238E27FC236}">
                <a16:creationId xmlns:a16="http://schemas.microsoft.com/office/drawing/2014/main" id="{651E029C-043E-8FA2-FF78-00214B7E4DA2}"/>
              </a:ext>
            </a:extLst>
          </p:cNvPr>
          <p:cNvSpPr txBox="1"/>
          <p:nvPr/>
        </p:nvSpPr>
        <p:spPr>
          <a:xfrm>
            <a:off x="1068679" y="121457"/>
            <a:ext cx="5516246"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Mon équipe </a:t>
            </a:r>
            <a:r>
              <a:rPr lang="en-CA" sz="2800" b="1" err="1">
                <a:latin typeface="Century Gothic"/>
              </a:rPr>
              <a:t>interprofessionelle</a:t>
            </a:r>
            <a:endParaRPr lang="en-CA" sz="2800" b="1">
              <a:latin typeface="Century Gothic"/>
            </a:endParaRPr>
          </a:p>
        </p:txBody>
      </p:sp>
    </p:spTree>
    <p:extLst>
      <p:ext uri="{BB962C8B-B14F-4D97-AF65-F5344CB8AC3E}">
        <p14:creationId xmlns:p14="http://schemas.microsoft.com/office/powerpoint/2010/main" val="22743841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F7AB74-8221-3E19-0758-AD66810D763C}"/>
            </a:ext>
          </a:extLst>
        </p:cNvPr>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D207E054-7C06-432F-02C4-1661B41085D7}"/>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934AC7F7-CE31-5B20-2AA7-9120C3119501}"/>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 name="TextBox 1">
            <a:extLst>
              <a:ext uri="{FF2B5EF4-FFF2-40B4-BE49-F238E27FC236}">
                <a16:creationId xmlns:a16="http://schemas.microsoft.com/office/drawing/2014/main" id="{348070E8-AF2F-ADAF-9C37-39387FEB6025}"/>
              </a:ext>
            </a:extLst>
          </p:cNvPr>
          <p:cNvSpPr txBox="1"/>
          <p:nvPr/>
        </p:nvSpPr>
        <p:spPr>
          <a:xfrm>
            <a:off x="-3396069" y="878866"/>
            <a:ext cx="2743200"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400">
              <a:latin typeface="Arial"/>
              <a:cs typeface="Arial"/>
            </a:endParaRPr>
          </a:p>
        </p:txBody>
      </p:sp>
      <p:sp>
        <p:nvSpPr>
          <p:cNvPr id="3" name="TextBox 2">
            <a:extLst>
              <a:ext uri="{FF2B5EF4-FFF2-40B4-BE49-F238E27FC236}">
                <a16:creationId xmlns:a16="http://schemas.microsoft.com/office/drawing/2014/main" id="{E23B662B-3FE8-A546-C372-1724B42F0DFD}"/>
              </a:ext>
            </a:extLst>
          </p:cNvPr>
          <p:cNvSpPr txBox="1"/>
          <p:nvPr/>
        </p:nvSpPr>
        <p:spPr>
          <a:xfrm>
            <a:off x="1183341" y="1589623"/>
            <a:ext cx="6212539" cy="75260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b="1" dirty="0" err="1">
                <a:latin typeface="Century Gothic"/>
                <a:ea typeface="+mn-lt"/>
                <a:cs typeface="+mn-lt"/>
              </a:rPr>
              <a:t>Ergothérapeute</a:t>
            </a:r>
            <a:r>
              <a:rPr lang="en-US" b="1" dirty="0">
                <a:latin typeface="Century Gothic"/>
                <a:ea typeface="+mn-lt"/>
                <a:cs typeface="+mn-lt"/>
              </a:rPr>
              <a:t> (OT):</a:t>
            </a:r>
            <a:endParaRPr lang="en-US" dirty="0"/>
          </a:p>
          <a:p>
            <a:pPr>
              <a:lnSpc>
                <a:spcPct val="150000"/>
              </a:lnSpc>
            </a:pPr>
            <a:r>
              <a:rPr lang="en-US" b="1" dirty="0">
                <a:latin typeface="Century Gothic"/>
                <a:ea typeface="+mn-lt"/>
                <a:cs typeface="+mn-lt"/>
              </a:rPr>
              <a:t>____________________________________________________</a:t>
            </a:r>
            <a:endParaRPr lang="en-US" dirty="0"/>
          </a:p>
          <a:p>
            <a:pPr>
              <a:lnSpc>
                <a:spcPct val="150000"/>
              </a:lnSpc>
            </a:pPr>
            <a:endParaRPr lang="en-US" b="1" dirty="0">
              <a:latin typeface="Century Gothic"/>
              <a:ea typeface="Calibri"/>
              <a:cs typeface="Calibri"/>
            </a:endParaRPr>
          </a:p>
          <a:p>
            <a:pPr>
              <a:lnSpc>
                <a:spcPct val="150000"/>
              </a:lnSpc>
            </a:pPr>
            <a:endParaRPr lang="en-US" b="1" dirty="0">
              <a:latin typeface="Century Gothic"/>
              <a:ea typeface="Calibri"/>
              <a:cs typeface="Calibri"/>
            </a:endParaRPr>
          </a:p>
          <a:p>
            <a:pPr>
              <a:lnSpc>
                <a:spcPct val="150000"/>
              </a:lnSpc>
            </a:pPr>
            <a:r>
              <a:rPr lang="en-US" b="1" dirty="0" err="1">
                <a:latin typeface="Century Gothic"/>
                <a:cs typeface="Calibri"/>
              </a:rPr>
              <a:t>Physiothérapeute</a:t>
            </a:r>
            <a:r>
              <a:rPr lang="en-US" b="1" dirty="0">
                <a:latin typeface="Century Gothic"/>
                <a:cs typeface="Calibri"/>
              </a:rPr>
              <a:t> (PT):  </a:t>
            </a:r>
            <a:endParaRPr lang="en-US" dirty="0">
              <a:ea typeface="Calibri"/>
              <a:cs typeface="Calibri"/>
            </a:endParaRPr>
          </a:p>
          <a:p>
            <a:pPr>
              <a:lnSpc>
                <a:spcPct val="150000"/>
              </a:lnSpc>
            </a:pPr>
            <a:r>
              <a:rPr lang="en-US" b="1" dirty="0">
                <a:latin typeface="Century Gothic"/>
                <a:cs typeface="Calibri"/>
              </a:rPr>
              <a:t>____________________________________________________</a:t>
            </a:r>
            <a:endParaRPr lang="en-US" dirty="0">
              <a:latin typeface="Calibri" panose="020F0502020204030204"/>
              <a:ea typeface="Calibri" panose="020F0502020204030204"/>
              <a:cs typeface="Calibri"/>
            </a:endParaRPr>
          </a:p>
          <a:p>
            <a:pPr>
              <a:lnSpc>
                <a:spcPct val="150000"/>
              </a:lnSpc>
            </a:pPr>
            <a:endParaRPr lang="en-US" b="1" dirty="0">
              <a:latin typeface="Century Gothic"/>
              <a:cs typeface="Calibri"/>
            </a:endParaRPr>
          </a:p>
          <a:p>
            <a:pPr>
              <a:lnSpc>
                <a:spcPct val="150000"/>
              </a:lnSpc>
            </a:pPr>
            <a:endParaRPr lang="en-US" b="1" dirty="0">
              <a:latin typeface="Century Gothic"/>
              <a:cs typeface="Calibri"/>
            </a:endParaRPr>
          </a:p>
          <a:p>
            <a:pPr>
              <a:lnSpc>
                <a:spcPct val="150000"/>
              </a:lnSpc>
            </a:pPr>
            <a:r>
              <a:rPr lang="en-US" b="1" dirty="0">
                <a:latin typeface="Century Gothic"/>
                <a:cs typeface="Calibri"/>
              </a:rPr>
              <a:t>Assistant(e) de </a:t>
            </a:r>
            <a:r>
              <a:rPr lang="en-US" b="1" dirty="0" err="1">
                <a:latin typeface="Century Gothic"/>
                <a:cs typeface="Calibri"/>
              </a:rPr>
              <a:t>réadaptation</a:t>
            </a:r>
            <a:r>
              <a:rPr lang="en-US" b="1" dirty="0">
                <a:latin typeface="Century Gothic"/>
                <a:cs typeface="Calibri"/>
              </a:rPr>
              <a:t> (RA):   </a:t>
            </a:r>
            <a:endParaRPr lang="en-US" dirty="0">
              <a:latin typeface="Century Gothic"/>
              <a:cs typeface="Calibri"/>
            </a:endParaRPr>
          </a:p>
          <a:p>
            <a:pPr>
              <a:lnSpc>
                <a:spcPct val="150000"/>
              </a:lnSpc>
            </a:pPr>
            <a:r>
              <a:rPr lang="en-US" b="1" dirty="0">
                <a:latin typeface="Century Gothic"/>
                <a:cs typeface="Calibri"/>
              </a:rPr>
              <a:t>____________________________________________________</a:t>
            </a:r>
            <a:endParaRPr lang="en-US" dirty="0">
              <a:latin typeface="Century Gothic"/>
              <a:cs typeface="Calibri"/>
            </a:endParaRPr>
          </a:p>
          <a:p>
            <a:pPr>
              <a:lnSpc>
                <a:spcPct val="150000"/>
              </a:lnSpc>
            </a:pPr>
            <a:endParaRPr lang="en-US" b="1" dirty="0">
              <a:latin typeface="Century Gothic"/>
              <a:cs typeface="Calibri"/>
            </a:endParaRPr>
          </a:p>
          <a:p>
            <a:pPr>
              <a:lnSpc>
                <a:spcPct val="150000"/>
              </a:lnSpc>
            </a:pPr>
            <a:endParaRPr lang="en-US" b="1" dirty="0">
              <a:latin typeface="Century Gothic"/>
              <a:cs typeface="Calibri"/>
            </a:endParaRPr>
          </a:p>
          <a:p>
            <a:pPr>
              <a:lnSpc>
                <a:spcPct val="150000"/>
              </a:lnSpc>
            </a:pPr>
            <a:r>
              <a:rPr lang="en-US" b="1" dirty="0" err="1">
                <a:latin typeface="Century Gothic"/>
                <a:cs typeface="Calibri"/>
              </a:rPr>
              <a:t>Orthophoniste</a:t>
            </a:r>
            <a:r>
              <a:rPr lang="en-US" b="1" dirty="0">
                <a:latin typeface="Century Gothic"/>
                <a:cs typeface="Calibri"/>
              </a:rPr>
              <a:t> (SLP):  </a:t>
            </a:r>
            <a:endParaRPr lang="en-US" dirty="0">
              <a:ea typeface="Calibri"/>
              <a:cs typeface="Calibri"/>
            </a:endParaRPr>
          </a:p>
          <a:p>
            <a:pPr>
              <a:lnSpc>
                <a:spcPct val="150000"/>
              </a:lnSpc>
            </a:pPr>
            <a:r>
              <a:rPr lang="en-US" b="1" dirty="0">
                <a:latin typeface="Century Gothic"/>
                <a:cs typeface="Calibri"/>
              </a:rPr>
              <a:t>____________________________________________________</a:t>
            </a:r>
            <a:endParaRPr lang="en-US" dirty="0"/>
          </a:p>
          <a:p>
            <a:pPr>
              <a:lnSpc>
                <a:spcPct val="150000"/>
              </a:lnSpc>
            </a:pPr>
            <a:endParaRPr lang="en-US" b="1" dirty="0">
              <a:latin typeface="Century Gothic"/>
              <a:cs typeface="Calibri"/>
            </a:endParaRPr>
          </a:p>
          <a:p>
            <a:pPr>
              <a:lnSpc>
                <a:spcPct val="150000"/>
              </a:lnSpc>
            </a:pPr>
            <a:endParaRPr lang="en-US" b="1" dirty="0">
              <a:latin typeface="Century Gothic"/>
              <a:cs typeface="Calibri"/>
            </a:endParaRPr>
          </a:p>
          <a:p>
            <a:pPr>
              <a:lnSpc>
                <a:spcPct val="150000"/>
              </a:lnSpc>
            </a:pPr>
            <a:r>
              <a:rPr lang="en-US" b="1" dirty="0">
                <a:latin typeface="Century Gothic"/>
                <a:cs typeface="Calibri"/>
              </a:rPr>
              <a:t>Assistant(e) </a:t>
            </a:r>
            <a:r>
              <a:rPr lang="en-US" b="1" dirty="0" err="1">
                <a:latin typeface="Century Gothic"/>
                <a:cs typeface="Calibri"/>
              </a:rPr>
              <a:t>en</a:t>
            </a:r>
            <a:r>
              <a:rPr lang="en-US" b="1" dirty="0">
                <a:latin typeface="Century Gothic"/>
                <a:cs typeface="Calibri"/>
              </a:rPr>
              <a:t> </a:t>
            </a:r>
            <a:r>
              <a:rPr lang="en-US" b="1" dirty="0" err="1">
                <a:latin typeface="Century Gothic"/>
                <a:cs typeface="Calibri"/>
              </a:rPr>
              <a:t>orthophonie</a:t>
            </a:r>
            <a:r>
              <a:rPr lang="en-US" b="1" dirty="0">
                <a:latin typeface="Century Gothic"/>
                <a:cs typeface="Calibri"/>
              </a:rPr>
              <a:t> (CDA):  </a:t>
            </a:r>
            <a:endParaRPr lang="en-US" dirty="0"/>
          </a:p>
          <a:p>
            <a:pPr>
              <a:lnSpc>
                <a:spcPct val="150000"/>
              </a:lnSpc>
            </a:pPr>
            <a:r>
              <a:rPr lang="en-US" b="1" dirty="0">
                <a:latin typeface="Century Gothic"/>
                <a:cs typeface="Calibri"/>
              </a:rPr>
              <a:t>____________________________________________________</a:t>
            </a:r>
            <a:endParaRPr lang="en-US" dirty="0">
              <a:latin typeface="Calibri" panose="020F0502020204030204"/>
              <a:ea typeface="Calibri" panose="020F0502020204030204"/>
              <a:cs typeface="Calibri"/>
            </a:endParaRPr>
          </a:p>
        </p:txBody>
      </p:sp>
      <p:pic>
        <p:nvPicPr>
          <p:cNvPr id="15" name="Picture 15">
            <a:extLst>
              <a:ext uri="{FF2B5EF4-FFF2-40B4-BE49-F238E27FC236}">
                <a16:creationId xmlns:a16="http://schemas.microsoft.com/office/drawing/2014/main" id="{FC194795-543F-A349-7A68-8295A9B47EA3}"/>
              </a:ext>
            </a:extLst>
          </p:cNvPr>
          <p:cNvPicPr>
            <a:picLocks noChangeAspect="1"/>
          </p:cNvPicPr>
          <p:nvPr/>
        </p:nvPicPr>
        <p:blipFill>
          <a:blip r:embed="rId3"/>
          <a:stretch>
            <a:fillRect/>
          </a:stretch>
        </p:blipFill>
        <p:spPr>
          <a:xfrm>
            <a:off x="-45972" y="6096690"/>
            <a:ext cx="1280783" cy="1184727"/>
          </a:xfrm>
          <a:prstGeom prst="rect">
            <a:avLst/>
          </a:prstGeom>
        </p:spPr>
      </p:pic>
      <p:pic>
        <p:nvPicPr>
          <p:cNvPr id="16" name="Picture 16">
            <a:extLst>
              <a:ext uri="{FF2B5EF4-FFF2-40B4-BE49-F238E27FC236}">
                <a16:creationId xmlns:a16="http://schemas.microsoft.com/office/drawing/2014/main" id="{F4A87282-66CA-F4DF-DE24-469DBD6EA125}"/>
              </a:ext>
            </a:extLst>
          </p:cNvPr>
          <p:cNvPicPr>
            <a:picLocks noChangeAspect="1"/>
          </p:cNvPicPr>
          <p:nvPr/>
        </p:nvPicPr>
        <p:blipFill>
          <a:blip r:embed="rId4"/>
          <a:stretch>
            <a:fillRect/>
          </a:stretch>
        </p:blipFill>
        <p:spPr>
          <a:xfrm>
            <a:off x="219349" y="1404495"/>
            <a:ext cx="916485" cy="938527"/>
          </a:xfrm>
          <a:prstGeom prst="rect">
            <a:avLst/>
          </a:prstGeom>
        </p:spPr>
      </p:pic>
      <p:pic>
        <p:nvPicPr>
          <p:cNvPr id="5" name="Picture 4">
            <a:extLst>
              <a:ext uri="{FF2B5EF4-FFF2-40B4-BE49-F238E27FC236}">
                <a16:creationId xmlns:a16="http://schemas.microsoft.com/office/drawing/2014/main" id="{5FCAEC20-3ABE-4E97-9354-8D8A2249B689}"/>
              </a:ext>
            </a:extLst>
          </p:cNvPr>
          <p:cNvPicPr>
            <a:picLocks noChangeAspect="1"/>
          </p:cNvPicPr>
          <p:nvPr/>
        </p:nvPicPr>
        <p:blipFill>
          <a:blip r:embed="rId5"/>
          <a:stretch>
            <a:fillRect/>
          </a:stretch>
        </p:blipFill>
        <p:spPr>
          <a:xfrm>
            <a:off x="134891" y="7923370"/>
            <a:ext cx="1046490" cy="1073720"/>
          </a:xfrm>
          <a:prstGeom prst="rect">
            <a:avLst/>
          </a:prstGeom>
        </p:spPr>
      </p:pic>
      <p:pic>
        <p:nvPicPr>
          <p:cNvPr id="11" name="Picture 7">
            <a:extLst>
              <a:ext uri="{FF2B5EF4-FFF2-40B4-BE49-F238E27FC236}">
                <a16:creationId xmlns:a16="http://schemas.microsoft.com/office/drawing/2014/main" id="{F0641AF4-65F2-F43F-101B-485FE14D014C}"/>
              </a:ext>
            </a:extLst>
          </p:cNvPr>
          <p:cNvPicPr>
            <a:picLocks noChangeAspect="1"/>
          </p:cNvPicPr>
          <p:nvPr/>
        </p:nvPicPr>
        <p:blipFill>
          <a:blip r:embed="rId6"/>
          <a:stretch>
            <a:fillRect/>
          </a:stretch>
        </p:blipFill>
        <p:spPr>
          <a:xfrm>
            <a:off x="40435" y="4383129"/>
            <a:ext cx="1275604" cy="1276021"/>
          </a:xfrm>
          <a:prstGeom prst="rect">
            <a:avLst/>
          </a:prstGeom>
        </p:spPr>
      </p:pic>
      <p:pic>
        <p:nvPicPr>
          <p:cNvPr id="4" name="Picture 7">
            <a:extLst>
              <a:ext uri="{FF2B5EF4-FFF2-40B4-BE49-F238E27FC236}">
                <a16:creationId xmlns:a16="http://schemas.microsoft.com/office/drawing/2014/main" id="{F85AA4E0-922C-8738-B4BF-3E4DE78E2E27}"/>
              </a:ext>
            </a:extLst>
          </p:cNvPr>
          <p:cNvPicPr>
            <a:picLocks noChangeAspect="1"/>
          </p:cNvPicPr>
          <p:nvPr/>
        </p:nvPicPr>
        <p:blipFill>
          <a:blip r:embed="rId7"/>
          <a:stretch>
            <a:fillRect/>
          </a:stretch>
        </p:blipFill>
        <p:spPr>
          <a:xfrm>
            <a:off x="-39663" y="2663587"/>
            <a:ext cx="1320099" cy="1522604"/>
          </a:xfrm>
          <a:prstGeom prst="rect">
            <a:avLst/>
          </a:prstGeom>
        </p:spPr>
      </p:pic>
      <p:sp>
        <p:nvSpPr>
          <p:cNvPr id="8" name="TextBox 7">
            <a:extLst>
              <a:ext uri="{FF2B5EF4-FFF2-40B4-BE49-F238E27FC236}">
                <a16:creationId xmlns:a16="http://schemas.microsoft.com/office/drawing/2014/main" id="{43B17043-FA91-18DC-489A-9050DFDC86A3}"/>
              </a:ext>
            </a:extLst>
          </p:cNvPr>
          <p:cNvSpPr txBox="1"/>
          <p:nvPr/>
        </p:nvSpPr>
        <p:spPr>
          <a:xfrm>
            <a:off x="1068679" y="121457"/>
            <a:ext cx="5516246"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Mon équipe </a:t>
            </a:r>
            <a:r>
              <a:rPr lang="en-CA" sz="2800" b="1" err="1">
                <a:latin typeface="Century Gothic"/>
              </a:rPr>
              <a:t>interprofessionelle</a:t>
            </a:r>
            <a:endParaRPr lang="en-CA" sz="2800" b="1">
              <a:latin typeface="Century Gothic"/>
            </a:endParaRPr>
          </a:p>
        </p:txBody>
      </p:sp>
    </p:spTree>
    <p:extLst>
      <p:ext uri="{BB962C8B-B14F-4D97-AF65-F5344CB8AC3E}">
        <p14:creationId xmlns:p14="http://schemas.microsoft.com/office/powerpoint/2010/main" val="35997898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 name="TextBox 1">
            <a:extLst>
              <a:ext uri="{FF2B5EF4-FFF2-40B4-BE49-F238E27FC236}">
                <a16:creationId xmlns:a16="http://schemas.microsoft.com/office/drawing/2014/main" id="{D5BD7835-87FC-8958-09F9-213880FD3769}"/>
              </a:ext>
            </a:extLst>
          </p:cNvPr>
          <p:cNvSpPr txBox="1"/>
          <p:nvPr/>
        </p:nvSpPr>
        <p:spPr>
          <a:xfrm>
            <a:off x="-3396069" y="878866"/>
            <a:ext cx="2743200"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400">
              <a:latin typeface="Arial"/>
              <a:cs typeface="Arial"/>
            </a:endParaRPr>
          </a:p>
        </p:txBody>
      </p:sp>
      <p:sp>
        <p:nvSpPr>
          <p:cNvPr id="3" name="TextBox 2">
            <a:extLst>
              <a:ext uri="{FF2B5EF4-FFF2-40B4-BE49-F238E27FC236}">
                <a16:creationId xmlns:a16="http://schemas.microsoft.com/office/drawing/2014/main" id="{CE2AFB0D-BD7C-4814-77C7-61154C7F329C}"/>
              </a:ext>
            </a:extLst>
          </p:cNvPr>
          <p:cNvSpPr txBox="1"/>
          <p:nvPr/>
        </p:nvSpPr>
        <p:spPr>
          <a:xfrm>
            <a:off x="1183341" y="874059"/>
            <a:ext cx="6212539" cy="917975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endParaRPr lang="en-US" b="1">
              <a:latin typeface="Century Gothic"/>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ea typeface="+mn-lt"/>
              <a:cs typeface="+mn-lt"/>
            </a:endParaRPr>
          </a:p>
          <a:p>
            <a:pPr>
              <a:lnSpc>
                <a:spcPct val="150000"/>
              </a:lnSpc>
            </a:pPr>
            <a:r>
              <a:rPr lang="en-US" b="1">
                <a:latin typeface="Century Gothic"/>
                <a:ea typeface="+mn-lt"/>
                <a:cs typeface="+mn-lt"/>
              </a:rPr>
              <a:t>____________________________________________________</a:t>
            </a:r>
            <a:endParaRPr lang="en-US"/>
          </a:p>
          <a:p>
            <a:pPr>
              <a:lnSpc>
                <a:spcPct val="150000"/>
              </a:lnSpc>
            </a:pPr>
            <a:endParaRPr lang="en-US" b="1">
              <a:latin typeface="Century Gothic"/>
              <a:ea typeface="+mn-lt"/>
              <a:cs typeface="+mn-lt"/>
            </a:endParaRPr>
          </a:p>
          <a:p>
            <a:pPr>
              <a:lnSpc>
                <a:spcPct val="150000"/>
              </a:lnSpc>
            </a:pPr>
            <a:r>
              <a:rPr lang="en-US" b="1">
                <a:latin typeface="Century Gothic"/>
                <a:ea typeface="+mn-lt"/>
                <a:cs typeface="+mn-lt"/>
              </a:rPr>
              <a:t>____________________________________________________</a:t>
            </a:r>
            <a:endParaRPr lang="en-US">
              <a:latin typeface="Calibri" panose="020F0502020204030204"/>
              <a:ea typeface="+mn-lt"/>
              <a:cs typeface="+mn-lt"/>
            </a:endParaRPr>
          </a:p>
          <a:p>
            <a:pPr>
              <a:lnSpc>
                <a:spcPct val="150000"/>
              </a:lnSpc>
            </a:pPr>
            <a:endParaRPr lang="en-US" b="1">
              <a:latin typeface="Century Gothic"/>
              <a:ea typeface="+mn-lt"/>
              <a:cs typeface="+mn-lt"/>
            </a:endParaRPr>
          </a:p>
          <a:p>
            <a:pPr>
              <a:lnSpc>
                <a:spcPct val="150000"/>
              </a:lnSpc>
            </a:pPr>
            <a:r>
              <a:rPr lang="en-US" b="1">
                <a:latin typeface="Century Gothic"/>
                <a:ea typeface="+mn-lt"/>
                <a:cs typeface="+mn-lt"/>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a:latin typeface="Century Gothic"/>
                <a:cs typeface="Calibri"/>
              </a:rPr>
              <a:t>____________________________________________________</a:t>
            </a:r>
            <a:endParaRPr lang="en-US"/>
          </a:p>
          <a:p>
            <a:pPr>
              <a:lnSpc>
                <a:spcPct val="150000"/>
              </a:lnSpc>
            </a:pPr>
            <a:endParaRPr lang="en-US" b="1">
              <a:latin typeface="Century Gothic"/>
              <a:cs typeface="Calibri"/>
            </a:endParaRPr>
          </a:p>
          <a:p>
            <a:pPr>
              <a:lnSpc>
                <a:spcPct val="150000"/>
              </a:lnSpc>
            </a:pPr>
            <a:r>
              <a:rPr lang="en-US" b="1">
                <a:latin typeface="Century Gothic"/>
                <a:cs typeface="Calibri"/>
              </a:rPr>
              <a:t>____________________________________________________</a:t>
            </a:r>
          </a:p>
        </p:txBody>
      </p:sp>
      <p:pic>
        <p:nvPicPr>
          <p:cNvPr id="12" name="Picture 18">
            <a:extLst>
              <a:ext uri="{FF2B5EF4-FFF2-40B4-BE49-F238E27FC236}">
                <a16:creationId xmlns:a16="http://schemas.microsoft.com/office/drawing/2014/main" id="{DCF0E91F-5F91-ECAC-8E53-5B3424CA1B10}"/>
              </a:ext>
            </a:extLst>
          </p:cNvPr>
          <p:cNvPicPr>
            <a:picLocks noChangeAspect="1"/>
          </p:cNvPicPr>
          <p:nvPr/>
        </p:nvPicPr>
        <p:blipFill>
          <a:blip r:embed="rId3"/>
          <a:stretch>
            <a:fillRect/>
          </a:stretch>
        </p:blipFill>
        <p:spPr>
          <a:xfrm>
            <a:off x="486335" y="2637864"/>
            <a:ext cx="775448" cy="775448"/>
          </a:xfrm>
          <a:prstGeom prst="rect">
            <a:avLst/>
          </a:prstGeom>
        </p:spPr>
      </p:pic>
      <p:pic>
        <p:nvPicPr>
          <p:cNvPr id="19" name="Picture 20">
            <a:extLst>
              <a:ext uri="{FF2B5EF4-FFF2-40B4-BE49-F238E27FC236}">
                <a16:creationId xmlns:a16="http://schemas.microsoft.com/office/drawing/2014/main" id="{FD26C92C-9F9C-A114-28E1-66851384BC6F}"/>
              </a:ext>
            </a:extLst>
          </p:cNvPr>
          <p:cNvPicPr>
            <a:picLocks noChangeAspect="1"/>
          </p:cNvPicPr>
          <p:nvPr/>
        </p:nvPicPr>
        <p:blipFill>
          <a:blip r:embed="rId4"/>
          <a:stretch>
            <a:fillRect/>
          </a:stretch>
        </p:blipFill>
        <p:spPr>
          <a:xfrm>
            <a:off x="311524" y="3323664"/>
            <a:ext cx="950259" cy="950259"/>
          </a:xfrm>
          <a:prstGeom prst="rect">
            <a:avLst/>
          </a:prstGeom>
        </p:spPr>
      </p:pic>
      <p:pic>
        <p:nvPicPr>
          <p:cNvPr id="21" name="Picture 21">
            <a:extLst>
              <a:ext uri="{FF2B5EF4-FFF2-40B4-BE49-F238E27FC236}">
                <a16:creationId xmlns:a16="http://schemas.microsoft.com/office/drawing/2014/main" id="{4A1E5A27-EC2E-680F-17D6-650881179AB5}"/>
              </a:ext>
            </a:extLst>
          </p:cNvPr>
          <p:cNvPicPr>
            <a:picLocks noChangeAspect="1"/>
          </p:cNvPicPr>
          <p:nvPr/>
        </p:nvPicPr>
        <p:blipFill>
          <a:blip r:embed="rId5"/>
          <a:stretch>
            <a:fillRect/>
          </a:stretch>
        </p:blipFill>
        <p:spPr>
          <a:xfrm>
            <a:off x="392206" y="4238063"/>
            <a:ext cx="788895" cy="788895"/>
          </a:xfrm>
          <a:prstGeom prst="rect">
            <a:avLst/>
          </a:prstGeom>
        </p:spPr>
      </p:pic>
      <p:pic>
        <p:nvPicPr>
          <p:cNvPr id="23" name="Picture 24">
            <a:extLst>
              <a:ext uri="{FF2B5EF4-FFF2-40B4-BE49-F238E27FC236}">
                <a16:creationId xmlns:a16="http://schemas.microsoft.com/office/drawing/2014/main" id="{083AD269-EB82-998F-A865-18C5FE895527}"/>
              </a:ext>
            </a:extLst>
          </p:cNvPr>
          <p:cNvPicPr>
            <a:picLocks noChangeAspect="1"/>
          </p:cNvPicPr>
          <p:nvPr/>
        </p:nvPicPr>
        <p:blipFill>
          <a:blip r:embed="rId6"/>
          <a:stretch>
            <a:fillRect/>
          </a:stretch>
        </p:blipFill>
        <p:spPr>
          <a:xfrm>
            <a:off x="284629" y="5878605"/>
            <a:ext cx="829236" cy="829236"/>
          </a:xfrm>
          <a:prstGeom prst="rect">
            <a:avLst/>
          </a:prstGeom>
        </p:spPr>
      </p:pic>
      <p:pic>
        <p:nvPicPr>
          <p:cNvPr id="25" name="Picture 25">
            <a:extLst>
              <a:ext uri="{FF2B5EF4-FFF2-40B4-BE49-F238E27FC236}">
                <a16:creationId xmlns:a16="http://schemas.microsoft.com/office/drawing/2014/main" id="{28983DA3-1647-9229-B9F2-DB6F6AC80CA1}"/>
              </a:ext>
            </a:extLst>
          </p:cNvPr>
          <p:cNvPicPr>
            <a:picLocks noChangeAspect="1"/>
          </p:cNvPicPr>
          <p:nvPr/>
        </p:nvPicPr>
        <p:blipFill>
          <a:blip r:embed="rId7"/>
          <a:stretch>
            <a:fillRect/>
          </a:stretch>
        </p:blipFill>
        <p:spPr>
          <a:xfrm>
            <a:off x="284630" y="6779558"/>
            <a:ext cx="802342" cy="802342"/>
          </a:xfrm>
          <a:prstGeom prst="rect">
            <a:avLst/>
          </a:prstGeom>
        </p:spPr>
      </p:pic>
      <p:pic>
        <p:nvPicPr>
          <p:cNvPr id="26" name="Picture 26">
            <a:extLst>
              <a:ext uri="{FF2B5EF4-FFF2-40B4-BE49-F238E27FC236}">
                <a16:creationId xmlns:a16="http://schemas.microsoft.com/office/drawing/2014/main" id="{30863AE4-AB1B-74E1-E66C-7BB036DBD5BC}"/>
              </a:ext>
            </a:extLst>
          </p:cNvPr>
          <p:cNvPicPr>
            <a:picLocks noChangeAspect="1"/>
          </p:cNvPicPr>
          <p:nvPr/>
        </p:nvPicPr>
        <p:blipFill>
          <a:blip r:embed="rId8"/>
          <a:stretch>
            <a:fillRect/>
          </a:stretch>
        </p:blipFill>
        <p:spPr>
          <a:xfrm>
            <a:off x="365311" y="7693958"/>
            <a:ext cx="654424" cy="654424"/>
          </a:xfrm>
          <a:prstGeom prst="rect">
            <a:avLst/>
          </a:prstGeom>
        </p:spPr>
      </p:pic>
      <p:pic>
        <p:nvPicPr>
          <p:cNvPr id="27" name="Picture 27">
            <a:extLst>
              <a:ext uri="{FF2B5EF4-FFF2-40B4-BE49-F238E27FC236}">
                <a16:creationId xmlns:a16="http://schemas.microsoft.com/office/drawing/2014/main" id="{73CD9E85-4B81-5EDC-7FF3-B8B54A1283DB}"/>
              </a:ext>
            </a:extLst>
          </p:cNvPr>
          <p:cNvPicPr>
            <a:picLocks noChangeAspect="1"/>
          </p:cNvPicPr>
          <p:nvPr/>
        </p:nvPicPr>
        <p:blipFill>
          <a:blip r:embed="rId9"/>
          <a:stretch>
            <a:fillRect/>
          </a:stretch>
        </p:blipFill>
        <p:spPr>
          <a:xfrm>
            <a:off x="365312" y="5071782"/>
            <a:ext cx="788895" cy="788895"/>
          </a:xfrm>
          <a:prstGeom prst="rect">
            <a:avLst/>
          </a:prstGeom>
        </p:spPr>
      </p:pic>
      <p:pic>
        <p:nvPicPr>
          <p:cNvPr id="28" name="Picture 28">
            <a:extLst>
              <a:ext uri="{FF2B5EF4-FFF2-40B4-BE49-F238E27FC236}">
                <a16:creationId xmlns:a16="http://schemas.microsoft.com/office/drawing/2014/main" id="{B71F881C-B258-FA2B-4031-BD91334F39A2}"/>
              </a:ext>
            </a:extLst>
          </p:cNvPr>
          <p:cNvPicPr>
            <a:picLocks noChangeAspect="1"/>
          </p:cNvPicPr>
          <p:nvPr/>
        </p:nvPicPr>
        <p:blipFill>
          <a:blip r:embed="rId10"/>
          <a:stretch>
            <a:fillRect/>
          </a:stretch>
        </p:blipFill>
        <p:spPr>
          <a:xfrm>
            <a:off x="244288" y="8433546"/>
            <a:ext cx="883024" cy="883024"/>
          </a:xfrm>
          <a:prstGeom prst="rect">
            <a:avLst/>
          </a:prstGeom>
        </p:spPr>
      </p:pic>
      <p:pic>
        <p:nvPicPr>
          <p:cNvPr id="29" name="Picture 29">
            <a:extLst>
              <a:ext uri="{FF2B5EF4-FFF2-40B4-BE49-F238E27FC236}">
                <a16:creationId xmlns:a16="http://schemas.microsoft.com/office/drawing/2014/main" id="{F1901163-20E7-FE21-9937-4A42F75E77F0}"/>
              </a:ext>
            </a:extLst>
          </p:cNvPr>
          <p:cNvPicPr>
            <a:picLocks noChangeAspect="1"/>
          </p:cNvPicPr>
          <p:nvPr/>
        </p:nvPicPr>
        <p:blipFill>
          <a:blip r:embed="rId11"/>
          <a:stretch>
            <a:fillRect/>
          </a:stretch>
        </p:blipFill>
        <p:spPr>
          <a:xfrm>
            <a:off x="486336" y="916641"/>
            <a:ext cx="735106" cy="735106"/>
          </a:xfrm>
          <a:prstGeom prst="rect">
            <a:avLst/>
          </a:prstGeom>
        </p:spPr>
      </p:pic>
      <p:pic>
        <p:nvPicPr>
          <p:cNvPr id="30" name="Picture 30">
            <a:extLst>
              <a:ext uri="{FF2B5EF4-FFF2-40B4-BE49-F238E27FC236}">
                <a16:creationId xmlns:a16="http://schemas.microsoft.com/office/drawing/2014/main" id="{DD9B3186-A2E6-48CC-D2C5-7C0B9A5AC7E1}"/>
              </a:ext>
            </a:extLst>
          </p:cNvPr>
          <p:cNvPicPr>
            <a:picLocks noChangeAspect="1"/>
          </p:cNvPicPr>
          <p:nvPr/>
        </p:nvPicPr>
        <p:blipFill>
          <a:blip r:embed="rId12"/>
          <a:stretch>
            <a:fillRect/>
          </a:stretch>
        </p:blipFill>
        <p:spPr>
          <a:xfrm>
            <a:off x="392206" y="9361394"/>
            <a:ext cx="627530" cy="627530"/>
          </a:xfrm>
          <a:prstGeom prst="rect">
            <a:avLst/>
          </a:prstGeom>
        </p:spPr>
      </p:pic>
      <p:sp>
        <p:nvSpPr>
          <p:cNvPr id="5" name="TextBox 4">
            <a:extLst>
              <a:ext uri="{FF2B5EF4-FFF2-40B4-BE49-F238E27FC236}">
                <a16:creationId xmlns:a16="http://schemas.microsoft.com/office/drawing/2014/main" id="{12953D4D-2C03-1A7A-04F4-11A7C239202A}"/>
              </a:ext>
            </a:extLst>
          </p:cNvPr>
          <p:cNvSpPr txBox="1"/>
          <p:nvPr/>
        </p:nvSpPr>
        <p:spPr>
          <a:xfrm>
            <a:off x="1068679" y="121457"/>
            <a:ext cx="5516246"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Mon équipe </a:t>
            </a:r>
            <a:r>
              <a:rPr lang="en-CA" sz="2800" b="1" err="1">
                <a:latin typeface="Century Gothic"/>
              </a:rPr>
              <a:t>interprofessionelle</a:t>
            </a:r>
            <a:endParaRPr lang="en-CA" sz="2800" b="1">
              <a:latin typeface="Century Gothic"/>
            </a:endParaRPr>
          </a:p>
        </p:txBody>
      </p:sp>
      <p:pic>
        <p:nvPicPr>
          <p:cNvPr id="7" name="Picture 4">
            <a:extLst>
              <a:ext uri="{FF2B5EF4-FFF2-40B4-BE49-F238E27FC236}">
                <a16:creationId xmlns:a16="http://schemas.microsoft.com/office/drawing/2014/main" id="{8187F3E9-B5EE-A59F-E8CA-6434CB31CE71}"/>
              </a:ext>
            </a:extLst>
          </p:cNvPr>
          <p:cNvPicPr>
            <a:picLocks noChangeAspect="1"/>
          </p:cNvPicPr>
          <p:nvPr/>
        </p:nvPicPr>
        <p:blipFill>
          <a:blip r:embed="rId13"/>
          <a:stretch>
            <a:fillRect/>
          </a:stretch>
        </p:blipFill>
        <p:spPr>
          <a:xfrm>
            <a:off x="334534" y="1750594"/>
            <a:ext cx="765221" cy="766011"/>
          </a:xfrm>
          <a:prstGeom prst="rect">
            <a:avLst/>
          </a:prstGeom>
        </p:spPr>
      </p:pic>
    </p:spTree>
    <p:extLst>
      <p:ext uri="{BB962C8B-B14F-4D97-AF65-F5344CB8AC3E}">
        <p14:creationId xmlns:p14="http://schemas.microsoft.com/office/powerpoint/2010/main" val="51062429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83FA68CA69CDC4E9D44D98DF8DF06AC" ma:contentTypeVersion="16" ma:contentTypeDescription="Create a new document." ma:contentTypeScope="" ma:versionID="acb73bd8c37b30d13ffb425f5a170283">
  <xsd:schema xmlns:xsd="http://www.w3.org/2001/XMLSchema" xmlns:xs="http://www.w3.org/2001/XMLSchema" xmlns:p="http://schemas.microsoft.com/office/2006/metadata/properties" xmlns:ns2="e3ca3bed-316c-421b-8e24-12d7f5410c83" xmlns:ns3="a1a37ba0-c12d-405a-a4db-f04e89ca3326" targetNamespace="http://schemas.microsoft.com/office/2006/metadata/properties" ma:root="true" ma:fieldsID="b025d5f57ab2483dfc9935b753b5ccb3" ns2:_="" ns3:_="">
    <xsd:import namespace="e3ca3bed-316c-421b-8e24-12d7f5410c83"/>
    <xsd:import namespace="a1a37ba0-c12d-405a-a4db-f04e89ca332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ca3bed-316c-421b-8e24-12d7f5410c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218295f-687b-4006-a255-510d9d5ee80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1a37ba0-c12d-405a-a4db-f04e89ca332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c396ee6a-2d07-4bdd-9159-46dd514f42a8}" ma:internalName="TaxCatchAll" ma:showField="CatchAllData" ma:web="a1a37ba0-c12d-405a-a4db-f04e89ca332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e3ca3bed-316c-421b-8e24-12d7f5410c83">
      <Terms xmlns="http://schemas.microsoft.com/office/infopath/2007/PartnerControls"/>
    </lcf76f155ced4ddcb4097134ff3c332f>
    <TaxCatchAll xmlns="a1a37ba0-c12d-405a-a4db-f04e89ca3326"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4CFDBD2-6CF9-483D-B27E-F7042228BBB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ca3bed-316c-421b-8e24-12d7f5410c83"/>
    <ds:schemaRef ds:uri="a1a37ba0-c12d-405a-a4db-f04e89ca3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BC16897-A45A-4D77-8410-E5D355CF94D6}">
  <ds:schemaRefs>
    <ds:schemaRef ds:uri="http://schemas.microsoft.com/office/2006/metadata/properties"/>
    <ds:schemaRef ds:uri="http://schemas.microsoft.com/office/infopath/2007/PartnerControls"/>
    <ds:schemaRef ds:uri="e3ca3bed-316c-421b-8e24-12d7f5410c83"/>
    <ds:schemaRef ds:uri="a1a37ba0-c12d-405a-a4db-f04e89ca3326"/>
  </ds:schemaRefs>
</ds:datastoreItem>
</file>

<file path=customXml/itemProps3.xml><?xml version="1.0" encoding="utf-8"?>
<ds:datastoreItem xmlns:ds="http://schemas.openxmlformats.org/officeDocument/2006/customXml" ds:itemID="{09FE6993-0B5C-443E-84E9-5AF959978DB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35</TotalTime>
  <Words>358</Words>
  <Application>Microsoft Office PowerPoint</Application>
  <PresentationFormat>Custom</PresentationFormat>
  <Paragraphs>201</Paragraphs>
  <Slides>10</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10</vt:i4>
      </vt:variant>
    </vt:vector>
  </HeadingPairs>
  <TitlesOfParts>
    <vt:vector size="17" baseType="lpstr">
      <vt:lpstr>Arial</vt:lpstr>
      <vt:lpstr>Calibri</vt:lpstr>
      <vt:lpstr>Calibri Light</vt:lpstr>
      <vt:lpstr>Century Gothic</vt:lpstr>
      <vt:lpstr>Open Sans</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Laura Dunn</cp:lastModifiedBy>
  <cp:revision>182</cp:revision>
  <dcterms:created xsi:type="dcterms:W3CDTF">2023-02-10T20:27:58Z</dcterms:created>
  <dcterms:modified xsi:type="dcterms:W3CDTF">2024-12-02T19:13:59Z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0x010100B83FA68CA69CDC4E9D44D98DF8DF06AC</vt:lpwstr>
  </property>
  <property fmtid="{D5CDD505-2E9C-101B-9397-08002B2CF9AE}" pid="3" name="MediaServiceImageTags">
    <vt:lpwstr/>
  </property>
</Properties>
</file>