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21"/>
  </p:notesMasterIdLst>
  <p:sldIdLst>
    <p:sldId id="326" r:id="rId6"/>
    <p:sldId id="257" r:id="rId7"/>
    <p:sldId id="258" r:id="rId8"/>
    <p:sldId id="259" r:id="rId9"/>
    <p:sldId id="260" r:id="rId10"/>
    <p:sldId id="261" r:id="rId11"/>
    <p:sldId id="262" r:id="rId12"/>
    <p:sldId id="263" r:id="rId13"/>
    <p:sldId id="281" r:id="rId14"/>
    <p:sldId id="285" r:id="rId15"/>
    <p:sldId id="286" r:id="rId16"/>
    <p:sldId id="287" r:id="rId17"/>
    <p:sldId id="284" r:id="rId18"/>
    <p:sldId id="283" r:id="rId19"/>
    <p:sldId id="282" r:id="rId20"/>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137A7-794A-45CF-89A7-22B9895F745B}" v="1" dt="2024-12-02T19:12:34.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1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8A2F36D8-9A14-E417-E4BD-7D4CC696C9E7}"/>
    <pc:docChg chg="addSld modSld sldOrd">
      <pc:chgData name="Laura Dunn" userId="S::laudunn@toh.ca::a1b48991-b855-4e9d-9b46-097d553f086f" providerId="AD" clId="Web-{8A2F36D8-9A14-E417-E4BD-7D4CC696C9E7}" dt="2024-02-14T16:07:27.703" v="129" actId="14100"/>
      <pc:docMkLst>
        <pc:docMk/>
      </pc:docMkLst>
      <pc:sldChg chg="addSp delSp modSp new ord">
        <pc:chgData name="Laura Dunn" userId="S::laudunn@toh.ca::a1b48991-b855-4e9d-9b46-097d553f086f" providerId="AD" clId="Web-{8A2F36D8-9A14-E417-E4BD-7D4CC696C9E7}" dt="2024-02-14T16:07:27.703" v="129" actId="14100"/>
        <pc:sldMkLst>
          <pc:docMk/>
          <pc:sldMk cId="1518894009" sldId="288"/>
        </pc:sldMkLst>
        <pc:spChg chg="del">
          <ac:chgData name="Laura Dunn" userId="S::laudunn@toh.ca::a1b48991-b855-4e9d-9b46-097d553f086f" providerId="AD" clId="Web-{8A2F36D8-9A14-E417-E4BD-7D4CC696C9E7}" dt="2024-02-14T15:58:04.543" v="2"/>
          <ac:spMkLst>
            <pc:docMk/>
            <pc:sldMk cId="1518894009" sldId="288"/>
            <ac:spMk id="2" creationId="{72A72E9F-52DB-4C0C-A4DD-2AE81D25FDBA}"/>
          </ac:spMkLst>
        </pc:spChg>
        <pc:spChg chg="del">
          <ac:chgData name="Laura Dunn" userId="S::laudunn@toh.ca::a1b48991-b855-4e9d-9b46-097d553f086f" providerId="AD" clId="Web-{8A2F36D8-9A14-E417-E4BD-7D4CC696C9E7}" dt="2024-02-14T15:58:09.637" v="3"/>
          <ac:spMkLst>
            <pc:docMk/>
            <pc:sldMk cId="1518894009" sldId="288"/>
            <ac:spMk id="3" creationId="{CD058D99-7CB4-3D5E-4E20-A17AFB99D970}"/>
          </ac:spMkLst>
        </pc:spChg>
        <pc:spChg chg="add del mod">
          <ac:chgData name="Laura Dunn" userId="S::laudunn@toh.ca::a1b48991-b855-4e9d-9b46-097d553f086f" providerId="AD" clId="Web-{8A2F36D8-9A14-E417-E4BD-7D4CC696C9E7}" dt="2024-02-14T15:58:39.403" v="11"/>
          <ac:spMkLst>
            <pc:docMk/>
            <pc:sldMk cId="1518894009" sldId="288"/>
            <ac:spMk id="5" creationId="{439E8EDE-65EC-CC3A-A0FB-AC1098F0CB92}"/>
          </ac:spMkLst>
        </pc:spChg>
        <pc:spChg chg="add mod">
          <ac:chgData name="Laura Dunn" userId="S::laudunn@toh.ca::a1b48991-b855-4e9d-9b46-097d553f086f" providerId="AD" clId="Web-{8A2F36D8-9A14-E417-E4BD-7D4CC696C9E7}" dt="2024-02-14T16:07:27.703" v="129" actId="14100"/>
          <ac:spMkLst>
            <pc:docMk/>
            <pc:sldMk cId="1518894009" sldId="288"/>
            <ac:spMk id="6" creationId="{98CE8F47-6F35-C779-2578-0F4CFB11B59A}"/>
          </ac:spMkLst>
        </pc:spChg>
        <pc:spChg chg="add mod">
          <ac:chgData name="Laura Dunn" userId="S::laudunn@toh.ca::a1b48991-b855-4e9d-9b46-097d553f086f" providerId="AD" clId="Web-{8A2F36D8-9A14-E417-E4BD-7D4CC696C9E7}" dt="2024-02-14T16:02:45.061" v="62" actId="1076"/>
          <ac:spMkLst>
            <pc:docMk/>
            <pc:sldMk cId="1518894009" sldId="288"/>
            <ac:spMk id="7" creationId="{E1E15C4B-52AB-1D86-A01E-209D20543F04}"/>
          </ac:spMkLst>
        </pc:spChg>
        <pc:picChg chg="add mod">
          <ac:chgData name="Laura Dunn" userId="S::laudunn@toh.ca::a1b48991-b855-4e9d-9b46-097d553f086f" providerId="AD" clId="Web-{8A2F36D8-9A14-E417-E4BD-7D4CC696C9E7}" dt="2024-02-14T16:02:25.326" v="59" actId="1076"/>
          <ac:picMkLst>
            <pc:docMk/>
            <pc:sldMk cId="1518894009" sldId="288"/>
            <ac:picMk id="4" creationId="{97177B4E-EC1A-D84C-3826-DCBC4E327083}"/>
          </ac:picMkLst>
        </pc:picChg>
      </pc:sldChg>
    </pc:docChg>
  </pc:docChgLst>
  <pc:docChgLst>
    <pc:chgData name="Laura Dunn" userId="S::laudunn@toh.ca::a1b48991-b855-4e9d-9b46-097d553f086f" providerId="AD" clId="Web-{40D17A42-A15D-9F4B-96EC-6384BB195AC5}"/>
    <pc:docChg chg="modSld">
      <pc:chgData name="Laura Dunn" userId="S::laudunn@toh.ca::a1b48991-b855-4e9d-9b46-097d553f086f" providerId="AD" clId="Web-{40D17A42-A15D-9F4B-96EC-6384BB195AC5}" dt="2024-02-16T14:58:25.157" v="2" actId="1076"/>
      <pc:docMkLst>
        <pc:docMk/>
      </pc:docMkLst>
      <pc:sldChg chg="modSp">
        <pc:chgData name="Laura Dunn" userId="S::laudunn@toh.ca::a1b48991-b855-4e9d-9b46-097d553f086f" providerId="AD" clId="Web-{40D17A42-A15D-9F4B-96EC-6384BB195AC5}" dt="2024-02-16T14:58:25.157" v="2" actId="1076"/>
        <pc:sldMkLst>
          <pc:docMk/>
          <pc:sldMk cId="1518894009" sldId="288"/>
        </pc:sldMkLst>
        <pc:spChg chg="mod">
          <ac:chgData name="Laura Dunn" userId="S::laudunn@toh.ca::a1b48991-b855-4e9d-9b46-097d553f086f" providerId="AD" clId="Web-{40D17A42-A15D-9F4B-96EC-6384BB195AC5}" dt="2024-02-16T14:58:25.157" v="2" actId="1076"/>
          <ac:spMkLst>
            <pc:docMk/>
            <pc:sldMk cId="1518894009" sldId="288"/>
            <ac:spMk id="6" creationId="{98CE8F47-6F35-C779-2578-0F4CFB11B59A}"/>
          </ac:spMkLst>
        </pc:spChg>
      </pc:sldChg>
    </pc:docChg>
  </pc:docChgLst>
  <pc:docChgLst>
    <pc:chgData name="Laura Dunn" userId="S::laudunn@toh.ca::a1b48991-b855-4e9d-9b46-097d553f086f" providerId="AD" clId="Web-{7783942A-6D60-96C9-2F9C-BAE520D3E716}"/>
    <pc:docChg chg="modSld">
      <pc:chgData name="Laura Dunn" userId="S::laudunn@toh.ca::a1b48991-b855-4e9d-9b46-097d553f086f" providerId="AD" clId="Web-{7783942A-6D60-96C9-2F9C-BAE520D3E716}" dt="2024-02-07T14:59:26.580" v="4" actId="1076"/>
      <pc:docMkLst>
        <pc:docMk/>
      </pc:docMkLst>
      <pc:sldChg chg="delSp modSp">
        <pc:chgData name="Laura Dunn" userId="S::laudunn@toh.ca::a1b48991-b855-4e9d-9b46-097d553f086f" providerId="AD" clId="Web-{7783942A-6D60-96C9-2F9C-BAE520D3E716}" dt="2024-02-07T14:59:26.580" v="4" actId="1076"/>
        <pc:sldMkLst>
          <pc:docMk/>
          <pc:sldMk cId="2334478582" sldId="257"/>
        </pc:sldMkLst>
        <pc:spChg chg="mod">
          <ac:chgData name="Laura Dunn" userId="S::laudunn@toh.ca::a1b48991-b855-4e9d-9b46-097d553f086f" providerId="AD" clId="Web-{7783942A-6D60-96C9-2F9C-BAE520D3E716}" dt="2024-02-07T14:59:01.657" v="1" actId="1076"/>
          <ac:spMkLst>
            <pc:docMk/>
            <pc:sldMk cId="2334478582" sldId="257"/>
            <ac:spMk id="9" creationId="{03CC9340-C26F-E25B-DEF6-FDD315402A6A}"/>
          </ac:spMkLst>
        </pc:spChg>
        <pc:spChg chg="mod">
          <ac:chgData name="Laura Dunn" userId="S::laudunn@toh.ca::a1b48991-b855-4e9d-9b46-097d553f086f" providerId="AD" clId="Web-{7783942A-6D60-96C9-2F9C-BAE520D3E716}" dt="2024-02-07T14:59:26.580" v="4" actId="1076"/>
          <ac:spMkLst>
            <pc:docMk/>
            <pc:sldMk cId="2334478582" sldId="257"/>
            <ac:spMk id="13" creationId="{D2F22A56-C5A6-8DB3-ED0A-4B3170B23EB1}"/>
          </ac:spMkLst>
        </pc:spChg>
        <pc:spChg chg="mod">
          <ac:chgData name="Laura Dunn" userId="S::laudunn@toh.ca::a1b48991-b855-4e9d-9b46-097d553f086f" providerId="AD" clId="Web-{7783942A-6D60-96C9-2F9C-BAE520D3E716}" dt="2024-02-07T14:59:17.111" v="3" actId="20577"/>
          <ac:spMkLst>
            <pc:docMk/>
            <pc:sldMk cId="2334478582" sldId="257"/>
            <ac:spMk id="14" creationId="{E854D07A-E990-E1D6-8B90-92FF4A924B7B}"/>
          </ac:spMkLst>
        </pc:spChg>
        <pc:picChg chg="mod">
          <ac:chgData name="Laura Dunn" userId="S::laudunn@toh.ca::a1b48991-b855-4e9d-9b46-097d553f086f" providerId="AD" clId="Web-{7783942A-6D60-96C9-2F9C-BAE520D3E716}" dt="2024-02-07T14:59:08.923" v="2" actId="1076"/>
          <ac:picMkLst>
            <pc:docMk/>
            <pc:sldMk cId="2334478582" sldId="257"/>
            <ac:picMk id="11" creationId="{3B97F270-9E83-F678-D7C8-F7358FB4816D}"/>
          </ac:picMkLst>
        </pc:picChg>
        <pc:picChg chg="del">
          <ac:chgData name="Laura Dunn" userId="S::laudunn@toh.ca::a1b48991-b855-4e9d-9b46-097d553f086f" providerId="AD" clId="Web-{7783942A-6D60-96C9-2F9C-BAE520D3E716}" dt="2024-02-07T14:58:55.142" v="0"/>
          <ac:picMkLst>
            <pc:docMk/>
            <pc:sldMk cId="2334478582" sldId="257"/>
            <ac:picMk id="16" creationId="{3E0C36EF-4E98-AC0C-78A7-BEC28CBB0A0F}"/>
          </ac:picMkLst>
        </pc:picChg>
      </pc:sldChg>
    </pc:docChg>
  </pc:docChgLst>
  <pc:docChgLst>
    <pc:chgData name="Laura Dunn" userId="S::laudunn@toh.ca::a1b48991-b855-4e9d-9b46-097d553f086f" providerId="AD" clId="Web-{F0E8C0F4-0B55-A2B0-6324-AA1770F308A6}"/>
    <pc:docChg chg="modSld">
      <pc:chgData name="Laura Dunn" userId="S::laudunn@toh.ca::a1b48991-b855-4e9d-9b46-097d553f086f" providerId="AD" clId="Web-{F0E8C0F4-0B55-A2B0-6324-AA1770F308A6}" dt="2024-02-16T15:23:24.614" v="11" actId="1076"/>
      <pc:docMkLst>
        <pc:docMk/>
      </pc:docMkLst>
      <pc:sldChg chg="modSp">
        <pc:chgData name="Laura Dunn" userId="S::laudunn@toh.ca::a1b48991-b855-4e9d-9b46-097d553f086f" providerId="AD" clId="Web-{F0E8C0F4-0B55-A2B0-6324-AA1770F308A6}" dt="2024-02-16T15:23:24.614" v="11" actId="1076"/>
        <pc:sldMkLst>
          <pc:docMk/>
          <pc:sldMk cId="1518894009" sldId="288"/>
        </pc:sldMkLst>
        <pc:spChg chg="mod">
          <ac:chgData name="Laura Dunn" userId="S::laudunn@toh.ca::a1b48991-b855-4e9d-9b46-097d553f086f" providerId="AD" clId="Web-{F0E8C0F4-0B55-A2B0-6324-AA1770F308A6}" dt="2024-02-16T15:22:50.395" v="2" actId="20577"/>
          <ac:spMkLst>
            <pc:docMk/>
            <pc:sldMk cId="1518894009" sldId="288"/>
            <ac:spMk id="6" creationId="{98CE8F47-6F35-C779-2578-0F4CFB11B59A}"/>
          </ac:spMkLst>
        </pc:spChg>
        <pc:spChg chg="mod">
          <ac:chgData name="Laura Dunn" userId="S::laudunn@toh.ca::a1b48991-b855-4e9d-9b46-097d553f086f" providerId="AD" clId="Web-{F0E8C0F4-0B55-A2B0-6324-AA1770F308A6}" dt="2024-02-16T15:23:24.614" v="11" actId="1076"/>
          <ac:spMkLst>
            <pc:docMk/>
            <pc:sldMk cId="1518894009" sldId="288"/>
            <ac:spMk id="7" creationId="{E1E15C4B-52AB-1D86-A01E-209D20543F04}"/>
          </ac:spMkLst>
        </pc:spChg>
      </pc:sldChg>
    </pc:docChg>
  </pc:docChgLst>
  <pc:docChgLst>
    <pc:chgData name="Laura Dunn" userId="S::laudunn@toh.ca::a1b48991-b855-4e9d-9b46-097d553f086f" providerId="AD" clId="Web-{84D5EF18-C7E7-D621-CC1E-662CC08EBA98}"/>
    <pc:docChg chg="modSld">
      <pc:chgData name="Laura Dunn" userId="S::laudunn@toh.ca::a1b48991-b855-4e9d-9b46-097d553f086f" providerId="AD" clId="Web-{84D5EF18-C7E7-D621-CC1E-662CC08EBA98}" dt="2024-02-14T16:09:27.187" v="2" actId="1076"/>
      <pc:docMkLst>
        <pc:docMk/>
      </pc:docMkLst>
      <pc:sldChg chg="modSp">
        <pc:chgData name="Laura Dunn" userId="S::laudunn@toh.ca::a1b48991-b855-4e9d-9b46-097d553f086f" providerId="AD" clId="Web-{84D5EF18-C7E7-D621-CC1E-662CC08EBA98}" dt="2024-02-14T16:09:27.187" v="2" actId="1076"/>
        <pc:sldMkLst>
          <pc:docMk/>
          <pc:sldMk cId="1518894009" sldId="288"/>
        </pc:sldMkLst>
        <pc:spChg chg="mod">
          <ac:chgData name="Laura Dunn" userId="S::laudunn@toh.ca::a1b48991-b855-4e9d-9b46-097d553f086f" providerId="AD" clId="Web-{84D5EF18-C7E7-D621-CC1E-662CC08EBA98}" dt="2024-02-14T16:09:27.187" v="2" actId="1076"/>
          <ac:spMkLst>
            <pc:docMk/>
            <pc:sldMk cId="1518894009" sldId="288"/>
            <ac:spMk id="6" creationId="{98CE8F47-6F35-C779-2578-0F4CFB11B59A}"/>
          </ac:spMkLst>
        </pc:spChg>
      </pc:sldChg>
    </pc:docChg>
  </pc:docChgLst>
  <pc:docChgLst>
    <pc:chgData name="Laura Dunn" userId="S::laudunn@toh.ca::a1b48991-b855-4e9d-9b46-097d553f086f" providerId="AD" clId="Web-{B7EC4B2C-D42B-CC5E-E5D0-C431A4EA9EC1}"/>
    <pc:docChg chg="modSld">
      <pc:chgData name="Laura Dunn" userId="S::laudunn@toh.ca::a1b48991-b855-4e9d-9b46-097d553f086f" providerId="AD" clId="Web-{B7EC4B2C-D42B-CC5E-E5D0-C431A4EA9EC1}" dt="2024-02-07T13:11:48.589" v="28" actId="1076"/>
      <pc:docMkLst>
        <pc:docMk/>
      </pc:docMkLst>
      <pc:sldChg chg="addSp modSp">
        <pc:chgData name="Laura Dunn" userId="S::laudunn@toh.ca::a1b48991-b855-4e9d-9b46-097d553f086f" providerId="AD" clId="Web-{B7EC4B2C-D42B-CC5E-E5D0-C431A4EA9EC1}" dt="2024-02-07T13:11:48.589" v="28" actId="1076"/>
        <pc:sldMkLst>
          <pc:docMk/>
          <pc:sldMk cId="2334478582" sldId="257"/>
        </pc:sldMkLst>
        <pc:spChg chg="mod">
          <ac:chgData name="Laura Dunn" userId="S::laudunn@toh.ca::a1b48991-b855-4e9d-9b46-097d553f086f" providerId="AD" clId="Web-{B7EC4B2C-D42B-CC5E-E5D0-C431A4EA9EC1}" dt="2024-02-07T13:11:38.996" v="27" actId="1076"/>
          <ac:spMkLst>
            <pc:docMk/>
            <pc:sldMk cId="2334478582" sldId="257"/>
            <ac:spMk id="9" creationId="{03CC9340-C26F-E25B-DEF6-FDD315402A6A}"/>
          </ac:spMkLst>
        </pc:spChg>
        <pc:spChg chg="add mod">
          <ac:chgData name="Laura Dunn" userId="S::laudunn@toh.ca::a1b48991-b855-4e9d-9b46-097d553f086f" providerId="AD" clId="Web-{B7EC4B2C-D42B-CC5E-E5D0-C431A4EA9EC1}" dt="2024-02-07T13:09:43.434" v="11" actId="1076"/>
          <ac:spMkLst>
            <pc:docMk/>
            <pc:sldMk cId="2334478582" sldId="257"/>
            <ac:spMk id="14" creationId="{E854D07A-E990-E1D6-8B90-92FF4A924B7B}"/>
          </ac:spMkLst>
        </pc:spChg>
        <pc:picChg chg="mod">
          <ac:chgData name="Laura Dunn" userId="S::laudunn@toh.ca::a1b48991-b855-4e9d-9b46-097d553f086f" providerId="AD" clId="Web-{B7EC4B2C-D42B-CC5E-E5D0-C431A4EA9EC1}" dt="2024-02-07T13:10:16.903" v="16" actId="1076"/>
          <ac:picMkLst>
            <pc:docMk/>
            <pc:sldMk cId="2334478582" sldId="257"/>
            <ac:picMk id="3" creationId="{8B3CBCD3-0DDE-91B6-2D24-F2FD6D0BBA88}"/>
          </ac:picMkLst>
        </pc:picChg>
        <pc:picChg chg="mod">
          <ac:chgData name="Laura Dunn" userId="S::laudunn@toh.ca::a1b48991-b855-4e9d-9b46-097d553f086f" providerId="AD" clId="Web-{B7EC4B2C-D42B-CC5E-E5D0-C431A4EA9EC1}" dt="2024-02-07T13:10:27.434" v="18" actId="1076"/>
          <ac:picMkLst>
            <pc:docMk/>
            <pc:sldMk cId="2334478582" sldId="257"/>
            <ac:picMk id="11" creationId="{3B97F270-9E83-F678-D7C8-F7358FB4816D}"/>
          </ac:picMkLst>
        </pc:picChg>
        <pc:picChg chg="add mod">
          <ac:chgData name="Laura Dunn" userId="S::laudunn@toh.ca::a1b48991-b855-4e9d-9b46-097d553f086f" providerId="AD" clId="Web-{B7EC4B2C-D42B-CC5E-E5D0-C431A4EA9EC1}" dt="2024-02-07T13:11:48.589" v="28" actId="1076"/>
          <ac:picMkLst>
            <pc:docMk/>
            <pc:sldMk cId="2334478582" sldId="257"/>
            <ac:picMk id="16" creationId="{3E0C36EF-4E98-AC0C-78A7-BEC28CBB0A0F}"/>
          </ac:picMkLst>
        </pc:picChg>
      </pc:sldChg>
    </pc:docChg>
  </pc:docChgLst>
  <pc:docChgLst>
    <pc:chgData name="Laura Dunn" userId="a1b48991-b855-4e9d-9b46-097d553f086f" providerId="ADAL" clId="{78F137A7-794A-45CF-89A7-22B9895F745B}"/>
    <pc:docChg chg="custSel addSld delSld modSld">
      <pc:chgData name="Laura Dunn" userId="a1b48991-b855-4e9d-9b46-097d553f086f" providerId="ADAL" clId="{78F137A7-794A-45CF-89A7-22B9895F745B}" dt="2024-12-02T19:12:56.597" v="5" actId="1076"/>
      <pc:docMkLst>
        <pc:docMk/>
      </pc:docMkLst>
      <pc:sldChg chg="del">
        <pc:chgData name="Laura Dunn" userId="a1b48991-b855-4e9d-9b46-097d553f086f" providerId="ADAL" clId="{78F137A7-794A-45CF-89A7-22B9895F745B}" dt="2024-12-02T19:12:37.092" v="1" actId="47"/>
        <pc:sldMkLst>
          <pc:docMk/>
          <pc:sldMk cId="1518894009" sldId="288"/>
        </pc:sldMkLst>
      </pc:sldChg>
      <pc:sldChg chg="delSp modSp add mod">
        <pc:chgData name="Laura Dunn" userId="a1b48991-b855-4e9d-9b46-097d553f086f" providerId="ADAL" clId="{78F137A7-794A-45CF-89A7-22B9895F745B}" dt="2024-12-02T19:12:56.597" v="5" actId="1076"/>
        <pc:sldMkLst>
          <pc:docMk/>
          <pc:sldMk cId="404696796" sldId="326"/>
        </pc:sldMkLst>
        <pc:spChg chg="del">
          <ac:chgData name="Laura Dunn" userId="a1b48991-b855-4e9d-9b46-097d553f086f" providerId="ADAL" clId="{78F137A7-794A-45CF-89A7-22B9895F745B}" dt="2024-12-02T19:12:42.047" v="2" actId="478"/>
          <ac:spMkLst>
            <pc:docMk/>
            <pc:sldMk cId="404696796" sldId="326"/>
            <ac:spMk id="3" creationId="{2615CA48-11DB-489D-DDFF-1FCF87D1D3FC}"/>
          </ac:spMkLst>
        </pc:spChg>
        <pc:spChg chg="mod">
          <ac:chgData name="Laura Dunn" userId="a1b48991-b855-4e9d-9b46-097d553f086f" providerId="ADAL" clId="{78F137A7-794A-45CF-89A7-22B9895F745B}" dt="2024-12-02T19:12:56.597" v="5" actId="1076"/>
          <ac:spMkLst>
            <pc:docMk/>
            <pc:sldMk cId="404696796" sldId="326"/>
            <ac:spMk id="8" creationId="{F39DB895-8B62-40C9-A32B-E8F6B6FA410A}"/>
          </ac:spMkLst>
        </pc:spChg>
        <pc:picChg chg="mod">
          <ac:chgData name="Laura Dunn" userId="a1b48991-b855-4e9d-9b46-097d553f086f" providerId="ADAL" clId="{78F137A7-794A-45CF-89A7-22B9895F745B}" dt="2024-12-02T19:12:46.494" v="3" actId="1076"/>
          <ac:picMkLst>
            <pc:docMk/>
            <pc:sldMk cId="404696796" sldId="326"/>
            <ac:picMk id="4" creationId="{BD3C9FC3-EE05-9FCD-C1A8-8F791827A23E}"/>
          </ac:picMkLst>
        </pc:picChg>
        <pc:picChg chg="mod">
          <ac:chgData name="Laura Dunn" userId="a1b48991-b855-4e9d-9b46-097d553f086f" providerId="ADAL" clId="{78F137A7-794A-45CF-89A7-22B9895F745B}" dt="2024-12-02T19:12:49.571" v="4" actId="1076"/>
          <ac:picMkLst>
            <pc:docMk/>
            <pc:sldMk cId="404696796" sldId="326"/>
            <ac:picMk id="12" creationId="{281D7713-493E-E832-5B32-52AAD6EF66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321B6-1B4D-40CA-A623-B7098279A244}" type="datetimeFigureOut">
              <a:t>12/2/2024</a:t>
            </a:fld>
            <a:endParaRPr lang="en-US"/>
          </a:p>
        </p:txBody>
      </p:sp>
      <p:sp>
        <p:nvSpPr>
          <p:cNvPr id="4" name="Slide Image Placeholder 3"/>
          <p:cNvSpPr>
            <a:spLocks noGrp="1" noRot="1" noChangeAspect="1"/>
          </p:cNvSpPr>
          <p:nvPr>
            <p:ph type="sldImg" idx="2"/>
          </p:nvPr>
        </p:nvSpPr>
        <p:spPr>
          <a:xfrm>
            <a:off x="2306638" y="1143000"/>
            <a:ext cx="2244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11983-89BE-4B8C-8EA3-7094B9396CEE}" type="slidenum">
              <a:t>‹#›</a:t>
            </a:fld>
            <a:endParaRPr lang="en-US"/>
          </a:p>
        </p:txBody>
      </p:sp>
    </p:spTree>
    <p:extLst>
      <p:ext uri="{BB962C8B-B14F-4D97-AF65-F5344CB8AC3E}">
        <p14:creationId xmlns:p14="http://schemas.microsoft.com/office/powerpoint/2010/main" val="381648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2</a:t>
            </a:fld>
            <a:endParaRPr lang="en-US"/>
          </a:p>
        </p:txBody>
      </p:sp>
    </p:spTree>
    <p:extLst>
      <p:ext uri="{BB962C8B-B14F-4D97-AF65-F5344CB8AC3E}">
        <p14:creationId xmlns:p14="http://schemas.microsoft.com/office/powerpoint/2010/main" val="281617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11</a:t>
            </a:fld>
            <a:endParaRPr lang="en-US"/>
          </a:p>
        </p:txBody>
      </p:sp>
    </p:spTree>
    <p:extLst>
      <p:ext uri="{BB962C8B-B14F-4D97-AF65-F5344CB8AC3E}">
        <p14:creationId xmlns:p14="http://schemas.microsoft.com/office/powerpoint/2010/main" val="269134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12</a:t>
            </a:fld>
            <a:endParaRPr lang="en-US"/>
          </a:p>
        </p:txBody>
      </p:sp>
    </p:spTree>
    <p:extLst>
      <p:ext uri="{BB962C8B-B14F-4D97-AF65-F5344CB8AC3E}">
        <p14:creationId xmlns:p14="http://schemas.microsoft.com/office/powerpoint/2010/main" val="324005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13</a:t>
            </a:fld>
            <a:endParaRPr lang="en-US"/>
          </a:p>
        </p:txBody>
      </p:sp>
    </p:spTree>
    <p:extLst>
      <p:ext uri="{BB962C8B-B14F-4D97-AF65-F5344CB8AC3E}">
        <p14:creationId xmlns:p14="http://schemas.microsoft.com/office/powerpoint/2010/main" val="403922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14</a:t>
            </a:fld>
            <a:endParaRPr lang="en-US"/>
          </a:p>
        </p:txBody>
      </p:sp>
    </p:spTree>
    <p:extLst>
      <p:ext uri="{BB962C8B-B14F-4D97-AF65-F5344CB8AC3E}">
        <p14:creationId xmlns:p14="http://schemas.microsoft.com/office/powerpoint/2010/main" val="255212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15</a:t>
            </a:fld>
            <a:endParaRPr lang="en-US"/>
          </a:p>
        </p:txBody>
      </p:sp>
    </p:spTree>
    <p:extLst>
      <p:ext uri="{BB962C8B-B14F-4D97-AF65-F5344CB8AC3E}">
        <p14:creationId xmlns:p14="http://schemas.microsoft.com/office/powerpoint/2010/main" val="6962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3</a:t>
            </a:fld>
            <a:endParaRPr lang="en-US"/>
          </a:p>
        </p:txBody>
      </p:sp>
    </p:spTree>
    <p:extLst>
      <p:ext uri="{BB962C8B-B14F-4D97-AF65-F5344CB8AC3E}">
        <p14:creationId xmlns:p14="http://schemas.microsoft.com/office/powerpoint/2010/main" val="328895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4</a:t>
            </a:fld>
            <a:endParaRPr lang="en-US"/>
          </a:p>
        </p:txBody>
      </p:sp>
    </p:spTree>
    <p:extLst>
      <p:ext uri="{BB962C8B-B14F-4D97-AF65-F5344CB8AC3E}">
        <p14:creationId xmlns:p14="http://schemas.microsoft.com/office/powerpoint/2010/main" val="268712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5</a:t>
            </a:fld>
            <a:endParaRPr lang="en-US"/>
          </a:p>
        </p:txBody>
      </p:sp>
    </p:spTree>
    <p:extLst>
      <p:ext uri="{BB962C8B-B14F-4D97-AF65-F5344CB8AC3E}">
        <p14:creationId xmlns:p14="http://schemas.microsoft.com/office/powerpoint/2010/main" val="37704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6</a:t>
            </a:fld>
            <a:endParaRPr lang="en-US"/>
          </a:p>
        </p:txBody>
      </p:sp>
    </p:spTree>
    <p:extLst>
      <p:ext uri="{BB962C8B-B14F-4D97-AF65-F5344CB8AC3E}">
        <p14:creationId xmlns:p14="http://schemas.microsoft.com/office/powerpoint/2010/main" val="271892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7</a:t>
            </a:fld>
            <a:endParaRPr lang="en-US"/>
          </a:p>
        </p:txBody>
      </p:sp>
    </p:spTree>
    <p:extLst>
      <p:ext uri="{BB962C8B-B14F-4D97-AF65-F5344CB8AC3E}">
        <p14:creationId xmlns:p14="http://schemas.microsoft.com/office/powerpoint/2010/main" val="80643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8</a:t>
            </a:fld>
            <a:endParaRPr lang="en-US"/>
          </a:p>
        </p:txBody>
      </p:sp>
    </p:spTree>
    <p:extLst>
      <p:ext uri="{BB962C8B-B14F-4D97-AF65-F5344CB8AC3E}">
        <p14:creationId xmlns:p14="http://schemas.microsoft.com/office/powerpoint/2010/main" val="41749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9</a:t>
            </a:fld>
            <a:endParaRPr lang="en-US"/>
          </a:p>
        </p:txBody>
      </p:sp>
    </p:spTree>
    <p:extLst>
      <p:ext uri="{BB962C8B-B14F-4D97-AF65-F5344CB8AC3E}">
        <p14:creationId xmlns:p14="http://schemas.microsoft.com/office/powerpoint/2010/main" val="257753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11983-89BE-4B8C-8EA3-7094B9396CEE}" type="slidenum">
              <a:t>10</a:t>
            </a:fld>
            <a:endParaRPr lang="en-US"/>
          </a:p>
        </p:txBody>
      </p:sp>
    </p:spTree>
    <p:extLst>
      <p:ext uri="{BB962C8B-B14F-4D97-AF65-F5344CB8AC3E}">
        <p14:creationId xmlns:p14="http://schemas.microsoft.com/office/powerpoint/2010/main" val="375128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364"/>
            </a:lvl1pPr>
          </a:lstStyle>
          <a:p>
            <a:r>
              <a:rPr lang="en-US"/>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746"/>
            </a:lvl1pPr>
            <a:lvl2pPr marL="332522" indent="0" algn="ctr">
              <a:buNone/>
              <a:defRPr sz="1455"/>
            </a:lvl2pPr>
            <a:lvl3pPr marL="665043" indent="0" algn="ctr">
              <a:buNone/>
              <a:defRPr sz="1309"/>
            </a:lvl3pPr>
            <a:lvl4pPr marL="997565" indent="0" algn="ctr">
              <a:buNone/>
              <a:defRPr sz="1164"/>
            </a:lvl4pPr>
            <a:lvl5pPr marL="1330086" indent="0" algn="ctr">
              <a:buNone/>
              <a:defRPr sz="1164"/>
            </a:lvl5pPr>
            <a:lvl6pPr marL="1662608" indent="0" algn="ctr">
              <a:buNone/>
              <a:defRPr sz="1164"/>
            </a:lvl6pPr>
            <a:lvl7pPr marL="1995129" indent="0" algn="ctr">
              <a:buNone/>
              <a:defRPr sz="1164"/>
            </a:lvl7pPr>
            <a:lvl8pPr marL="2327651" indent="0" algn="ctr">
              <a:buNone/>
              <a:defRPr sz="1164"/>
            </a:lvl8pPr>
            <a:lvl9pPr marL="2660172" indent="0" algn="ctr">
              <a:buNone/>
              <a:defRPr sz="116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93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907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592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1" y="5282989"/>
            <a:ext cx="5486400" cy="2428451"/>
          </a:xfrm>
        </p:spPr>
        <p:txBody>
          <a:bodyPr/>
          <a:lstStyle>
            <a:lvl1pPr marL="0" indent="0" algn="ctr">
              <a:buNone/>
              <a:defRPr sz="1920"/>
            </a:lvl1pPr>
            <a:lvl2pPr marL="365728" indent="0" algn="ctr">
              <a:buNone/>
              <a:defRPr sz="1600"/>
            </a:lvl2pPr>
            <a:lvl3pPr marL="731456" indent="0" algn="ctr">
              <a:buNone/>
              <a:defRPr sz="1440"/>
            </a:lvl3pPr>
            <a:lvl4pPr marL="1097184" indent="0" algn="ctr">
              <a:buNone/>
              <a:defRPr sz="1280"/>
            </a:lvl4pPr>
            <a:lvl5pPr marL="1462912" indent="0" algn="ctr">
              <a:buNone/>
              <a:defRPr sz="1280"/>
            </a:lvl5pPr>
            <a:lvl6pPr marL="1828640" indent="0" algn="ctr">
              <a:buNone/>
              <a:defRPr sz="1280"/>
            </a:lvl6pPr>
            <a:lvl7pPr marL="2194368" indent="0" algn="ctr">
              <a:buNone/>
              <a:defRPr sz="1280"/>
            </a:lvl7pPr>
            <a:lvl8pPr marL="2560095" indent="0" algn="ctr">
              <a:buNone/>
              <a:defRPr sz="1280"/>
            </a:lvl8pPr>
            <a:lvl9pPr marL="2925823"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8881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81749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1" y="2507619"/>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1" y="6731215"/>
            <a:ext cx="6309360" cy="2200274"/>
          </a:xfrm>
        </p:spPr>
        <p:txBody>
          <a:bodyPr/>
          <a:lstStyle>
            <a:lvl1pPr marL="0" indent="0">
              <a:buNone/>
              <a:defRPr sz="1920">
                <a:solidFill>
                  <a:schemeClr val="tx1"/>
                </a:solidFill>
              </a:defRPr>
            </a:lvl1pPr>
            <a:lvl2pPr marL="365728" indent="0">
              <a:buNone/>
              <a:defRPr sz="1600">
                <a:solidFill>
                  <a:schemeClr val="tx1">
                    <a:tint val="75000"/>
                  </a:schemeClr>
                </a:solidFill>
              </a:defRPr>
            </a:lvl2pPr>
            <a:lvl3pPr marL="731456" indent="0">
              <a:buNone/>
              <a:defRPr sz="1440">
                <a:solidFill>
                  <a:schemeClr val="tx1">
                    <a:tint val="75000"/>
                  </a:schemeClr>
                </a:solidFill>
              </a:defRPr>
            </a:lvl3pPr>
            <a:lvl4pPr marL="1097184" indent="0">
              <a:buNone/>
              <a:defRPr sz="1280">
                <a:solidFill>
                  <a:schemeClr val="tx1">
                    <a:tint val="75000"/>
                  </a:schemeClr>
                </a:solidFill>
              </a:defRPr>
            </a:lvl4pPr>
            <a:lvl5pPr marL="1462912" indent="0">
              <a:buNone/>
              <a:defRPr sz="1280">
                <a:solidFill>
                  <a:schemeClr val="tx1">
                    <a:tint val="75000"/>
                  </a:schemeClr>
                </a:solidFill>
              </a:defRPr>
            </a:lvl5pPr>
            <a:lvl6pPr marL="1828640" indent="0">
              <a:buNone/>
              <a:defRPr sz="1280">
                <a:solidFill>
                  <a:schemeClr val="tx1">
                    <a:tint val="75000"/>
                  </a:schemeClr>
                </a:solidFill>
              </a:defRPr>
            </a:lvl6pPr>
            <a:lvl7pPr marL="2194368" indent="0">
              <a:buNone/>
              <a:defRPr sz="1280">
                <a:solidFill>
                  <a:schemeClr val="tx1">
                    <a:tint val="75000"/>
                  </a:schemeClr>
                </a:solidFill>
              </a:defRPr>
            </a:lvl7pPr>
            <a:lvl8pPr marL="2560095" indent="0">
              <a:buNone/>
              <a:defRPr sz="1280">
                <a:solidFill>
                  <a:schemeClr val="tx1">
                    <a:tint val="75000"/>
                  </a:schemeClr>
                </a:solidFill>
              </a:defRPr>
            </a:lvl8pPr>
            <a:lvl9pPr marL="2925823"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8071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49704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28" indent="0">
              <a:buNone/>
              <a:defRPr sz="1600" b="1"/>
            </a:lvl2pPr>
            <a:lvl3pPr marL="731456" indent="0">
              <a:buNone/>
              <a:defRPr sz="1440" b="1"/>
            </a:lvl3pPr>
            <a:lvl4pPr marL="1097184" indent="0">
              <a:buNone/>
              <a:defRPr sz="1280" b="1"/>
            </a:lvl4pPr>
            <a:lvl5pPr marL="1462912" indent="0">
              <a:buNone/>
              <a:defRPr sz="1280" b="1"/>
            </a:lvl5pPr>
            <a:lvl6pPr marL="1828640" indent="0">
              <a:buNone/>
              <a:defRPr sz="1280" b="1"/>
            </a:lvl6pPr>
            <a:lvl7pPr marL="2194368" indent="0">
              <a:buNone/>
              <a:defRPr sz="1280" b="1"/>
            </a:lvl7pPr>
            <a:lvl8pPr marL="2560095" indent="0">
              <a:buNone/>
              <a:defRPr sz="1280" b="1"/>
            </a:lvl8pPr>
            <a:lvl9pPr marL="2925823"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1" y="2465706"/>
            <a:ext cx="3109913" cy="1208404"/>
          </a:xfrm>
        </p:spPr>
        <p:txBody>
          <a:bodyPr anchor="b"/>
          <a:lstStyle>
            <a:lvl1pPr marL="0" indent="0">
              <a:buNone/>
              <a:defRPr sz="1920" b="1"/>
            </a:lvl1pPr>
            <a:lvl2pPr marL="365728" indent="0">
              <a:buNone/>
              <a:defRPr sz="1600" b="1"/>
            </a:lvl2pPr>
            <a:lvl3pPr marL="731456" indent="0">
              <a:buNone/>
              <a:defRPr sz="1440" b="1"/>
            </a:lvl3pPr>
            <a:lvl4pPr marL="1097184" indent="0">
              <a:buNone/>
              <a:defRPr sz="1280" b="1"/>
            </a:lvl4pPr>
            <a:lvl5pPr marL="1462912" indent="0">
              <a:buNone/>
              <a:defRPr sz="1280" b="1"/>
            </a:lvl5pPr>
            <a:lvl6pPr marL="1828640" indent="0">
              <a:buNone/>
              <a:defRPr sz="1280" b="1"/>
            </a:lvl6pPr>
            <a:lvl7pPr marL="2194368" indent="0">
              <a:buNone/>
              <a:defRPr sz="1280" b="1"/>
            </a:lvl7pPr>
            <a:lvl8pPr marL="2560095" indent="0">
              <a:buNone/>
              <a:defRPr sz="1280" b="1"/>
            </a:lvl8pPr>
            <a:lvl9pPr marL="2925823"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1"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409241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27062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7636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280"/>
            </a:lvl1pPr>
            <a:lvl2pPr marL="365728" indent="0">
              <a:buNone/>
              <a:defRPr sz="1120"/>
            </a:lvl2pPr>
            <a:lvl3pPr marL="731456" indent="0">
              <a:buNone/>
              <a:defRPr sz="960"/>
            </a:lvl3pPr>
            <a:lvl4pPr marL="1097184" indent="0">
              <a:buNone/>
              <a:defRPr sz="800"/>
            </a:lvl4pPr>
            <a:lvl5pPr marL="1462912" indent="0">
              <a:buNone/>
              <a:defRPr sz="800"/>
            </a:lvl5pPr>
            <a:lvl6pPr marL="1828640" indent="0">
              <a:buNone/>
              <a:defRPr sz="800"/>
            </a:lvl6pPr>
            <a:lvl7pPr marL="2194368" indent="0">
              <a:buNone/>
              <a:defRPr sz="800"/>
            </a:lvl7pPr>
            <a:lvl8pPr marL="2560095" indent="0">
              <a:buNone/>
              <a:defRPr sz="800"/>
            </a:lvl8pPr>
            <a:lvl9pPr marL="292582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01128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401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28" indent="0">
              <a:buNone/>
              <a:defRPr sz="2240"/>
            </a:lvl2pPr>
            <a:lvl3pPr marL="731456" indent="0">
              <a:buNone/>
              <a:defRPr sz="1920"/>
            </a:lvl3pPr>
            <a:lvl4pPr marL="1097184" indent="0">
              <a:buNone/>
              <a:defRPr sz="1600"/>
            </a:lvl4pPr>
            <a:lvl5pPr marL="1462912" indent="0">
              <a:buNone/>
              <a:defRPr sz="1600"/>
            </a:lvl5pPr>
            <a:lvl6pPr marL="1828640" indent="0">
              <a:buNone/>
              <a:defRPr sz="1600"/>
            </a:lvl6pPr>
            <a:lvl7pPr marL="2194368" indent="0">
              <a:buNone/>
              <a:defRPr sz="1600"/>
            </a:lvl7pPr>
            <a:lvl8pPr marL="2560095" indent="0">
              <a:buNone/>
              <a:defRPr sz="1600"/>
            </a:lvl8pPr>
            <a:lvl9pPr marL="292582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3017521"/>
            <a:ext cx="2359342" cy="5590329"/>
          </a:xfrm>
        </p:spPr>
        <p:txBody>
          <a:bodyPr/>
          <a:lstStyle>
            <a:lvl1pPr marL="0" indent="0">
              <a:buNone/>
              <a:defRPr sz="1280"/>
            </a:lvl1pPr>
            <a:lvl2pPr marL="365728" indent="0">
              <a:buNone/>
              <a:defRPr sz="1120"/>
            </a:lvl2pPr>
            <a:lvl3pPr marL="731456" indent="0">
              <a:buNone/>
              <a:defRPr sz="960"/>
            </a:lvl3pPr>
            <a:lvl4pPr marL="1097184" indent="0">
              <a:buNone/>
              <a:defRPr sz="800"/>
            </a:lvl4pPr>
            <a:lvl5pPr marL="1462912" indent="0">
              <a:buNone/>
              <a:defRPr sz="800"/>
            </a:lvl5pPr>
            <a:lvl6pPr marL="1828640" indent="0">
              <a:buNone/>
              <a:defRPr sz="800"/>
            </a:lvl6pPr>
            <a:lvl7pPr marL="2194368" indent="0">
              <a:buNone/>
              <a:defRPr sz="800"/>
            </a:lvl7pPr>
            <a:lvl8pPr marL="2560095" indent="0">
              <a:buNone/>
              <a:defRPr sz="800"/>
            </a:lvl8pPr>
            <a:lvl9pPr marL="2925823"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69101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1221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1"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54216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364"/>
            </a:lvl1pPr>
          </a:lstStyle>
          <a:p>
            <a:r>
              <a:rPr lang="en-US"/>
              <a:t>Click to edit Master title style</a:t>
            </a:r>
          </a:p>
        </p:txBody>
      </p:sp>
      <p:sp>
        <p:nvSpPr>
          <p:cNvPr id="3" name="Text Placeholder 2"/>
          <p:cNvSpPr>
            <a:spLocks noGrp="1"/>
          </p:cNvSpPr>
          <p:nvPr>
            <p:ph type="body" idx="1"/>
          </p:nvPr>
        </p:nvSpPr>
        <p:spPr>
          <a:xfrm>
            <a:off x="499110" y="6731215"/>
            <a:ext cx="6309360" cy="2200274"/>
          </a:xfrm>
        </p:spPr>
        <p:txBody>
          <a:bodyPr/>
          <a:lstStyle>
            <a:lvl1pPr marL="0" indent="0">
              <a:buNone/>
              <a:defRPr sz="1746">
                <a:solidFill>
                  <a:schemeClr val="tx1"/>
                </a:solidFill>
              </a:defRPr>
            </a:lvl1pPr>
            <a:lvl2pPr marL="332522" indent="0">
              <a:buNone/>
              <a:defRPr sz="1455">
                <a:solidFill>
                  <a:schemeClr val="tx1">
                    <a:tint val="75000"/>
                  </a:schemeClr>
                </a:solidFill>
              </a:defRPr>
            </a:lvl2pPr>
            <a:lvl3pPr marL="665043" indent="0">
              <a:buNone/>
              <a:defRPr sz="1309">
                <a:solidFill>
                  <a:schemeClr val="tx1">
                    <a:tint val="75000"/>
                  </a:schemeClr>
                </a:solidFill>
              </a:defRPr>
            </a:lvl3pPr>
            <a:lvl4pPr marL="997565" indent="0">
              <a:buNone/>
              <a:defRPr sz="1164">
                <a:solidFill>
                  <a:schemeClr val="tx1">
                    <a:tint val="75000"/>
                  </a:schemeClr>
                </a:solidFill>
              </a:defRPr>
            </a:lvl4pPr>
            <a:lvl5pPr marL="1330086" indent="0">
              <a:buNone/>
              <a:defRPr sz="1164">
                <a:solidFill>
                  <a:schemeClr val="tx1">
                    <a:tint val="75000"/>
                  </a:schemeClr>
                </a:solidFill>
              </a:defRPr>
            </a:lvl5pPr>
            <a:lvl6pPr marL="1662608" indent="0">
              <a:buNone/>
              <a:defRPr sz="1164">
                <a:solidFill>
                  <a:schemeClr val="tx1">
                    <a:tint val="75000"/>
                  </a:schemeClr>
                </a:solidFill>
              </a:defRPr>
            </a:lvl6pPr>
            <a:lvl7pPr marL="1995129" indent="0">
              <a:buNone/>
              <a:defRPr sz="1164">
                <a:solidFill>
                  <a:schemeClr val="tx1">
                    <a:tint val="75000"/>
                  </a:schemeClr>
                </a:solidFill>
              </a:defRPr>
            </a:lvl7pPr>
            <a:lvl8pPr marL="2327651" indent="0">
              <a:buNone/>
              <a:defRPr sz="1164">
                <a:solidFill>
                  <a:schemeClr val="tx1">
                    <a:tint val="75000"/>
                  </a:schemeClr>
                </a:solidFill>
              </a:defRPr>
            </a:lvl8pPr>
            <a:lvl9pPr marL="2660172" indent="0">
              <a:buNone/>
              <a:defRPr sz="11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150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022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223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086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818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a:t>Click to edit Master title style</a:t>
            </a:r>
          </a:p>
        </p:txBody>
      </p:sp>
      <p:sp>
        <p:nvSpPr>
          <p:cNvPr id="3" name="Content Placeholder 2"/>
          <p:cNvSpPr>
            <a:spLocks noGrp="1"/>
          </p:cNvSpPr>
          <p:nvPr>
            <p:ph idx="1"/>
          </p:nvPr>
        </p:nvSpPr>
        <p:spPr>
          <a:xfrm>
            <a:off x="3109913" y="1448226"/>
            <a:ext cx="3703320" cy="7147983"/>
          </a:xfrm>
        </p:spPr>
        <p:txBody>
          <a:bodyPr/>
          <a:lstStyle>
            <a:lvl1pPr>
              <a:defRPr sz="2327"/>
            </a:lvl1pPr>
            <a:lvl2pPr>
              <a:defRPr sz="2036"/>
            </a:lvl2pPr>
            <a:lvl3pPr>
              <a:defRPr sz="1746"/>
            </a:lvl3pPr>
            <a:lvl4pPr>
              <a:defRPr sz="1455"/>
            </a:lvl4pPr>
            <a:lvl5pPr>
              <a:defRPr sz="1455"/>
            </a:lvl5pPr>
            <a:lvl6pPr>
              <a:defRPr sz="1455"/>
            </a:lvl6pPr>
            <a:lvl7pPr>
              <a:defRPr sz="1455"/>
            </a:lvl7pPr>
            <a:lvl8pPr>
              <a:defRPr sz="1455"/>
            </a:lvl8pPr>
            <a:lvl9pPr>
              <a:defRPr sz="14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25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a:t>Click to edit Master title style</a:t>
            </a:r>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327"/>
            </a:lvl1pPr>
            <a:lvl2pPr marL="332522" indent="0">
              <a:buNone/>
              <a:defRPr sz="2036"/>
            </a:lvl2pPr>
            <a:lvl3pPr marL="665043" indent="0">
              <a:buNone/>
              <a:defRPr sz="1746"/>
            </a:lvl3pPr>
            <a:lvl4pPr marL="997565" indent="0">
              <a:buNone/>
              <a:defRPr sz="1455"/>
            </a:lvl4pPr>
            <a:lvl5pPr marL="1330086" indent="0">
              <a:buNone/>
              <a:defRPr sz="1455"/>
            </a:lvl5pPr>
            <a:lvl6pPr marL="1662608" indent="0">
              <a:buNone/>
              <a:defRPr sz="1455"/>
            </a:lvl6pPr>
            <a:lvl7pPr marL="1995129" indent="0">
              <a:buNone/>
              <a:defRPr sz="1455"/>
            </a:lvl7pPr>
            <a:lvl8pPr marL="2327651" indent="0">
              <a:buNone/>
              <a:defRPr sz="1455"/>
            </a:lvl8pPr>
            <a:lvl9pPr marL="2660172" indent="0">
              <a:buNone/>
              <a:defRPr sz="1455"/>
            </a:lvl9pPr>
          </a:lstStyle>
          <a:p>
            <a:endParaRPr lang="en-US"/>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873">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8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87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515481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1"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423161"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166361"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1513250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31456"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64" indent="-182864" algn="l" defTabSz="731456"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592" indent="-182864" algn="l" defTabSz="731456"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320" indent="-182864" algn="l" defTabSz="731456"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048"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776"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504"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232"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2960"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688" indent="-182864" algn="l" defTabSz="731456"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456" rtl="0" eaLnBrk="1" latinLnBrk="0" hangingPunct="1">
        <a:defRPr sz="1440" kern="1200">
          <a:solidFill>
            <a:schemeClr val="tx1"/>
          </a:solidFill>
          <a:latin typeface="+mn-lt"/>
          <a:ea typeface="+mn-ea"/>
          <a:cs typeface="+mn-cs"/>
        </a:defRPr>
      </a:lvl1pPr>
      <a:lvl2pPr marL="365728" algn="l" defTabSz="731456" rtl="0" eaLnBrk="1" latinLnBrk="0" hangingPunct="1">
        <a:defRPr sz="1440" kern="1200">
          <a:solidFill>
            <a:schemeClr val="tx1"/>
          </a:solidFill>
          <a:latin typeface="+mn-lt"/>
          <a:ea typeface="+mn-ea"/>
          <a:cs typeface="+mn-cs"/>
        </a:defRPr>
      </a:lvl2pPr>
      <a:lvl3pPr marL="731456" algn="l" defTabSz="731456" rtl="0" eaLnBrk="1" latinLnBrk="0" hangingPunct="1">
        <a:defRPr sz="1440" kern="1200">
          <a:solidFill>
            <a:schemeClr val="tx1"/>
          </a:solidFill>
          <a:latin typeface="+mn-lt"/>
          <a:ea typeface="+mn-ea"/>
          <a:cs typeface="+mn-cs"/>
        </a:defRPr>
      </a:lvl3pPr>
      <a:lvl4pPr marL="1097184" algn="l" defTabSz="731456" rtl="0" eaLnBrk="1" latinLnBrk="0" hangingPunct="1">
        <a:defRPr sz="1440" kern="1200">
          <a:solidFill>
            <a:schemeClr val="tx1"/>
          </a:solidFill>
          <a:latin typeface="+mn-lt"/>
          <a:ea typeface="+mn-ea"/>
          <a:cs typeface="+mn-cs"/>
        </a:defRPr>
      </a:lvl4pPr>
      <a:lvl5pPr marL="1462912" algn="l" defTabSz="731456" rtl="0" eaLnBrk="1" latinLnBrk="0" hangingPunct="1">
        <a:defRPr sz="1440" kern="1200">
          <a:solidFill>
            <a:schemeClr val="tx1"/>
          </a:solidFill>
          <a:latin typeface="+mn-lt"/>
          <a:ea typeface="+mn-ea"/>
          <a:cs typeface="+mn-cs"/>
        </a:defRPr>
      </a:lvl5pPr>
      <a:lvl6pPr marL="1828640" algn="l" defTabSz="731456" rtl="0" eaLnBrk="1" latinLnBrk="0" hangingPunct="1">
        <a:defRPr sz="1440" kern="1200">
          <a:solidFill>
            <a:schemeClr val="tx1"/>
          </a:solidFill>
          <a:latin typeface="+mn-lt"/>
          <a:ea typeface="+mn-ea"/>
          <a:cs typeface="+mn-cs"/>
        </a:defRPr>
      </a:lvl6pPr>
      <a:lvl7pPr marL="2194368" algn="l" defTabSz="731456" rtl="0" eaLnBrk="1" latinLnBrk="0" hangingPunct="1">
        <a:defRPr sz="1440" kern="1200">
          <a:solidFill>
            <a:schemeClr val="tx1"/>
          </a:solidFill>
          <a:latin typeface="+mn-lt"/>
          <a:ea typeface="+mn-ea"/>
          <a:cs typeface="+mn-cs"/>
        </a:defRPr>
      </a:lvl7pPr>
      <a:lvl8pPr marL="2560095" algn="l" defTabSz="731456" rtl="0" eaLnBrk="1" latinLnBrk="0" hangingPunct="1">
        <a:defRPr sz="1440" kern="1200">
          <a:solidFill>
            <a:schemeClr val="tx1"/>
          </a:solidFill>
          <a:latin typeface="+mn-lt"/>
          <a:ea typeface="+mn-ea"/>
          <a:cs typeface="+mn-cs"/>
        </a:defRPr>
      </a:lvl8pPr>
      <a:lvl9pPr marL="2925823" algn="l" defTabSz="731456"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36222" y="7306357"/>
            <a:ext cx="5842755" cy="1481366"/>
          </a:xfrm>
          <a:prstGeom prst="rect">
            <a:avLst/>
          </a:prstGeom>
          <a:noFill/>
        </p:spPr>
        <p:txBody>
          <a:bodyPr rot="0" spcFirstLastPara="0" vertOverflow="overflow" horzOverflow="overflow" vert="horz" wrap="square" lIns="84643" tIns="42322" rIns="84643" bIns="42322" numCol="1" spcCol="0" rtlCol="0" fromWordArt="0" anchor="t" anchorCtr="0" forceAA="0" compatLnSpc="1">
            <a:prstTxWarp prst="textNoShape">
              <a:avLst/>
            </a:prstTxWarp>
            <a:spAutoFit/>
          </a:bodyPr>
          <a:lstStyle/>
          <a:p>
            <a:pPr defTabSz="846398">
              <a:defRPr/>
            </a:pPr>
            <a:r>
              <a:rPr lang="en-US" sz="1296"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059513" y="3429376"/>
            <a:ext cx="5196172" cy="2424638"/>
          </a:xfrm>
          <a:prstGeom prst="rect">
            <a:avLst/>
          </a:prstGeom>
          <a:noFill/>
        </p:spPr>
        <p:txBody>
          <a:bodyPr wrap="square">
            <a:spAutoFit/>
          </a:bodyPr>
          <a:lstStyle/>
          <a:p>
            <a:pPr algn="ctr" defTabSz="846398">
              <a:defRPr/>
            </a:pPr>
            <a:r>
              <a:rPr lang="en-US" sz="5542" dirty="0">
                <a:solidFill>
                  <a:srgbClr val="E7E6E6">
                    <a:lumMod val="10000"/>
                  </a:srgbClr>
                </a:solidFill>
                <a:latin typeface="Calibri"/>
                <a:ea typeface="Open Sans"/>
                <a:cs typeface="Calibri"/>
              </a:rPr>
              <a:t>Bed Mobility</a:t>
            </a:r>
          </a:p>
          <a:p>
            <a:pPr algn="ctr" defTabSz="846398">
              <a:defRPr/>
            </a:pPr>
            <a:r>
              <a:rPr lang="en-US" sz="5542" dirty="0">
                <a:solidFill>
                  <a:srgbClr val="E7E6E6">
                    <a:lumMod val="10000"/>
                  </a:srgbClr>
                </a:solidFill>
                <a:latin typeface="Calibri"/>
                <a:ea typeface="Open Sans"/>
                <a:cs typeface="Calibri"/>
              </a:rPr>
              <a:t>Exercises</a:t>
            </a:r>
          </a:p>
          <a:p>
            <a:pPr algn="ctr" defTabSz="846398">
              <a:defRPr/>
            </a:pPr>
            <a:endParaRPr lang="en-US" sz="1851" dirty="0">
              <a:solidFill>
                <a:srgbClr val="E7E6E6">
                  <a:lumMod val="10000"/>
                </a:srgbClr>
              </a:solidFill>
              <a:latin typeface="Open Sans"/>
              <a:ea typeface="+mn-lt"/>
              <a:cs typeface="Calibri" panose="020F0502020204030204"/>
            </a:endParaRPr>
          </a:p>
          <a:p>
            <a:pPr algn="ctr" defTabSz="846398">
              <a:defRPr/>
            </a:pPr>
            <a:r>
              <a:rPr lang="en-US" sz="2221" b="1" dirty="0">
                <a:solidFill>
                  <a:srgbClr val="E7E6E6">
                    <a:lumMod val="10000"/>
                  </a:srgbClr>
                </a:solidFill>
                <a:latin typeface="Calibri"/>
                <a:ea typeface="+mn-lt"/>
                <a:cs typeface="Calibri" panose="020F0502020204030204"/>
              </a:rPr>
              <a:t>Aphasia-friendly toolkit Feb 2024 </a:t>
            </a:r>
            <a:endParaRPr lang="en-US" sz="2221"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5290" y="892433"/>
            <a:ext cx="2633688" cy="957704"/>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24" y="765537"/>
            <a:ext cx="2633688" cy="1211497"/>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La </a:t>
            </a:r>
            <a:r>
              <a:rPr lang="en-US" sz="2800" b="1" err="1">
                <a:latin typeface="Century Gothic"/>
                <a:cs typeface="Calibri"/>
              </a:rPr>
              <a:t>palourde</a:t>
            </a:r>
            <a:endParaRPr lang="en-US">
              <a:latin typeface="Century Gothic"/>
            </a:endParaRPr>
          </a:p>
        </p:txBody>
      </p:sp>
      <p:sp>
        <p:nvSpPr>
          <p:cNvPr id="6" name="TextBox 5">
            <a:extLst>
              <a:ext uri="{FF2B5EF4-FFF2-40B4-BE49-F238E27FC236}">
                <a16:creationId xmlns:a16="http://schemas.microsoft.com/office/drawing/2014/main" id="{5185DD8E-733B-2934-180C-6388685F6CB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16E6EAB9-D63C-C75D-FA3E-599465D97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F24BDFC2-067F-04DF-3613-3BCE6EF70B1B}"/>
              </a:ext>
            </a:extLst>
          </p:cNvPr>
          <p:cNvPicPr>
            <a:picLocks noChangeAspect="1"/>
          </p:cNvPicPr>
          <p:nvPr/>
        </p:nvPicPr>
        <p:blipFill>
          <a:blip r:embed="rId5"/>
          <a:stretch>
            <a:fillRect/>
          </a:stretch>
        </p:blipFill>
        <p:spPr>
          <a:xfrm>
            <a:off x="165567" y="300038"/>
            <a:ext cx="838760" cy="811866"/>
          </a:xfrm>
          <a:prstGeom prst="rect">
            <a:avLst/>
          </a:prstGeom>
        </p:spPr>
      </p:pic>
      <p:pic>
        <p:nvPicPr>
          <p:cNvPr id="13" name="Picture 9" descr="A picture containing person, laying, sofa&#10;&#10;Description automatically generated">
            <a:extLst>
              <a:ext uri="{FF2B5EF4-FFF2-40B4-BE49-F238E27FC236}">
                <a16:creationId xmlns:a16="http://schemas.microsoft.com/office/drawing/2014/main" id="{99FC55A2-DF45-F569-5B7D-B4C52E7B1434}"/>
              </a:ext>
            </a:extLst>
          </p:cNvPr>
          <p:cNvPicPr>
            <a:picLocks noChangeAspect="1"/>
          </p:cNvPicPr>
          <p:nvPr/>
        </p:nvPicPr>
        <p:blipFill>
          <a:blip r:embed="rId6"/>
          <a:stretch>
            <a:fillRect/>
          </a:stretch>
        </p:blipFill>
        <p:spPr>
          <a:xfrm>
            <a:off x="3297442" y="2176350"/>
            <a:ext cx="3964694" cy="1412142"/>
          </a:xfrm>
          <a:prstGeom prst="rect">
            <a:avLst/>
          </a:prstGeom>
        </p:spPr>
      </p:pic>
      <p:pic>
        <p:nvPicPr>
          <p:cNvPr id="16" name="Picture 10" descr="A picture containing person, underpants&#10;&#10;Description automatically generated">
            <a:extLst>
              <a:ext uri="{FF2B5EF4-FFF2-40B4-BE49-F238E27FC236}">
                <a16:creationId xmlns:a16="http://schemas.microsoft.com/office/drawing/2014/main" id="{343B3379-148C-BF07-91E9-6C6BA451E23D}"/>
              </a:ext>
            </a:extLst>
          </p:cNvPr>
          <p:cNvPicPr>
            <a:picLocks noChangeAspect="1"/>
          </p:cNvPicPr>
          <p:nvPr/>
        </p:nvPicPr>
        <p:blipFill>
          <a:blip r:embed="rId7"/>
          <a:stretch>
            <a:fillRect/>
          </a:stretch>
        </p:blipFill>
        <p:spPr>
          <a:xfrm>
            <a:off x="3513185" y="5285309"/>
            <a:ext cx="3824913" cy="1520331"/>
          </a:xfrm>
          <a:prstGeom prst="rect">
            <a:avLst/>
          </a:prstGeom>
        </p:spPr>
      </p:pic>
      <p:pic>
        <p:nvPicPr>
          <p:cNvPr id="18" name="Picture 17" descr="A picture containing person, underpants&#10;&#10;Description automatically generated">
            <a:extLst>
              <a:ext uri="{FF2B5EF4-FFF2-40B4-BE49-F238E27FC236}">
                <a16:creationId xmlns:a16="http://schemas.microsoft.com/office/drawing/2014/main" id="{C421C9F7-F7B0-DE03-75BD-9C9B996E85BD}"/>
              </a:ext>
            </a:extLst>
          </p:cNvPr>
          <p:cNvPicPr>
            <a:picLocks noChangeAspect="1"/>
          </p:cNvPicPr>
          <p:nvPr/>
        </p:nvPicPr>
        <p:blipFill>
          <a:blip r:embed="rId7"/>
          <a:stretch>
            <a:fillRect/>
          </a:stretch>
        </p:blipFill>
        <p:spPr>
          <a:xfrm>
            <a:off x="3373190" y="7915189"/>
            <a:ext cx="3824913" cy="1520331"/>
          </a:xfrm>
          <a:prstGeom prst="rect">
            <a:avLst/>
          </a:prstGeom>
        </p:spPr>
      </p:pic>
      <p:sp>
        <p:nvSpPr>
          <p:cNvPr id="20" name="Arrow: Up 19">
            <a:extLst>
              <a:ext uri="{FF2B5EF4-FFF2-40B4-BE49-F238E27FC236}">
                <a16:creationId xmlns:a16="http://schemas.microsoft.com/office/drawing/2014/main" id="{FC320C71-0439-7EA8-5F02-B765EF083637}"/>
              </a:ext>
            </a:extLst>
          </p:cNvPr>
          <p:cNvSpPr/>
          <p:nvPr/>
        </p:nvSpPr>
        <p:spPr>
          <a:xfrm rot="1560000">
            <a:off x="5005851" y="500840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2" name="Arrow: Up 21">
            <a:extLst>
              <a:ext uri="{FF2B5EF4-FFF2-40B4-BE49-F238E27FC236}">
                <a16:creationId xmlns:a16="http://schemas.microsoft.com/office/drawing/2014/main" id="{87BA1249-DD14-2526-7336-A352CCD2C94C}"/>
              </a:ext>
            </a:extLst>
          </p:cNvPr>
          <p:cNvSpPr/>
          <p:nvPr/>
        </p:nvSpPr>
        <p:spPr>
          <a:xfrm rot="11580000">
            <a:off x="4523599" y="8569999"/>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3" name="TextBox 22">
            <a:extLst>
              <a:ext uri="{FF2B5EF4-FFF2-40B4-BE49-F238E27FC236}">
                <a16:creationId xmlns:a16="http://schemas.microsoft.com/office/drawing/2014/main" id="{20F37D62-499E-1A59-A15E-FDEBC0B88723}"/>
              </a:ext>
            </a:extLst>
          </p:cNvPr>
          <p:cNvSpPr txBox="1"/>
          <p:nvPr/>
        </p:nvSpPr>
        <p:spPr>
          <a:xfrm>
            <a:off x="334587" y="1291885"/>
            <a:ext cx="4383471" cy="7936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a:t>
            </a:r>
            <a:r>
              <a:rPr lang="en-US" err="1">
                <a:latin typeface="Century Gothic"/>
                <a:ea typeface="+mn-lt"/>
                <a:cs typeface="+mn-lt"/>
              </a:rPr>
              <a:t>côté</a:t>
            </a:r>
            <a:r>
              <a:rPr lang="en-US">
                <a:latin typeface="Century Gothic"/>
                <a:ea typeface="+mn-lt"/>
                <a:cs typeface="+mn-lt"/>
              </a:rPr>
              <a:t> </a:t>
            </a:r>
            <a:endParaRPr lang="en-US" b="1">
              <a:latin typeface="Century Gothic"/>
              <a:ea typeface="+mn-lt"/>
              <a:cs typeface="+mn-lt"/>
            </a:endParaRPr>
          </a:p>
          <a:p>
            <a:pPr>
              <a:lnSpc>
                <a:spcPct val="150000"/>
              </a:lnSpc>
            </a:pPr>
            <a:r>
              <a:rPr lang="en-US">
                <a:latin typeface="Century Gothic"/>
                <a:ea typeface="+mn-lt"/>
                <a:cs typeface="+mn-lt"/>
              </a:rPr>
              <a:t>avec les</a:t>
            </a:r>
            <a:r>
              <a:rPr lang="en-US" b="1">
                <a:latin typeface="Century Gothic"/>
                <a:ea typeface="+mn-lt"/>
                <a:cs typeface="+mn-lt"/>
              </a:rPr>
              <a:t> jambes </a:t>
            </a:r>
            <a:r>
              <a:rPr lang="en-US" b="1" err="1">
                <a:latin typeface="Century Gothic"/>
                <a:ea typeface="+mn-lt"/>
                <a:cs typeface="+mn-lt"/>
              </a:rPr>
              <a:t>fléchies</a:t>
            </a:r>
            <a:r>
              <a:rPr lang="en-US" b="1">
                <a:latin typeface="Century Gothic"/>
                <a:ea typeface="+mn-lt"/>
                <a:cs typeface="+mn-lt"/>
              </a:rPr>
              <a:t> </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err="1">
                <a:latin typeface="Century Gothic"/>
                <a:ea typeface="+mn-lt"/>
                <a:cs typeface="+mn-lt"/>
              </a:rPr>
              <a:t>Levez</a:t>
            </a:r>
            <a:r>
              <a:rPr lang="en-US">
                <a:latin typeface="Century Gothic"/>
                <a:ea typeface="+mn-lt"/>
                <a:cs typeface="+mn-lt"/>
              </a:rPr>
              <a:t> le</a:t>
            </a:r>
            <a:r>
              <a:rPr lang="en-US" b="1">
                <a:latin typeface="Century Gothic"/>
                <a:ea typeface="+mn-lt"/>
                <a:cs typeface="+mn-lt"/>
              </a:rPr>
              <a:t> </a:t>
            </a:r>
            <a:r>
              <a:rPr lang="en-US" b="1" err="1">
                <a:latin typeface="Century Gothic"/>
                <a:ea typeface="+mn-lt"/>
                <a:cs typeface="+mn-lt"/>
              </a:rPr>
              <a:t>genou</a:t>
            </a:r>
            <a:r>
              <a:rPr lang="en-US">
                <a:latin typeface="Century Gothic"/>
                <a:ea typeface="+mn-lt"/>
                <a:cs typeface="+mn-lt"/>
              </a:rPr>
              <a:t> </a:t>
            </a:r>
            <a:r>
              <a:rPr lang="en-US" err="1">
                <a:latin typeface="Century Gothic"/>
                <a:ea typeface="+mn-lt"/>
                <a:cs typeface="+mn-lt"/>
              </a:rPr>
              <a:t>en</a:t>
            </a:r>
            <a:r>
              <a:rPr lang="en-US">
                <a:latin typeface="Century Gothic"/>
                <a:ea typeface="+mn-lt"/>
                <a:cs typeface="+mn-lt"/>
              </a:rPr>
              <a:t> haut avec les </a:t>
            </a:r>
            <a:r>
              <a:rPr lang="en-US" b="1" err="1">
                <a:latin typeface="Century Gothic"/>
                <a:ea typeface="+mn-lt"/>
                <a:cs typeface="+mn-lt"/>
              </a:rPr>
              <a:t>pieds</a:t>
            </a:r>
            <a:r>
              <a:rPr lang="en-US" b="1">
                <a:latin typeface="Century Gothic"/>
                <a:ea typeface="+mn-lt"/>
                <a:cs typeface="+mn-lt"/>
              </a:rPr>
              <a:t> </a:t>
            </a:r>
            <a:r>
              <a:rPr lang="en-US" b="1" err="1">
                <a:latin typeface="Century Gothic"/>
                <a:ea typeface="+mn-lt"/>
                <a:cs typeface="+mn-lt"/>
              </a:rPr>
              <a:t>collés</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Redescendez </a:t>
            </a:r>
            <a:r>
              <a:rPr lang="en-US" b="1" err="1">
                <a:latin typeface="Century Gothic"/>
                <a:ea typeface="+mn-lt"/>
                <a:cs typeface="+mn-lt"/>
              </a:rPr>
              <a:t>lentement</a:t>
            </a:r>
            <a:r>
              <a:rPr lang="en-US" b="1">
                <a:latin typeface="Century Gothic"/>
                <a:ea typeface="+mn-lt"/>
                <a:cs typeface="+mn-lt"/>
              </a:rPr>
              <a:t> </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cs typeface="Calibri" panose="020F0502020204030204"/>
            </a:endParaRPr>
          </a:p>
        </p:txBody>
      </p:sp>
      <p:sp>
        <p:nvSpPr>
          <p:cNvPr id="3" name="TextBox 2">
            <a:extLst>
              <a:ext uri="{FF2B5EF4-FFF2-40B4-BE49-F238E27FC236}">
                <a16:creationId xmlns:a16="http://schemas.microsoft.com/office/drawing/2014/main" id="{240A8BAF-1481-B4D6-B911-D0B689224C36}"/>
              </a:ext>
            </a:extLst>
          </p:cNvPr>
          <p:cNvSpPr txBox="1"/>
          <p:nvPr/>
        </p:nvSpPr>
        <p:spPr>
          <a:xfrm>
            <a:off x="6477" y="92636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4" name="TextBox 16">
            <a:extLst>
              <a:ext uri="{FF2B5EF4-FFF2-40B4-BE49-F238E27FC236}">
                <a16:creationId xmlns:a16="http://schemas.microsoft.com/office/drawing/2014/main" id="{26162271-BECE-5BA4-DBB1-B712FCC17AC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64670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Pont</a:t>
            </a:r>
            <a:endParaRPr lang="en-US">
              <a:latin typeface="Century Gothic"/>
            </a:endParaRPr>
          </a:p>
        </p:txBody>
      </p:sp>
      <p:sp>
        <p:nvSpPr>
          <p:cNvPr id="6" name="TextBox 5">
            <a:extLst>
              <a:ext uri="{FF2B5EF4-FFF2-40B4-BE49-F238E27FC236}">
                <a16:creationId xmlns:a16="http://schemas.microsoft.com/office/drawing/2014/main" id="{FA8A5926-EEEA-8535-5C0A-02AF4A2AC0C3}"/>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5FFE8962-1BA4-75D4-950C-C470C95DB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07A1A1BF-55FB-682D-9224-3D283D61E0C6}"/>
              </a:ext>
            </a:extLst>
          </p:cNvPr>
          <p:cNvPicPr>
            <a:picLocks noChangeAspect="1"/>
          </p:cNvPicPr>
          <p:nvPr/>
        </p:nvPicPr>
        <p:blipFill>
          <a:blip r:embed="rId5"/>
          <a:stretch>
            <a:fillRect/>
          </a:stretch>
        </p:blipFill>
        <p:spPr>
          <a:xfrm>
            <a:off x="165567" y="300038"/>
            <a:ext cx="838760" cy="811866"/>
          </a:xfrm>
          <a:prstGeom prst="rect">
            <a:avLst/>
          </a:prstGeom>
        </p:spPr>
      </p:pic>
      <p:pic>
        <p:nvPicPr>
          <p:cNvPr id="7" name="Picture 2" descr="A picture containing laying, person, person, lying&#10;&#10;Description automatically generated">
            <a:extLst>
              <a:ext uri="{FF2B5EF4-FFF2-40B4-BE49-F238E27FC236}">
                <a16:creationId xmlns:a16="http://schemas.microsoft.com/office/drawing/2014/main" id="{D196B47F-48AD-AB20-421D-4496F1A9BB7E}"/>
              </a:ext>
            </a:extLst>
          </p:cNvPr>
          <p:cNvPicPr>
            <a:picLocks noChangeAspect="1"/>
          </p:cNvPicPr>
          <p:nvPr/>
        </p:nvPicPr>
        <p:blipFill>
          <a:blip r:embed="rId6"/>
          <a:stretch>
            <a:fillRect/>
          </a:stretch>
        </p:blipFill>
        <p:spPr>
          <a:xfrm>
            <a:off x="3546977" y="1169832"/>
            <a:ext cx="3686720" cy="2672365"/>
          </a:xfrm>
          <a:prstGeom prst="rect">
            <a:avLst/>
          </a:prstGeom>
        </p:spPr>
      </p:pic>
      <p:pic>
        <p:nvPicPr>
          <p:cNvPr id="10" name="Picture 3" descr="A picture containing person, laying, wave&#10;&#10;Description automatically generated">
            <a:extLst>
              <a:ext uri="{FF2B5EF4-FFF2-40B4-BE49-F238E27FC236}">
                <a16:creationId xmlns:a16="http://schemas.microsoft.com/office/drawing/2014/main" id="{9214FCE7-F6BA-92E9-51A8-01556E73B50D}"/>
              </a:ext>
            </a:extLst>
          </p:cNvPr>
          <p:cNvPicPr>
            <a:picLocks noChangeAspect="1"/>
          </p:cNvPicPr>
          <p:nvPr/>
        </p:nvPicPr>
        <p:blipFill>
          <a:blip r:embed="rId7"/>
          <a:stretch>
            <a:fillRect/>
          </a:stretch>
        </p:blipFill>
        <p:spPr>
          <a:xfrm>
            <a:off x="3430257" y="3409701"/>
            <a:ext cx="3756611" cy="2700539"/>
          </a:xfrm>
          <a:prstGeom prst="rect">
            <a:avLst/>
          </a:prstGeom>
        </p:spPr>
      </p:pic>
      <p:pic>
        <p:nvPicPr>
          <p:cNvPr id="16" name="Picture 3" descr="A picture containing person, laying, wave&#10;&#10;Description automatically generated">
            <a:extLst>
              <a:ext uri="{FF2B5EF4-FFF2-40B4-BE49-F238E27FC236}">
                <a16:creationId xmlns:a16="http://schemas.microsoft.com/office/drawing/2014/main" id="{C1CCA4ED-5A49-D595-0879-7EBEB1DE17F6}"/>
              </a:ext>
            </a:extLst>
          </p:cNvPr>
          <p:cNvPicPr>
            <a:picLocks noChangeAspect="1"/>
          </p:cNvPicPr>
          <p:nvPr/>
        </p:nvPicPr>
        <p:blipFill>
          <a:blip r:embed="rId7"/>
          <a:stretch>
            <a:fillRect/>
          </a:stretch>
        </p:blipFill>
        <p:spPr>
          <a:xfrm>
            <a:off x="3443750" y="5739462"/>
            <a:ext cx="3756611" cy="2700539"/>
          </a:xfrm>
          <a:prstGeom prst="rect">
            <a:avLst/>
          </a:prstGeom>
        </p:spPr>
      </p:pic>
      <p:sp>
        <p:nvSpPr>
          <p:cNvPr id="18" name="Arrow: Up 17">
            <a:extLst>
              <a:ext uri="{FF2B5EF4-FFF2-40B4-BE49-F238E27FC236}">
                <a16:creationId xmlns:a16="http://schemas.microsoft.com/office/drawing/2014/main" id="{8D3C8998-2FEB-9C6D-2DB7-5D1F5A579FDE}"/>
              </a:ext>
            </a:extLst>
          </p:cNvPr>
          <p:cNvSpPr/>
          <p:nvPr/>
        </p:nvSpPr>
        <p:spPr>
          <a:xfrm rot="1560000">
            <a:off x="5385146" y="417280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0" name="Arrow: Up 19">
            <a:extLst>
              <a:ext uri="{FF2B5EF4-FFF2-40B4-BE49-F238E27FC236}">
                <a16:creationId xmlns:a16="http://schemas.microsoft.com/office/drawing/2014/main" id="{B029A928-95C0-7C1D-A605-BBB97B43EFAA}"/>
              </a:ext>
            </a:extLst>
          </p:cNvPr>
          <p:cNvSpPr/>
          <p:nvPr/>
        </p:nvSpPr>
        <p:spPr>
          <a:xfrm rot="12600000">
            <a:off x="4768137" y="7446007"/>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2">
            <a:extLst>
              <a:ext uri="{FF2B5EF4-FFF2-40B4-BE49-F238E27FC236}">
                <a16:creationId xmlns:a16="http://schemas.microsoft.com/office/drawing/2014/main" id="{2DEDF15F-20CE-BB59-714A-C3FB324C2535}"/>
              </a:ext>
            </a:extLst>
          </p:cNvPr>
          <p:cNvSpPr txBox="1"/>
          <p:nvPr/>
        </p:nvSpPr>
        <p:spPr>
          <a:xfrm>
            <a:off x="415999" y="1699190"/>
            <a:ext cx="4253134" cy="7520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dos </a:t>
            </a:r>
            <a:endParaRPr lang="en-US" b="1">
              <a:latin typeface="Century Gothic"/>
              <a:ea typeface="+mn-lt"/>
              <a:cs typeface="+mn-lt"/>
            </a:endParaRPr>
          </a:p>
          <a:p>
            <a:pPr>
              <a:lnSpc>
                <a:spcPct val="150000"/>
              </a:lnSpc>
            </a:pPr>
            <a:r>
              <a:rPr lang="en-US">
                <a:latin typeface="Century Gothic"/>
                <a:ea typeface="+mn-lt"/>
                <a:cs typeface="+mn-lt"/>
              </a:rPr>
              <a:t>avec les</a:t>
            </a:r>
            <a:r>
              <a:rPr lang="en-US" b="1">
                <a:latin typeface="Century Gothic"/>
                <a:ea typeface="+mn-lt"/>
                <a:cs typeface="+mn-lt"/>
              </a:rPr>
              <a:t> jambes </a:t>
            </a:r>
            <a:r>
              <a:rPr lang="en-US" b="1" err="1">
                <a:latin typeface="Century Gothic"/>
                <a:ea typeface="+mn-lt"/>
                <a:cs typeface="+mn-lt"/>
              </a:rPr>
              <a:t>fléchies</a:t>
            </a:r>
            <a:endParaRPr lang="en-US" b="1">
              <a:latin typeface="Century Gothic"/>
              <a:ea typeface="+mn-lt"/>
              <a:cs typeface="+mn-lt"/>
            </a:endParaRPr>
          </a:p>
          <a:p>
            <a:pPr>
              <a:lnSpc>
                <a:spcPct val="150000"/>
              </a:lnSpc>
            </a:pPr>
            <a:r>
              <a:rPr lang="en-US">
                <a:latin typeface="Century Gothic"/>
                <a:ea typeface="+mn-lt"/>
                <a:cs typeface="+mn-lt"/>
              </a:rPr>
              <a:t>les </a:t>
            </a:r>
            <a:r>
              <a:rPr lang="en-US" b="1">
                <a:latin typeface="Century Gothic"/>
                <a:ea typeface="+mn-lt"/>
                <a:cs typeface="+mn-lt"/>
              </a:rPr>
              <a:t>talons </a:t>
            </a:r>
            <a:r>
              <a:rPr lang="en-US" b="1" err="1">
                <a:latin typeface="Century Gothic"/>
                <a:ea typeface="+mn-lt"/>
                <a:cs typeface="+mn-lt"/>
              </a:rPr>
              <a:t>près</a:t>
            </a:r>
            <a:r>
              <a:rPr lang="en-US" b="1">
                <a:latin typeface="Century Gothic"/>
                <a:ea typeface="+mn-lt"/>
                <a:cs typeface="+mn-lt"/>
              </a:rPr>
              <a:t> des fesses</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Élevez</a:t>
            </a:r>
            <a:r>
              <a:rPr lang="en-US">
                <a:latin typeface="Century Gothic"/>
                <a:ea typeface="+mn-lt"/>
                <a:cs typeface="+mn-lt"/>
              </a:rPr>
              <a:t> vos</a:t>
            </a:r>
            <a:r>
              <a:rPr lang="en-US" b="1">
                <a:latin typeface="Century Gothic"/>
                <a:ea typeface="+mn-lt"/>
                <a:cs typeface="+mn-lt"/>
              </a:rPr>
              <a:t> </a:t>
            </a:r>
            <a:r>
              <a:rPr lang="en-US" b="1" err="1">
                <a:latin typeface="Century Gothic"/>
                <a:ea typeface="+mn-lt"/>
                <a:cs typeface="+mn-lt"/>
              </a:rPr>
              <a:t>hanches</a:t>
            </a:r>
            <a:r>
              <a:rPr lang="en-US">
                <a:latin typeface="Century Gothic"/>
                <a:ea typeface="+mn-lt"/>
                <a:cs typeface="+mn-lt"/>
              </a:rPr>
              <a:t>  et</a:t>
            </a:r>
            <a:endParaRPr lang="en-US" b="1">
              <a:latin typeface="Century Gothic"/>
              <a:ea typeface="+mn-lt"/>
              <a:cs typeface="+mn-lt"/>
            </a:endParaRPr>
          </a:p>
          <a:p>
            <a:pPr>
              <a:lnSpc>
                <a:spcPct val="150000"/>
              </a:lnSpc>
              <a:spcBef>
                <a:spcPts val="100"/>
              </a:spcBef>
            </a:pPr>
            <a:r>
              <a:rPr lang="en-US" b="1" err="1">
                <a:latin typeface="Century Gothic"/>
                <a:ea typeface="+mn-lt"/>
                <a:cs typeface="+mn-lt"/>
              </a:rPr>
              <a:t>contractez</a:t>
            </a:r>
            <a:r>
              <a:rPr lang="en-US" b="1">
                <a:latin typeface="Century Gothic"/>
                <a:ea typeface="+mn-lt"/>
                <a:cs typeface="+mn-lt"/>
              </a:rPr>
              <a:t> </a:t>
            </a:r>
            <a:r>
              <a:rPr lang="en-US">
                <a:latin typeface="Century Gothic"/>
                <a:ea typeface="+mn-lt"/>
                <a:cs typeface="+mn-lt"/>
              </a:rPr>
              <a:t>les </a:t>
            </a:r>
            <a:r>
              <a:rPr lang="en-US" b="1" err="1">
                <a:latin typeface="Century Gothic"/>
                <a:ea typeface="+mn-lt"/>
                <a:cs typeface="+mn-lt"/>
              </a:rPr>
              <a:t>fessiers</a:t>
            </a:r>
            <a:r>
              <a:rPr lang="en-US">
                <a:latin typeface="Century Gothic"/>
                <a:ea typeface="+mn-lt"/>
                <a:cs typeface="+mn-lt"/>
              </a:rPr>
              <a:t> </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Redescendez </a:t>
            </a:r>
            <a:r>
              <a:rPr lang="en-US" b="1" err="1">
                <a:latin typeface="Century Gothic"/>
                <a:ea typeface="+mn-lt"/>
                <a:cs typeface="+mn-lt"/>
              </a:rPr>
              <a:t>lentement</a:t>
            </a:r>
            <a:r>
              <a:rPr lang="en-US" b="1">
                <a:latin typeface="Century Gothic"/>
                <a:ea typeface="+mn-lt"/>
                <a:cs typeface="+mn-lt"/>
              </a:rPr>
              <a:t> </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cs typeface="Calibri" panose="020F0502020204030204"/>
            </a:endParaRPr>
          </a:p>
        </p:txBody>
      </p:sp>
      <p:sp>
        <p:nvSpPr>
          <p:cNvPr id="9" name="TextBox 8">
            <a:extLst>
              <a:ext uri="{FF2B5EF4-FFF2-40B4-BE49-F238E27FC236}">
                <a16:creationId xmlns:a16="http://schemas.microsoft.com/office/drawing/2014/main" id="{23895368-2E02-C9D5-A524-7D4818ADDFA0}"/>
              </a:ext>
            </a:extLst>
          </p:cNvPr>
          <p:cNvSpPr txBox="1"/>
          <p:nvPr/>
        </p:nvSpPr>
        <p:spPr>
          <a:xfrm>
            <a:off x="6477" y="92231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4" name="TextBox 16">
            <a:extLst>
              <a:ext uri="{FF2B5EF4-FFF2-40B4-BE49-F238E27FC236}">
                <a16:creationId xmlns:a16="http://schemas.microsoft.com/office/drawing/2014/main" id="{EC3156A5-C28B-9F57-5ED2-57299CAA0A9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419932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2F9F3A-DB5E-750A-8EFE-E1A5B7C4CA12}"/>
              </a:ext>
            </a:extLst>
          </p:cNvPr>
          <p:cNvSpPr txBox="1"/>
          <p:nvPr/>
        </p:nvSpPr>
        <p:spPr>
          <a:xfrm>
            <a:off x="448243" y="1277637"/>
            <a:ext cx="6699374" cy="8528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a:t>
            </a:r>
            <a:r>
              <a:rPr lang="en-US" b="1">
                <a:latin typeface="Century Gothic"/>
                <a:ea typeface="+mn-lt"/>
                <a:cs typeface="+mn-lt"/>
              </a:rPr>
              <a:t> </a:t>
            </a:r>
            <a:r>
              <a:rPr lang="en-US">
                <a:latin typeface="Century Gothic"/>
                <a:ea typeface="+mn-lt"/>
                <a:cs typeface="+mn-lt"/>
              </a:rPr>
              <a:t>avec les </a:t>
            </a:r>
            <a:r>
              <a:rPr lang="en-US" b="1" err="1">
                <a:latin typeface="Century Gothic"/>
                <a:ea typeface="+mn-lt"/>
                <a:cs typeface="+mn-lt"/>
              </a:rPr>
              <a:t>genoux</a:t>
            </a:r>
            <a:r>
              <a:rPr lang="en-US" b="1">
                <a:latin typeface="Century Gothic"/>
                <a:ea typeface="+mn-lt"/>
                <a:cs typeface="+mn-lt"/>
              </a:rPr>
              <a:t> pliés </a:t>
            </a:r>
            <a:r>
              <a:rPr lang="en-US">
                <a:latin typeface="Century Gothic"/>
                <a:ea typeface="+mn-lt"/>
                <a:cs typeface="+mn-lt"/>
              </a:rPr>
              <a:t>et </a:t>
            </a:r>
            <a:r>
              <a:rPr lang="en-US" b="1" err="1">
                <a:latin typeface="Century Gothic"/>
                <a:ea typeface="+mn-lt"/>
                <a:cs typeface="+mn-lt"/>
              </a:rPr>
              <a:t>pieds</a:t>
            </a:r>
            <a:r>
              <a:rPr lang="en-US" b="1">
                <a:latin typeface="Century Gothic"/>
                <a:ea typeface="+mn-lt"/>
                <a:cs typeface="+mn-lt"/>
              </a:rPr>
              <a:t> à plat </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err="1">
                <a:latin typeface="Century Gothic"/>
                <a:ea typeface="+mn-lt"/>
                <a:cs typeface="+mn-lt"/>
              </a:rPr>
              <a:t>Placez</a:t>
            </a:r>
            <a:r>
              <a:rPr lang="en-US">
                <a:latin typeface="Century Gothic"/>
                <a:ea typeface="+mn-lt"/>
                <a:cs typeface="+mn-lt"/>
              </a:rPr>
              <a:t> un </a:t>
            </a:r>
            <a:r>
              <a:rPr lang="en-US" b="1" err="1">
                <a:latin typeface="Century Gothic"/>
                <a:ea typeface="+mn-lt"/>
                <a:cs typeface="+mn-lt"/>
              </a:rPr>
              <a:t>theraband</a:t>
            </a:r>
            <a:r>
              <a:rPr lang="en-US" b="1">
                <a:latin typeface="Century Gothic"/>
                <a:ea typeface="+mn-lt"/>
                <a:cs typeface="+mn-lt"/>
              </a:rPr>
              <a:t> </a:t>
            </a:r>
            <a:r>
              <a:rPr lang="en-US" b="1" err="1">
                <a:latin typeface="Century Gothic"/>
                <a:ea typeface="+mn-lt"/>
                <a:cs typeface="+mn-lt"/>
              </a:rPr>
              <a:t>autour</a:t>
            </a:r>
            <a:r>
              <a:rPr lang="en-US" b="1">
                <a:latin typeface="Century Gothic"/>
                <a:ea typeface="+mn-lt"/>
                <a:cs typeface="+mn-lt"/>
              </a:rPr>
              <a:t> </a:t>
            </a:r>
            <a:r>
              <a:rPr lang="en-US">
                <a:latin typeface="Century Gothic"/>
                <a:ea typeface="+mn-lt"/>
                <a:cs typeface="+mn-lt"/>
              </a:rPr>
              <a:t>des </a:t>
            </a:r>
            <a:r>
              <a:rPr lang="en-US" b="1" err="1">
                <a:latin typeface="Century Gothic"/>
                <a:ea typeface="+mn-lt"/>
                <a:cs typeface="+mn-lt"/>
              </a:rPr>
              <a:t>genoux</a:t>
            </a:r>
            <a:r>
              <a:rPr lang="en-US" b="1">
                <a:latin typeface="Century Gothic"/>
                <a:ea typeface="+mn-lt"/>
                <a:cs typeface="+mn-lt"/>
              </a:rPr>
              <a:t> </a:t>
            </a:r>
            <a:r>
              <a:rPr lang="en-US">
                <a:latin typeface="Century Gothic"/>
                <a:ea typeface="+mn-lt"/>
                <a:cs typeface="+mn-lt"/>
              </a:rPr>
              <a:t>et </a:t>
            </a:r>
          </a:p>
          <a:p>
            <a:pPr>
              <a:lnSpc>
                <a:spcPct val="150000"/>
              </a:lnSpc>
              <a:spcBef>
                <a:spcPts val="100"/>
              </a:spcBef>
            </a:pP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balle</a:t>
            </a:r>
            <a:r>
              <a:rPr lang="en-US" b="1">
                <a:latin typeface="Century Gothic"/>
                <a:ea typeface="+mn-lt"/>
                <a:cs typeface="+mn-lt"/>
              </a:rPr>
              <a:t> entre </a:t>
            </a:r>
            <a:r>
              <a:rPr lang="en-US">
                <a:latin typeface="Century Gothic"/>
                <a:ea typeface="+mn-lt"/>
                <a:cs typeface="+mn-lt"/>
              </a:rPr>
              <a:t>les</a:t>
            </a:r>
            <a:r>
              <a:rPr lang="en-US" b="1">
                <a:latin typeface="Century Gothic"/>
                <a:ea typeface="+mn-lt"/>
                <a:cs typeface="+mn-lt"/>
              </a:rPr>
              <a:t> </a:t>
            </a:r>
            <a:r>
              <a:rPr lang="en-US" b="1" err="1">
                <a:latin typeface="Century Gothic"/>
                <a:ea typeface="+mn-lt"/>
                <a:cs typeface="+mn-lt"/>
              </a:rPr>
              <a:t>genoux</a:t>
            </a:r>
            <a:r>
              <a:rPr lang="en-US">
                <a:latin typeface="Century Gothic"/>
                <a:ea typeface="+mn-lt"/>
                <a:cs typeface="+mn-lt"/>
              </a:rPr>
              <a:t>. </a:t>
            </a:r>
            <a:endParaRPr lang="en-US">
              <a:latin typeface="Century Gothic"/>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sz="2800">
              <a:latin typeface="Century Gothic"/>
              <a:ea typeface="+mn-lt"/>
              <a:cs typeface="+mn-lt"/>
            </a:endParaRPr>
          </a:p>
          <a:p>
            <a:pPr>
              <a:lnSpc>
                <a:spcPct val="150000"/>
              </a:lnSpc>
              <a:spcBef>
                <a:spcPts val="100"/>
              </a:spcBef>
            </a:pPr>
            <a:r>
              <a:rPr lang="en-US" sz="2800">
                <a:latin typeface="Century Gothic"/>
                <a:ea typeface="+mn-lt"/>
                <a:cs typeface="+mn-lt"/>
              </a:rPr>
              <a:t>3. </a:t>
            </a:r>
            <a:r>
              <a:rPr lang="en-US" err="1">
                <a:latin typeface="Century Gothic"/>
                <a:ea typeface="+mn-lt"/>
                <a:cs typeface="+mn-lt"/>
              </a:rPr>
              <a:t>Poussez</a:t>
            </a:r>
            <a:r>
              <a:rPr lang="en-US">
                <a:latin typeface="Century Gothic"/>
                <a:ea typeface="+mn-lt"/>
                <a:cs typeface="+mn-lt"/>
              </a:rPr>
              <a:t>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4.</a:t>
            </a:r>
            <a:r>
              <a:rPr lang="en-US">
                <a:latin typeface="Century Gothic"/>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sz="2800">
              <a:latin typeface="Century Gothic"/>
              <a:ea typeface="+mn-lt"/>
              <a:cs typeface="+mn-lt"/>
            </a:endParaRPr>
          </a:p>
          <a:p>
            <a:pPr>
              <a:lnSpc>
                <a:spcPct val="150000"/>
              </a:lnSpc>
              <a:spcBef>
                <a:spcPts val="100"/>
              </a:spcBef>
            </a:pPr>
            <a:r>
              <a:rPr lang="en-US" sz="2800">
                <a:latin typeface="Century Gothic"/>
                <a:ea typeface="+mn-lt"/>
                <a:cs typeface="+mn-lt"/>
              </a:rPr>
              <a:t>5. </a:t>
            </a:r>
            <a:r>
              <a:rPr lang="en-US" err="1">
                <a:latin typeface="Century Gothic"/>
                <a:ea typeface="+mn-lt"/>
                <a:cs typeface="+mn-lt"/>
              </a:rPr>
              <a:t>Poussez</a:t>
            </a:r>
            <a:r>
              <a:rPr lang="en-US">
                <a:latin typeface="Century Gothic"/>
                <a:ea typeface="+mn-lt"/>
                <a:cs typeface="+mn-lt"/>
              </a:rPr>
              <a:t>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l'intérieur</a:t>
            </a:r>
            <a:r>
              <a:rPr lang="en-US" b="1">
                <a:latin typeface="Century Gothic"/>
                <a:ea typeface="+mn-lt"/>
                <a:cs typeface="+mn-lt"/>
              </a:rPr>
              <a:t> </a:t>
            </a:r>
            <a:endParaRPr lang="en-US">
              <a:latin typeface="Century Gothic"/>
            </a:endParaRPr>
          </a:p>
          <a:p>
            <a:pPr>
              <a:lnSpc>
                <a:spcPct val="150000"/>
              </a:lnSpc>
              <a:spcBef>
                <a:spcPts val="100"/>
              </a:spcBef>
            </a:pPr>
            <a:r>
              <a:rPr lang="en-US" sz="2800">
                <a:latin typeface="Century Gothic"/>
                <a:ea typeface="+mn-lt"/>
                <a:cs typeface="+mn-lt"/>
              </a:rPr>
              <a:t>6.</a:t>
            </a:r>
            <a:r>
              <a:rPr lang="en-US">
                <a:latin typeface="Century Gothic"/>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b="1">
              <a:latin typeface="Century Gothic"/>
              <a:ea typeface="+mn-lt"/>
              <a:cs typeface="+mn-lt"/>
            </a:endParaRPr>
          </a:p>
          <a:p>
            <a:pPr>
              <a:lnSpc>
                <a:spcPct val="150000"/>
              </a:lnSpc>
              <a:spcBef>
                <a:spcPts val="100"/>
              </a:spcBef>
            </a:pPr>
            <a:r>
              <a:rPr lang="en-US" sz="2800">
                <a:latin typeface="Century Gothic"/>
                <a:ea typeface="+mn-lt"/>
                <a:cs typeface="+mn-lt"/>
              </a:rPr>
              <a:t>7.</a:t>
            </a:r>
            <a:r>
              <a:rPr lang="en-US">
                <a:latin typeface="Century Gothic"/>
                <a:ea typeface="+mn-lt"/>
                <a:cs typeface="+mn-lt"/>
              </a:rPr>
              <a:t> </a:t>
            </a:r>
            <a:r>
              <a:rPr lang="en-US" b="1" err="1">
                <a:latin typeface="Century Gothic"/>
                <a:ea typeface="+mn-lt"/>
                <a:cs typeface="+mn-lt"/>
              </a:rPr>
              <a:t>Relâchez</a:t>
            </a:r>
            <a:r>
              <a:rPr lang="en-US" b="1">
                <a:latin typeface="Century Gothic"/>
                <a:ea typeface="+mn-lt"/>
                <a:cs typeface="+mn-lt"/>
              </a:rPr>
              <a:t> </a:t>
            </a:r>
            <a:r>
              <a:rPr lang="en-US" err="1">
                <a:latin typeface="Century Gothic"/>
                <a:ea typeface="+mn-lt"/>
                <a:cs typeface="+mn-lt"/>
              </a:rPr>
              <a:t>tranquillement</a:t>
            </a:r>
            <a:r>
              <a:rPr lang="en-US">
                <a:latin typeface="Century Gothic"/>
                <a:ea typeface="+mn-lt"/>
                <a:cs typeface="+mn-lt"/>
              </a:rPr>
              <a:t> </a:t>
            </a:r>
          </a:p>
          <a:p>
            <a:pPr>
              <a:lnSpc>
                <a:spcPct val="150000"/>
              </a:lnSpc>
              <a:spcBef>
                <a:spcPts val="100"/>
              </a:spcBef>
            </a:pPr>
            <a:endParaRPr lang="en-US">
              <a:latin typeface="Century Gothic"/>
              <a:cs typeface="Calibri" panose="020F0502020204030204"/>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413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Abd/Add </a:t>
            </a:r>
            <a:r>
              <a:rPr lang="en-US" sz="2800" b="1" err="1">
                <a:latin typeface="Century Gothic"/>
                <a:cs typeface="Calibri"/>
              </a:rPr>
              <a:t>couché</a:t>
            </a:r>
            <a:r>
              <a:rPr lang="en-US" sz="2800" b="1">
                <a:latin typeface="Century Gothic"/>
                <a:cs typeface="Calibri"/>
              </a:rPr>
              <a:t> </a:t>
            </a:r>
            <a:endParaRPr lang="en-US">
              <a:latin typeface="Century Gothic"/>
            </a:endParaRPr>
          </a:p>
        </p:txBody>
      </p:sp>
      <p:sp>
        <p:nvSpPr>
          <p:cNvPr id="14" name="TextBox 13">
            <a:extLst>
              <a:ext uri="{FF2B5EF4-FFF2-40B4-BE49-F238E27FC236}">
                <a16:creationId xmlns:a16="http://schemas.microsoft.com/office/drawing/2014/main" id="{A36C302A-F791-DA62-761B-D059D0BBB793}"/>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1D2D7853-857E-5FF1-D442-CE9630FCF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A6387BDC-17BE-E5A5-5700-6A5AB550DD73}"/>
              </a:ext>
            </a:extLst>
          </p:cNvPr>
          <p:cNvPicPr>
            <a:picLocks noChangeAspect="1"/>
          </p:cNvPicPr>
          <p:nvPr/>
        </p:nvPicPr>
        <p:blipFill>
          <a:blip r:embed="rId5"/>
          <a:stretch>
            <a:fillRect/>
          </a:stretch>
        </p:blipFill>
        <p:spPr>
          <a:xfrm>
            <a:off x="165567" y="300038"/>
            <a:ext cx="838760" cy="811866"/>
          </a:xfrm>
          <a:prstGeom prst="rect">
            <a:avLst/>
          </a:prstGeom>
        </p:spPr>
      </p:pic>
      <p:pic>
        <p:nvPicPr>
          <p:cNvPr id="8" name="Picture 2" descr="A picture containing laying&#10;&#10;Description automatically generated">
            <a:extLst>
              <a:ext uri="{FF2B5EF4-FFF2-40B4-BE49-F238E27FC236}">
                <a16:creationId xmlns:a16="http://schemas.microsoft.com/office/drawing/2014/main" id="{EF9F6FD2-08F0-7655-A4AC-19CABD93A7A9}"/>
              </a:ext>
            </a:extLst>
          </p:cNvPr>
          <p:cNvPicPr>
            <a:picLocks noChangeAspect="1"/>
          </p:cNvPicPr>
          <p:nvPr/>
        </p:nvPicPr>
        <p:blipFill>
          <a:blip r:embed="rId6"/>
          <a:stretch>
            <a:fillRect/>
          </a:stretch>
        </p:blipFill>
        <p:spPr>
          <a:xfrm>
            <a:off x="4294085" y="5502709"/>
            <a:ext cx="2987816" cy="1645365"/>
          </a:xfrm>
          <a:prstGeom prst="rect">
            <a:avLst/>
          </a:prstGeom>
        </p:spPr>
      </p:pic>
      <p:pic>
        <p:nvPicPr>
          <p:cNvPr id="10" name="Picture 3" descr="A picture containing sport&#10;&#10;Description automatically generated">
            <a:extLst>
              <a:ext uri="{FF2B5EF4-FFF2-40B4-BE49-F238E27FC236}">
                <a16:creationId xmlns:a16="http://schemas.microsoft.com/office/drawing/2014/main" id="{D1B5E588-9266-1C67-BF5C-25ED352165D2}"/>
              </a:ext>
            </a:extLst>
          </p:cNvPr>
          <p:cNvPicPr>
            <a:picLocks noChangeAspect="1"/>
          </p:cNvPicPr>
          <p:nvPr/>
        </p:nvPicPr>
        <p:blipFill>
          <a:blip r:embed="rId7"/>
          <a:stretch>
            <a:fillRect/>
          </a:stretch>
        </p:blipFill>
        <p:spPr>
          <a:xfrm>
            <a:off x="4161241" y="3188514"/>
            <a:ext cx="2987816" cy="1645365"/>
          </a:xfrm>
          <a:prstGeom prst="rect">
            <a:avLst/>
          </a:prstGeom>
        </p:spPr>
      </p:pic>
      <p:pic>
        <p:nvPicPr>
          <p:cNvPr id="16" name="Picture 3" descr="A picture containing sport&#10;&#10;Description automatically generated">
            <a:extLst>
              <a:ext uri="{FF2B5EF4-FFF2-40B4-BE49-F238E27FC236}">
                <a16:creationId xmlns:a16="http://schemas.microsoft.com/office/drawing/2014/main" id="{5E141365-6093-27D5-D4E0-3EE0661BEEFE}"/>
              </a:ext>
            </a:extLst>
          </p:cNvPr>
          <p:cNvPicPr>
            <a:picLocks noChangeAspect="1"/>
          </p:cNvPicPr>
          <p:nvPr/>
        </p:nvPicPr>
        <p:blipFill>
          <a:blip r:embed="rId7"/>
          <a:stretch>
            <a:fillRect/>
          </a:stretch>
        </p:blipFill>
        <p:spPr>
          <a:xfrm>
            <a:off x="4264768" y="7893695"/>
            <a:ext cx="2987816" cy="1645365"/>
          </a:xfrm>
          <a:prstGeom prst="rect">
            <a:avLst/>
          </a:prstGeom>
        </p:spPr>
      </p:pic>
      <p:sp>
        <p:nvSpPr>
          <p:cNvPr id="20" name="Arrow: Right 19">
            <a:extLst>
              <a:ext uri="{FF2B5EF4-FFF2-40B4-BE49-F238E27FC236}">
                <a16:creationId xmlns:a16="http://schemas.microsoft.com/office/drawing/2014/main" id="{7242014E-9E3C-E138-9120-62517164BEFD}"/>
              </a:ext>
            </a:extLst>
          </p:cNvPr>
          <p:cNvSpPr/>
          <p:nvPr/>
        </p:nvSpPr>
        <p:spPr>
          <a:xfrm rot="960000">
            <a:off x="6149394" y="5973243"/>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2" name="Arrow: Right 21">
            <a:extLst>
              <a:ext uri="{FF2B5EF4-FFF2-40B4-BE49-F238E27FC236}">
                <a16:creationId xmlns:a16="http://schemas.microsoft.com/office/drawing/2014/main" id="{F9E8445E-D77A-465F-835F-7ACA3914E319}"/>
              </a:ext>
            </a:extLst>
          </p:cNvPr>
          <p:cNvSpPr/>
          <p:nvPr/>
        </p:nvSpPr>
        <p:spPr>
          <a:xfrm rot="11040000">
            <a:off x="4175849" y="5647167"/>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4" name="Arrow: Right 23">
            <a:extLst>
              <a:ext uri="{FF2B5EF4-FFF2-40B4-BE49-F238E27FC236}">
                <a16:creationId xmlns:a16="http://schemas.microsoft.com/office/drawing/2014/main" id="{E0D52453-6D47-6BDF-8439-3B7B8E2979F0}"/>
              </a:ext>
            </a:extLst>
          </p:cNvPr>
          <p:cNvSpPr/>
          <p:nvPr/>
        </p:nvSpPr>
        <p:spPr>
          <a:xfrm rot="11940000">
            <a:off x="5776030" y="8241245"/>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6" name="Arrow: Right 25">
            <a:extLst>
              <a:ext uri="{FF2B5EF4-FFF2-40B4-BE49-F238E27FC236}">
                <a16:creationId xmlns:a16="http://schemas.microsoft.com/office/drawing/2014/main" id="{66E84BC2-9D50-6B4E-FA46-4ECB5704FC6D}"/>
              </a:ext>
            </a:extLst>
          </p:cNvPr>
          <p:cNvSpPr/>
          <p:nvPr/>
        </p:nvSpPr>
        <p:spPr>
          <a:xfrm rot="960000">
            <a:off x="4409562" y="7856768"/>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8" name="TextBox 27">
            <a:extLst>
              <a:ext uri="{FF2B5EF4-FFF2-40B4-BE49-F238E27FC236}">
                <a16:creationId xmlns:a16="http://schemas.microsoft.com/office/drawing/2014/main" id="{4756B3F3-5BE4-FEE1-7E18-20A0053A0203}"/>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 name="TextBox 16">
            <a:extLst>
              <a:ext uri="{FF2B5EF4-FFF2-40B4-BE49-F238E27FC236}">
                <a16:creationId xmlns:a16="http://schemas.microsoft.com/office/drawing/2014/main" id="{260CFEA8-C083-B3F7-EF02-C67EA823B3C1}"/>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178731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Flexion de </a:t>
            </a:r>
            <a:r>
              <a:rPr lang="en-US" sz="2800" b="1" err="1">
                <a:latin typeface="Century Gothic"/>
                <a:cs typeface="Calibri"/>
              </a:rPr>
              <a:t>l'épaule</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699247" y="1492623"/>
            <a:ext cx="6723529" cy="6145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a:t>
            </a:r>
            <a:r>
              <a:rPr lang="en-US" b="1">
                <a:latin typeface="Century Gothic"/>
                <a:ea typeface="+mn-lt"/>
                <a:cs typeface="+mn-lt"/>
              </a:rPr>
              <a:t>un bras dans </a:t>
            </a:r>
            <a:r>
              <a:rPr lang="en-US" b="1" err="1">
                <a:latin typeface="Century Gothic"/>
                <a:ea typeface="+mn-lt"/>
                <a:cs typeface="+mn-lt"/>
              </a:rPr>
              <a:t>l'air</a:t>
            </a:r>
            <a:r>
              <a:rPr lang="en-US">
                <a:latin typeface="Century Gothic"/>
                <a:ea typeface="+mn-lt"/>
                <a:cs typeface="+mn-lt"/>
              </a:rPr>
              <a:t>  et </a:t>
            </a:r>
            <a:r>
              <a:rPr lang="en-US" b="1" err="1">
                <a:latin typeface="Century Gothic"/>
                <a:ea typeface="+mn-lt"/>
                <a:cs typeface="+mn-lt"/>
              </a:rPr>
              <a:t>l'autre</a:t>
            </a:r>
            <a:r>
              <a:rPr lang="en-US" b="1">
                <a:latin typeface="Century Gothic"/>
                <a:ea typeface="+mn-lt"/>
                <a:cs typeface="+mn-lt"/>
              </a:rPr>
              <a:t> bras plié</a:t>
            </a:r>
            <a:r>
              <a:rPr lang="en-US">
                <a:latin typeface="Century Gothic"/>
                <a:ea typeface="+mn-lt"/>
                <a:cs typeface="+mn-lt"/>
              </a:rPr>
              <a:t> sur la poitrine</a:t>
            </a:r>
            <a:endParaRPr lang="en-US">
              <a:latin typeface="Century Gothic"/>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 </a:t>
            </a:r>
            <a:r>
              <a:rPr lang="en-US" b="1">
                <a:latin typeface="Century Gothic"/>
                <a:ea typeface="+mn-lt"/>
                <a:cs typeface="+mn-lt"/>
              </a:rPr>
              <a:t>Tenez </a:t>
            </a:r>
            <a:r>
              <a:rPr lang="en-US" b="1" err="1">
                <a:latin typeface="Century Gothic"/>
                <a:ea typeface="+mn-lt"/>
                <a:cs typeface="+mn-lt"/>
              </a:rPr>
              <a:t>l'élastique</a:t>
            </a:r>
            <a:r>
              <a:rPr lang="en-US">
                <a:latin typeface="Century Gothic"/>
                <a:ea typeface="+mn-lt"/>
                <a:cs typeface="+mn-lt"/>
              </a:rPr>
              <a:t> avec les mains</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 </a:t>
            </a:r>
            <a:r>
              <a:rPr lang="en-US" err="1">
                <a:latin typeface="Century Gothic"/>
                <a:ea typeface="+mn-lt"/>
                <a:cs typeface="+mn-lt"/>
              </a:rPr>
              <a:t>Tirer</a:t>
            </a:r>
            <a:r>
              <a:rPr lang="en-US">
                <a:latin typeface="Century Gothic"/>
                <a:ea typeface="+mn-lt"/>
                <a:cs typeface="+mn-lt"/>
              </a:rPr>
              <a:t> le</a:t>
            </a:r>
            <a:r>
              <a:rPr lang="en-US" b="1">
                <a:latin typeface="Century Gothic"/>
                <a:ea typeface="+mn-lt"/>
                <a:cs typeface="+mn-lt"/>
              </a:rPr>
              <a:t> bras</a:t>
            </a:r>
            <a:r>
              <a:rPr lang="en-US">
                <a:latin typeface="Century Gothic"/>
                <a:ea typeface="+mn-lt"/>
                <a:cs typeface="+mn-lt"/>
              </a:rPr>
              <a:t> </a:t>
            </a:r>
            <a:r>
              <a:rPr lang="en-US" b="1">
                <a:latin typeface="Century Gothic"/>
                <a:ea typeface="+mn-lt"/>
                <a:cs typeface="+mn-lt"/>
              </a:rPr>
              <a:t>au-dessus</a:t>
            </a:r>
            <a:r>
              <a:rPr lang="en-US">
                <a:latin typeface="Century Gothic"/>
                <a:ea typeface="+mn-lt"/>
                <a:cs typeface="+mn-lt"/>
              </a:rPr>
              <a:t> de la</a:t>
            </a:r>
            <a:r>
              <a:rPr lang="en-US" b="1">
                <a:latin typeface="Century Gothic"/>
                <a:ea typeface="+mn-lt"/>
                <a:cs typeface="+mn-lt"/>
              </a:rPr>
              <a:t> tête</a:t>
            </a:r>
          </a:p>
          <a:p>
            <a:pPr>
              <a:lnSpc>
                <a:spcPct val="150000"/>
              </a:lnSpc>
            </a:pPr>
            <a:r>
              <a:rPr lang="en-US">
                <a:latin typeface="Century Gothic"/>
                <a:ea typeface="+mn-lt"/>
                <a:cs typeface="+mn-lt"/>
              </a:rPr>
              <a:t>Ne </a:t>
            </a:r>
            <a:r>
              <a:rPr lang="en-US" b="1" err="1">
                <a:latin typeface="Century Gothic"/>
                <a:ea typeface="+mn-lt"/>
                <a:cs typeface="+mn-lt"/>
              </a:rPr>
              <a:t>pliez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endParaRPr lang="en-US">
              <a:latin typeface="Century Gothic"/>
              <a:cs typeface="Calibri"/>
            </a:endParaRPr>
          </a:p>
          <a:p>
            <a:pPr>
              <a:lnSpc>
                <a:spcPct val="150000"/>
              </a:lnSpc>
            </a:pPr>
            <a:endParaRPr lang="en-US">
              <a:latin typeface="Century Gothic"/>
              <a:cs typeface="Calibri"/>
            </a:endParaRPr>
          </a:p>
        </p:txBody>
      </p:sp>
      <p:pic>
        <p:nvPicPr>
          <p:cNvPr id="2" name="Picture 2">
            <a:extLst>
              <a:ext uri="{FF2B5EF4-FFF2-40B4-BE49-F238E27FC236}">
                <a16:creationId xmlns:a16="http://schemas.microsoft.com/office/drawing/2014/main" id="{0160B57C-EA81-E013-8FC4-8C3482F9B82F}"/>
              </a:ext>
            </a:extLst>
          </p:cNvPr>
          <p:cNvPicPr>
            <a:picLocks noChangeAspect="1"/>
          </p:cNvPicPr>
          <p:nvPr/>
        </p:nvPicPr>
        <p:blipFill>
          <a:blip r:embed="rId3"/>
          <a:stretch>
            <a:fillRect/>
          </a:stretch>
        </p:blipFill>
        <p:spPr>
          <a:xfrm>
            <a:off x="1262903" y="3903570"/>
            <a:ext cx="3969123" cy="2237815"/>
          </a:xfrm>
          <a:prstGeom prst="rect">
            <a:avLst/>
          </a:prstGeom>
        </p:spPr>
      </p:pic>
      <p:pic>
        <p:nvPicPr>
          <p:cNvPr id="3" name="Picture 3">
            <a:extLst>
              <a:ext uri="{FF2B5EF4-FFF2-40B4-BE49-F238E27FC236}">
                <a16:creationId xmlns:a16="http://schemas.microsoft.com/office/drawing/2014/main" id="{64C99E5A-E159-CD9B-9756-1FF4EB915F1E}"/>
              </a:ext>
            </a:extLst>
          </p:cNvPr>
          <p:cNvPicPr>
            <a:picLocks noChangeAspect="1"/>
          </p:cNvPicPr>
          <p:nvPr/>
        </p:nvPicPr>
        <p:blipFill>
          <a:blip r:embed="rId4"/>
          <a:stretch>
            <a:fillRect/>
          </a:stretch>
        </p:blipFill>
        <p:spPr>
          <a:xfrm>
            <a:off x="1262903" y="7265334"/>
            <a:ext cx="3969123" cy="2237814"/>
          </a:xfrm>
          <a:prstGeom prst="rect">
            <a:avLst/>
          </a:prstGeom>
        </p:spPr>
      </p:pic>
      <p:sp>
        <p:nvSpPr>
          <p:cNvPr id="6" name="TextBox 5">
            <a:extLst>
              <a:ext uri="{FF2B5EF4-FFF2-40B4-BE49-F238E27FC236}">
                <a16:creationId xmlns:a16="http://schemas.microsoft.com/office/drawing/2014/main" id="{0D833F27-E37D-9EEC-6ED9-871406713B52}"/>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BC042A9E-CC85-1DE3-68B4-97F9A93C96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DF111A5E-E1DD-6E37-3971-48B14C576BD5}"/>
              </a:ext>
            </a:extLst>
          </p:cNvPr>
          <p:cNvPicPr>
            <a:picLocks noChangeAspect="1"/>
          </p:cNvPicPr>
          <p:nvPr/>
        </p:nvPicPr>
        <p:blipFill>
          <a:blip r:embed="rId7"/>
          <a:stretch>
            <a:fillRect/>
          </a:stretch>
        </p:blipFill>
        <p:spPr>
          <a:xfrm>
            <a:off x="165567" y="300038"/>
            <a:ext cx="838760" cy="811866"/>
          </a:xfrm>
          <a:prstGeom prst="rect">
            <a:avLst/>
          </a:prstGeom>
        </p:spPr>
      </p:pic>
      <p:sp>
        <p:nvSpPr>
          <p:cNvPr id="13" name="Arrow: Up 12">
            <a:extLst>
              <a:ext uri="{FF2B5EF4-FFF2-40B4-BE49-F238E27FC236}">
                <a16:creationId xmlns:a16="http://schemas.microsoft.com/office/drawing/2014/main" id="{BF76DDB4-D94D-66A0-2E7D-F62A7F62B34F}"/>
              </a:ext>
            </a:extLst>
          </p:cNvPr>
          <p:cNvSpPr/>
          <p:nvPr/>
        </p:nvSpPr>
        <p:spPr>
          <a:xfrm rot="14580000">
            <a:off x="1624567" y="822532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6" name="TextBox 15">
            <a:extLst>
              <a:ext uri="{FF2B5EF4-FFF2-40B4-BE49-F238E27FC236}">
                <a16:creationId xmlns:a16="http://schemas.microsoft.com/office/drawing/2014/main" id="{ACC84282-FEF7-9257-B693-7D297B28F667}"/>
              </a:ext>
            </a:extLst>
          </p:cNvPr>
          <p:cNvSpPr txBox="1"/>
          <p:nvPr/>
        </p:nvSpPr>
        <p:spPr>
          <a:xfrm>
            <a:off x="6477" y="93176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7" name="TextBox 16">
            <a:extLst>
              <a:ext uri="{FF2B5EF4-FFF2-40B4-BE49-F238E27FC236}">
                <a16:creationId xmlns:a16="http://schemas.microsoft.com/office/drawing/2014/main" id="{D60F02C3-E7B8-00F4-06FA-67DDD0B66489}"/>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347410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BFD82DEA-192D-FC23-8F64-F7C0423E5D76}"/>
              </a:ext>
            </a:extLst>
          </p:cNvPr>
          <p:cNvPicPr>
            <a:picLocks noChangeAspect="1"/>
          </p:cNvPicPr>
          <p:nvPr/>
        </p:nvPicPr>
        <p:blipFill>
          <a:blip r:embed="rId3"/>
          <a:stretch>
            <a:fillRect/>
          </a:stretch>
        </p:blipFill>
        <p:spPr>
          <a:xfrm>
            <a:off x="1989901" y="6901563"/>
            <a:ext cx="3617258" cy="2631141"/>
          </a:xfrm>
          <a:prstGeom prst="rect">
            <a:avLst/>
          </a:prstGeom>
        </p:spPr>
      </p:pic>
      <p:pic>
        <p:nvPicPr>
          <p:cNvPr id="26" name="Picture 2">
            <a:extLst>
              <a:ext uri="{FF2B5EF4-FFF2-40B4-BE49-F238E27FC236}">
                <a16:creationId xmlns:a16="http://schemas.microsoft.com/office/drawing/2014/main" id="{DCC1430B-B1D1-FC4D-C417-B40539146CFA}"/>
              </a:ext>
            </a:extLst>
          </p:cNvPr>
          <p:cNvPicPr>
            <a:picLocks noChangeAspect="1"/>
          </p:cNvPicPr>
          <p:nvPr/>
        </p:nvPicPr>
        <p:blipFill>
          <a:blip r:embed="rId4"/>
          <a:stretch>
            <a:fillRect/>
          </a:stretch>
        </p:blipFill>
        <p:spPr>
          <a:xfrm>
            <a:off x="1987303" y="3396835"/>
            <a:ext cx="3738281" cy="2738717"/>
          </a:xfrm>
          <a:prstGeom prst="rect">
            <a:avLst/>
          </a:prstGeom>
        </p:spPr>
      </p:pic>
      <p:sp>
        <p:nvSpPr>
          <p:cNvPr id="15" name="TextBox 14">
            <a:extLst>
              <a:ext uri="{FF2B5EF4-FFF2-40B4-BE49-F238E27FC236}">
                <a16:creationId xmlns:a16="http://schemas.microsoft.com/office/drawing/2014/main" id="{4C315BCE-BCD3-DCDA-38B1-8E4CD5F426ED}"/>
              </a:ext>
            </a:extLst>
          </p:cNvPr>
          <p:cNvSpPr txBox="1"/>
          <p:nvPr/>
        </p:nvSpPr>
        <p:spPr>
          <a:xfrm>
            <a:off x="295835" y="1627094"/>
            <a:ext cx="672352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Attachez</a:t>
            </a:r>
            <a:r>
              <a:rPr lang="en-US" b="1">
                <a:latin typeface="Century Gothic"/>
                <a:ea typeface="+mn-lt"/>
                <a:cs typeface="+mn-lt"/>
              </a:rPr>
              <a:t> </a:t>
            </a:r>
            <a:r>
              <a:rPr lang="en-US">
                <a:latin typeface="Century Gothic"/>
                <a:ea typeface="+mn-lt"/>
                <a:cs typeface="+mn-lt"/>
              </a:rPr>
              <a:t>un </a:t>
            </a:r>
            <a:r>
              <a:rPr lang="en-US" b="1" err="1">
                <a:latin typeface="Century Gothic"/>
                <a:ea typeface="+mn-lt"/>
                <a:cs typeface="+mn-lt"/>
              </a:rPr>
              <a:t>élastique</a:t>
            </a:r>
            <a:r>
              <a:rPr lang="en-US" b="1">
                <a:latin typeface="Century Gothic"/>
                <a:ea typeface="+mn-lt"/>
                <a:cs typeface="+mn-lt"/>
              </a:rPr>
              <a:t> au lit</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les </a:t>
            </a:r>
            <a:r>
              <a:rPr lang="en-US" b="1" err="1">
                <a:latin typeface="Century Gothic"/>
                <a:ea typeface="+mn-lt"/>
                <a:cs typeface="+mn-lt"/>
              </a:rPr>
              <a:t>genoux</a:t>
            </a:r>
            <a:r>
              <a:rPr lang="en-US" b="1">
                <a:latin typeface="Century Gothic"/>
                <a:ea typeface="+mn-lt"/>
                <a:cs typeface="+mn-lt"/>
              </a:rPr>
              <a:t> </a:t>
            </a:r>
            <a:r>
              <a:rPr lang="en-US" b="1" err="1">
                <a:latin typeface="Century Gothic"/>
                <a:ea typeface="+mn-lt"/>
                <a:cs typeface="+mn-lt"/>
              </a:rPr>
              <a:t>fléchis</a:t>
            </a:r>
            <a:r>
              <a:rPr lang="en-US" b="1">
                <a:latin typeface="Century Gothic"/>
                <a:ea typeface="+mn-lt"/>
                <a:cs typeface="+mn-lt"/>
              </a:rPr>
              <a:t> </a:t>
            </a:r>
            <a:r>
              <a:rPr lang="en-US">
                <a:latin typeface="Century Gothic"/>
                <a:ea typeface="+mn-lt"/>
                <a:cs typeface="+mn-lt"/>
              </a:rPr>
              <a:t>et les </a:t>
            </a:r>
            <a:r>
              <a:rPr lang="en-US" b="1" err="1">
                <a:latin typeface="Century Gothic"/>
                <a:ea typeface="+mn-lt"/>
                <a:cs typeface="+mn-lt"/>
              </a:rPr>
              <a:t>pieds</a:t>
            </a:r>
            <a:r>
              <a:rPr lang="en-US" b="1">
                <a:latin typeface="Century Gothic"/>
                <a:ea typeface="+mn-lt"/>
                <a:cs typeface="+mn-lt"/>
              </a:rPr>
              <a:t> à plat</a:t>
            </a: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élastique</a:t>
            </a:r>
            <a:r>
              <a:rPr lang="en-US" b="1">
                <a:latin typeface="Century Gothic"/>
                <a:ea typeface="+mn-lt"/>
                <a:cs typeface="+mn-lt"/>
              </a:rPr>
              <a:t> </a:t>
            </a:r>
            <a:r>
              <a:rPr lang="en-US" b="1" err="1">
                <a:latin typeface="Century Gothic"/>
                <a:ea typeface="+mn-lt"/>
                <a:cs typeface="+mn-lt"/>
              </a:rPr>
              <a:t>vers</a:t>
            </a:r>
            <a:r>
              <a:rPr lang="en-US" b="1">
                <a:latin typeface="Century Gothic"/>
                <a:ea typeface="+mn-lt"/>
                <a:cs typeface="+mn-lt"/>
              </a:rPr>
              <a:t> la </a:t>
            </a:r>
            <a:r>
              <a:rPr lang="en-US" b="1" err="1">
                <a:latin typeface="Century Gothic"/>
                <a:ea typeface="+mn-lt"/>
                <a:cs typeface="+mn-lt"/>
              </a:rPr>
              <a:t>hanche</a:t>
            </a:r>
            <a:r>
              <a:rPr lang="en-US">
                <a:latin typeface="Century Gothic"/>
                <a:ea typeface="+mn-lt"/>
                <a:cs typeface="+mn-lt"/>
              </a:rPr>
              <a:t> du </a:t>
            </a:r>
            <a:r>
              <a:rPr lang="en-US" b="1" err="1">
                <a:latin typeface="Century Gothic"/>
                <a:ea typeface="+mn-lt"/>
                <a:cs typeface="+mn-lt"/>
              </a:rPr>
              <a:t>même</a:t>
            </a:r>
            <a:r>
              <a:rPr lang="en-US" b="1">
                <a:latin typeface="Century Gothic"/>
                <a:ea typeface="+mn-lt"/>
                <a:cs typeface="+mn-lt"/>
              </a:rPr>
              <a:t> </a:t>
            </a:r>
            <a:r>
              <a:rPr lang="en-US" b="1" err="1">
                <a:latin typeface="Century Gothic"/>
                <a:ea typeface="+mn-lt"/>
                <a:cs typeface="+mn-lt"/>
              </a:rPr>
              <a:t>côté</a:t>
            </a:r>
            <a:r>
              <a:rPr lang="en-US">
                <a:latin typeface="Century Gothic"/>
                <a:ea typeface="+mn-lt"/>
                <a:cs typeface="+mn-lt"/>
              </a:rPr>
              <a:t>.</a:t>
            </a:r>
          </a:p>
          <a:p>
            <a:pPr>
              <a:lnSpc>
                <a:spcPct val="150000"/>
              </a:lnSpc>
            </a:pPr>
            <a:r>
              <a:rPr lang="en-US" err="1">
                <a:latin typeface="Century Gothic"/>
                <a:ea typeface="+mn-lt"/>
                <a:cs typeface="+mn-lt"/>
              </a:rPr>
              <a:t>Gardez</a:t>
            </a:r>
            <a:r>
              <a:rPr lang="en-US">
                <a:latin typeface="Century Gothic"/>
                <a:ea typeface="+mn-lt"/>
                <a:cs typeface="+mn-lt"/>
              </a:rPr>
              <a:t> le </a:t>
            </a:r>
            <a:r>
              <a:rPr lang="en-US" b="1" err="1">
                <a:latin typeface="Century Gothic"/>
                <a:ea typeface="+mn-lt"/>
                <a:cs typeface="+mn-lt"/>
              </a:rPr>
              <a:t>coude</a:t>
            </a:r>
            <a:r>
              <a:rPr lang="en-US" b="1">
                <a:latin typeface="Century Gothic"/>
                <a:ea typeface="+mn-lt"/>
                <a:cs typeface="+mn-lt"/>
              </a:rPr>
              <a:t> droit</a:t>
            </a:r>
            <a:endParaRPr lang="en-US">
              <a:latin typeface="Century Gothic"/>
              <a:cs typeface="Calibri"/>
            </a:endParaRPr>
          </a:p>
          <a:p>
            <a:endParaRPr lang="en-US">
              <a:latin typeface="Century Gothic"/>
              <a:cs typeface="Calibri"/>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Extension du </a:t>
            </a:r>
            <a:r>
              <a:rPr lang="en-US" sz="2800" b="1" err="1">
                <a:latin typeface="Century Gothic"/>
                <a:cs typeface="Calibri"/>
              </a:rPr>
              <a:t>coude</a:t>
            </a:r>
            <a:endParaRPr lang="en-US">
              <a:latin typeface="Century Gothic"/>
            </a:endParaRPr>
          </a:p>
        </p:txBody>
      </p:sp>
      <p:sp>
        <p:nvSpPr>
          <p:cNvPr id="6" name="TextBox 5">
            <a:extLst>
              <a:ext uri="{FF2B5EF4-FFF2-40B4-BE49-F238E27FC236}">
                <a16:creationId xmlns:a16="http://schemas.microsoft.com/office/drawing/2014/main" id="{358EA22A-31D5-83C8-AD7B-6BB573D01CF4}"/>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38C314A4-1C99-08F3-ACD9-9FE62E322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33B1213F-A508-1777-EA89-28E7FD6F3E3D}"/>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6C657D2E-FDA7-C5E5-DC5C-F13427706D0B}"/>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0" name="Arrow: Up 29">
            <a:extLst>
              <a:ext uri="{FF2B5EF4-FFF2-40B4-BE49-F238E27FC236}">
                <a16:creationId xmlns:a16="http://schemas.microsoft.com/office/drawing/2014/main" id="{660AE393-0257-9BF6-50CA-8306E2262D88}"/>
              </a:ext>
            </a:extLst>
          </p:cNvPr>
          <p:cNvSpPr/>
          <p:nvPr/>
        </p:nvSpPr>
        <p:spPr>
          <a:xfrm rot="6300000">
            <a:off x="4223624" y="791934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16">
            <a:extLst>
              <a:ext uri="{FF2B5EF4-FFF2-40B4-BE49-F238E27FC236}">
                <a16:creationId xmlns:a16="http://schemas.microsoft.com/office/drawing/2014/main" id="{D36D5CBA-EB84-A91A-9EE6-0B0586840B4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72495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E240908A-7B59-8562-652E-AE76CD0E5E62}"/>
              </a:ext>
            </a:extLst>
          </p:cNvPr>
          <p:cNvPicPr>
            <a:picLocks noChangeAspect="1"/>
          </p:cNvPicPr>
          <p:nvPr/>
        </p:nvPicPr>
        <p:blipFill>
          <a:blip r:embed="rId3"/>
          <a:stretch>
            <a:fillRect/>
          </a:stretch>
        </p:blipFill>
        <p:spPr>
          <a:xfrm>
            <a:off x="3455814" y="2690246"/>
            <a:ext cx="2743200" cy="1873547"/>
          </a:xfrm>
          <a:prstGeom prst="rect">
            <a:avLst/>
          </a:prstGeom>
        </p:spPr>
      </p:pic>
      <p:pic>
        <p:nvPicPr>
          <p:cNvPr id="16" name="Picture 3" descr="A picture containing person&#10;&#10;Description automatically generated">
            <a:extLst>
              <a:ext uri="{FF2B5EF4-FFF2-40B4-BE49-F238E27FC236}">
                <a16:creationId xmlns:a16="http://schemas.microsoft.com/office/drawing/2014/main" id="{70DCC6C7-5C4A-49E0-56F2-EE2C3C1F5FEB}"/>
              </a:ext>
            </a:extLst>
          </p:cNvPr>
          <p:cNvPicPr>
            <a:picLocks noChangeAspect="1"/>
          </p:cNvPicPr>
          <p:nvPr/>
        </p:nvPicPr>
        <p:blipFill>
          <a:blip r:embed="rId4"/>
          <a:stretch>
            <a:fillRect/>
          </a:stretch>
        </p:blipFill>
        <p:spPr>
          <a:xfrm>
            <a:off x="3459874" y="5053292"/>
            <a:ext cx="2743200" cy="1875169"/>
          </a:xfrm>
          <a:prstGeom prst="rect">
            <a:avLst/>
          </a:prstGeom>
        </p:spPr>
      </p:pic>
      <p:pic>
        <p:nvPicPr>
          <p:cNvPr id="20" name="Picture 19" descr="A picture containing person&#10;&#10;Description automatically generated">
            <a:extLst>
              <a:ext uri="{FF2B5EF4-FFF2-40B4-BE49-F238E27FC236}">
                <a16:creationId xmlns:a16="http://schemas.microsoft.com/office/drawing/2014/main" id="{01A16A6B-F527-2369-EB62-9260661F40F0}"/>
              </a:ext>
            </a:extLst>
          </p:cNvPr>
          <p:cNvPicPr>
            <a:picLocks noChangeAspect="1"/>
          </p:cNvPicPr>
          <p:nvPr/>
        </p:nvPicPr>
        <p:blipFill>
          <a:blip r:embed="rId4"/>
          <a:stretch>
            <a:fillRect/>
          </a:stretch>
        </p:blipFill>
        <p:spPr>
          <a:xfrm flipH="1">
            <a:off x="3652378" y="7732323"/>
            <a:ext cx="2743199" cy="1875169"/>
          </a:xfrm>
          <a:prstGeom prst="rect">
            <a:avLst/>
          </a:prstGeom>
        </p:spPr>
      </p:pic>
      <p:sp>
        <p:nvSpPr>
          <p:cNvPr id="22" name="Arrow: Up 21">
            <a:extLst>
              <a:ext uri="{FF2B5EF4-FFF2-40B4-BE49-F238E27FC236}">
                <a16:creationId xmlns:a16="http://schemas.microsoft.com/office/drawing/2014/main" id="{0FF7F853-2437-2CCE-3E5B-9DE82C47428B}"/>
              </a:ext>
            </a:extLst>
          </p:cNvPr>
          <p:cNvSpPr/>
          <p:nvPr/>
        </p:nvSpPr>
        <p:spPr>
          <a:xfrm rot="14280000">
            <a:off x="3685978" y="5930831"/>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4" name="Arrow: Up 23">
            <a:extLst>
              <a:ext uri="{FF2B5EF4-FFF2-40B4-BE49-F238E27FC236}">
                <a16:creationId xmlns:a16="http://schemas.microsoft.com/office/drawing/2014/main" id="{CC9B2925-D5AA-4B00-A4E0-2F9FF12A3D92}"/>
              </a:ext>
            </a:extLst>
          </p:cNvPr>
          <p:cNvSpPr/>
          <p:nvPr/>
        </p:nvSpPr>
        <p:spPr>
          <a:xfrm rot="4200000">
            <a:off x="3894526" y="8449442"/>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26" name="Arrow: Up 25">
            <a:extLst>
              <a:ext uri="{FF2B5EF4-FFF2-40B4-BE49-F238E27FC236}">
                <a16:creationId xmlns:a16="http://schemas.microsoft.com/office/drawing/2014/main" id="{32594EBE-B7B0-2707-0646-BB50FEB6294F}"/>
              </a:ext>
            </a:extLst>
          </p:cNvPr>
          <p:cNvSpPr/>
          <p:nvPr/>
        </p:nvSpPr>
        <p:spPr>
          <a:xfrm rot="7680000">
            <a:off x="5819577" y="870611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5885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Rotation </a:t>
            </a:r>
            <a:r>
              <a:rPr lang="en-US" sz="2800" b="1" err="1">
                <a:latin typeface="Century Gothic"/>
                <a:cs typeface="Calibri"/>
              </a:rPr>
              <a:t>externe</a:t>
            </a:r>
            <a:r>
              <a:rPr lang="en-US" sz="2800" b="1">
                <a:latin typeface="Century Gothic"/>
                <a:cs typeface="Calibri"/>
              </a:rPr>
              <a:t> de </a:t>
            </a:r>
            <a:r>
              <a:rPr lang="en-US" sz="2800" b="1" err="1">
                <a:latin typeface="Century Gothic"/>
                <a:cs typeface="Calibri"/>
              </a:rPr>
              <a:t>l'épaule</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161364" y="1223682"/>
            <a:ext cx="7086599" cy="6792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err="1">
                <a:latin typeface="Century Gothic"/>
                <a:ea typeface="+mn-lt"/>
                <a:cs typeface="+mn-lt"/>
              </a:rPr>
              <a:t>Couchez-vous</a:t>
            </a:r>
            <a:r>
              <a:rPr lang="en-US">
                <a:latin typeface="Century Gothic"/>
                <a:ea typeface="+mn-lt"/>
                <a:cs typeface="+mn-lt"/>
              </a:rPr>
              <a:t> sur le dos avec les </a:t>
            </a:r>
            <a:r>
              <a:rPr lang="en-US" b="1" err="1">
                <a:latin typeface="Century Gothic"/>
                <a:ea typeface="+mn-lt"/>
                <a:cs typeface="+mn-lt"/>
              </a:rPr>
              <a:t>coudes</a:t>
            </a:r>
            <a:r>
              <a:rPr lang="en-US" b="1">
                <a:latin typeface="Century Gothic"/>
                <a:ea typeface="+mn-lt"/>
                <a:cs typeface="+mn-lt"/>
              </a:rPr>
              <a:t> pliés</a:t>
            </a:r>
            <a:r>
              <a:rPr lang="en-US">
                <a:latin typeface="Century Gothic"/>
                <a:ea typeface="+mn-lt"/>
                <a:cs typeface="+mn-lt"/>
              </a:rPr>
              <a:t> à 90 °</a:t>
            </a:r>
            <a:endParaRPr lang="en-US">
              <a:latin typeface="Century Gothic"/>
              <a:cs typeface="Calibri" panose="020F0502020204030204"/>
            </a:endParaRPr>
          </a:p>
          <a:p>
            <a:pPr>
              <a:lnSpc>
                <a:spcPct val="150000"/>
              </a:lnSpc>
            </a:pPr>
            <a:r>
              <a:rPr lang="en-US" sz="2800">
                <a:latin typeface="Century Gothic"/>
                <a:ea typeface="+mn-lt"/>
                <a:cs typeface="+mn-lt"/>
              </a:rPr>
              <a:t>2. </a:t>
            </a:r>
            <a:r>
              <a:rPr lang="en-US">
                <a:latin typeface="Century Gothic"/>
                <a:ea typeface="+mn-lt"/>
                <a:cs typeface="+mn-lt"/>
              </a:rPr>
              <a:t>Tenez </a:t>
            </a:r>
            <a:r>
              <a:rPr lang="en-US" err="1">
                <a:latin typeface="Century Gothic"/>
                <a:ea typeface="+mn-lt"/>
                <a:cs typeface="+mn-lt"/>
              </a:rPr>
              <a:t>l'</a:t>
            </a:r>
            <a:r>
              <a:rPr lang="en-US" b="1" err="1">
                <a:latin typeface="Century Gothic"/>
                <a:ea typeface="+mn-lt"/>
                <a:cs typeface="+mn-lt"/>
              </a:rPr>
              <a:t>élastique</a:t>
            </a:r>
            <a:r>
              <a:rPr lang="en-US" b="1">
                <a:latin typeface="Century Gothic"/>
                <a:ea typeface="+mn-lt"/>
                <a:cs typeface="+mn-lt"/>
              </a:rPr>
              <a:t> dans les mains</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une </a:t>
            </a:r>
            <a:r>
              <a:rPr lang="en-US" b="1">
                <a:latin typeface="Century Gothic"/>
                <a:ea typeface="+mn-lt"/>
                <a:cs typeface="+mn-lt"/>
              </a:rPr>
              <a:t>main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r>
              <a:rPr lang="en-US">
                <a:latin typeface="Century Gothic"/>
                <a:ea typeface="+mn-lt"/>
                <a:cs typeface="+mn-lt"/>
              </a:rPr>
              <a:t> le plus loin possible. Ne </a:t>
            </a:r>
            <a:r>
              <a:rPr lang="en-US" b="1" err="1">
                <a:latin typeface="Century Gothic"/>
                <a:ea typeface="+mn-lt"/>
                <a:cs typeface="+mn-lt"/>
              </a:rPr>
              <a:t>déplacez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4.</a:t>
            </a:r>
            <a:r>
              <a:rPr lang="en-US">
                <a:latin typeface="Century Gothic"/>
                <a:ea typeface="+mn-lt"/>
                <a:cs typeface="+mn-lt"/>
              </a:rPr>
              <a:t> </a:t>
            </a:r>
            <a:r>
              <a:rPr lang="en-US" err="1">
                <a:latin typeface="Century Gothic"/>
                <a:ea typeface="+mn-lt"/>
                <a:cs typeface="+mn-lt"/>
              </a:rPr>
              <a:t>Tirez</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autre</a:t>
            </a:r>
            <a:r>
              <a:rPr lang="en-US" b="1">
                <a:latin typeface="Century Gothic"/>
                <a:ea typeface="+mn-lt"/>
                <a:cs typeface="+mn-lt"/>
              </a:rPr>
              <a:t> main </a:t>
            </a:r>
            <a:r>
              <a:rPr lang="en-US" b="1" err="1">
                <a:latin typeface="Century Gothic"/>
                <a:ea typeface="+mn-lt"/>
                <a:cs typeface="+mn-lt"/>
              </a:rPr>
              <a:t>vers</a:t>
            </a:r>
            <a:r>
              <a:rPr lang="en-US" b="1">
                <a:latin typeface="Century Gothic"/>
                <a:ea typeface="+mn-lt"/>
                <a:cs typeface="+mn-lt"/>
              </a:rPr>
              <a:t> </a:t>
            </a:r>
            <a:r>
              <a:rPr lang="en-US" b="1" err="1">
                <a:latin typeface="Century Gothic"/>
                <a:ea typeface="+mn-lt"/>
                <a:cs typeface="+mn-lt"/>
              </a:rPr>
              <a:t>l'extérieur</a:t>
            </a:r>
            <a:r>
              <a:rPr lang="en-US">
                <a:latin typeface="Century Gothic"/>
                <a:ea typeface="+mn-lt"/>
                <a:cs typeface="+mn-lt"/>
              </a:rPr>
              <a:t> le plus loin possible. Ne </a:t>
            </a:r>
            <a:r>
              <a:rPr lang="en-US" b="1" err="1">
                <a:latin typeface="Century Gothic"/>
                <a:ea typeface="+mn-lt"/>
                <a:cs typeface="+mn-lt"/>
              </a:rPr>
              <a:t>déplacez</a:t>
            </a:r>
            <a:r>
              <a:rPr lang="en-US" b="1">
                <a:latin typeface="Century Gothic"/>
                <a:ea typeface="+mn-lt"/>
                <a:cs typeface="+mn-lt"/>
              </a:rPr>
              <a:t> pas</a:t>
            </a:r>
            <a:r>
              <a:rPr lang="en-US">
                <a:latin typeface="Century Gothic"/>
                <a:ea typeface="+mn-lt"/>
                <a:cs typeface="+mn-lt"/>
              </a:rPr>
              <a:t> le </a:t>
            </a:r>
            <a:r>
              <a:rPr lang="en-US" b="1" err="1">
                <a:latin typeface="Century Gothic"/>
                <a:ea typeface="+mn-lt"/>
                <a:cs typeface="+mn-lt"/>
              </a:rPr>
              <a:t>coude</a:t>
            </a:r>
            <a:r>
              <a:rPr lang="en-US">
                <a:latin typeface="Century Gothic"/>
                <a:ea typeface="+mn-lt"/>
                <a:cs typeface="+mn-lt"/>
              </a:rPr>
              <a:t>. </a:t>
            </a:r>
            <a:endParaRPr lang="en-US">
              <a:latin typeface="Century Gothic"/>
            </a:endParaRPr>
          </a:p>
        </p:txBody>
      </p:sp>
      <p:sp>
        <p:nvSpPr>
          <p:cNvPr id="6" name="TextBox 5">
            <a:extLst>
              <a:ext uri="{FF2B5EF4-FFF2-40B4-BE49-F238E27FC236}">
                <a16:creationId xmlns:a16="http://schemas.microsoft.com/office/drawing/2014/main" id="{2CD9C0F4-C4FE-66FF-CC14-4C3A84A4F6B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5F3790C1-628B-04AE-B257-D1BD26F10F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0329"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044533CB-B402-0B54-5FF9-AE3354CB8555}"/>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0CFCD502-BCD5-5F08-6BF4-9D855F367E16}"/>
              </a:ext>
            </a:extLst>
          </p:cNvPr>
          <p:cNvSpPr txBox="1"/>
          <p:nvPr/>
        </p:nvSpPr>
        <p:spPr>
          <a:xfrm>
            <a:off x="6477" y="93041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a:t>
            </a:r>
            <a:r>
              <a:rPr lang="en-US" b="1" err="1">
                <a:latin typeface="Century Gothic"/>
                <a:cs typeface="Calibri"/>
              </a:rPr>
              <a:t>épétez</a:t>
            </a:r>
            <a:r>
              <a:rPr lang="en-US">
                <a:latin typeface="Century Gothic"/>
              </a:rPr>
              <a:t> ______ </a:t>
            </a:r>
            <a:r>
              <a:rPr lang="en-US" err="1">
                <a:latin typeface="Century Gothic"/>
              </a:rPr>
              <a:t>fois</a:t>
            </a:r>
            <a:endParaRPr lang="en-US">
              <a:latin typeface="Century Gothic"/>
              <a:cs typeface="Cavolini"/>
            </a:endParaRPr>
          </a:p>
        </p:txBody>
      </p:sp>
      <p:sp>
        <p:nvSpPr>
          <p:cNvPr id="3" name="TextBox 16">
            <a:extLst>
              <a:ext uri="{FF2B5EF4-FFF2-40B4-BE49-F238E27FC236}">
                <a16:creationId xmlns:a16="http://schemas.microsoft.com/office/drawing/2014/main" id="{CEBDCE58-0FD4-3DB9-3B9D-8AF35C8DE56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151298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Quad Over Roll </a:t>
            </a:r>
            <a:endParaRPr lang="en-US">
              <a:latin typeface="Century Gothic"/>
            </a:endParaRPr>
          </a:p>
        </p:txBody>
      </p:sp>
      <p:sp>
        <p:nvSpPr>
          <p:cNvPr id="9" name="TextBox 8">
            <a:extLst>
              <a:ext uri="{FF2B5EF4-FFF2-40B4-BE49-F238E27FC236}">
                <a16:creationId xmlns:a16="http://schemas.microsoft.com/office/drawing/2014/main" id="{03CC9340-C26F-E25B-DEF6-FDD315402A6A}"/>
              </a:ext>
            </a:extLst>
          </p:cNvPr>
          <p:cNvSpPr txBox="1"/>
          <p:nvPr/>
        </p:nvSpPr>
        <p:spPr>
          <a:xfrm>
            <a:off x="246047" y="201492"/>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avolini"/>
              <a:cs typeface="Calibri"/>
            </a:endParaRPr>
          </a:p>
        </p:txBody>
      </p:sp>
      <p:pic>
        <p:nvPicPr>
          <p:cNvPr id="11" name="Graphic 2" descr="Dumbbell with solid fill">
            <a:extLst>
              <a:ext uri="{FF2B5EF4-FFF2-40B4-BE49-F238E27FC236}">
                <a16:creationId xmlns:a16="http://schemas.microsoft.com/office/drawing/2014/main" id="{3B97F270-9E83-F678-D7C8-F7358FB481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056" y="97982"/>
            <a:ext cx="591671" cy="591671"/>
          </a:xfrm>
          <a:prstGeom prst="rect">
            <a:avLst/>
          </a:prstGeom>
        </p:spPr>
      </p:pic>
      <p:sp>
        <p:nvSpPr>
          <p:cNvPr id="15" name="TextBox 14">
            <a:extLst>
              <a:ext uri="{FF2B5EF4-FFF2-40B4-BE49-F238E27FC236}">
                <a16:creationId xmlns:a16="http://schemas.microsoft.com/office/drawing/2014/main" id="{4C315BCE-BCD3-DCDA-38B1-8E4CD5F426ED}"/>
              </a:ext>
            </a:extLst>
          </p:cNvPr>
          <p:cNvSpPr txBox="1"/>
          <p:nvPr/>
        </p:nvSpPr>
        <p:spPr>
          <a:xfrm>
            <a:off x="296901" y="1548061"/>
            <a:ext cx="3461975" cy="819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on back </a:t>
            </a:r>
            <a:r>
              <a:rPr lang="en-US">
                <a:latin typeface="Century Gothic"/>
                <a:ea typeface="+mn-lt"/>
                <a:cs typeface="+mn-lt"/>
              </a:rPr>
              <a:t>with </a:t>
            </a:r>
            <a:endParaRPr lang="en-US" b="1">
              <a:latin typeface="Century Gothic"/>
              <a:ea typeface="+mn-lt"/>
              <a:cs typeface="+mn-lt"/>
            </a:endParaRPr>
          </a:p>
          <a:p>
            <a:pPr>
              <a:lnSpc>
                <a:spcPct val="150000"/>
              </a:lnSpc>
            </a:pPr>
            <a:r>
              <a:rPr lang="en-US" b="1">
                <a:latin typeface="Century Gothic"/>
                <a:ea typeface="+mn-lt"/>
                <a:cs typeface="+mn-lt"/>
              </a:rPr>
              <a:t>    cylinder under thigh</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Lift heel</a:t>
            </a:r>
            <a:r>
              <a:rPr lang="en-US">
                <a:latin typeface="Century Gothic"/>
                <a:ea typeface="+mn-lt"/>
                <a:cs typeface="+mn-lt"/>
              </a:rPr>
              <a:t> up </a:t>
            </a:r>
            <a:endParaRPr lang="en-US" b="1">
              <a:latin typeface="Century Gothic"/>
              <a:ea typeface="+mn-lt"/>
              <a:cs typeface="+mn-lt"/>
            </a:endParaRPr>
          </a:p>
          <a:p>
            <a:pPr>
              <a:lnSpc>
                <a:spcPct val="150000"/>
              </a:lnSpc>
              <a:spcBef>
                <a:spcPts val="100"/>
              </a:spcBef>
            </a:pPr>
            <a:r>
              <a:rPr lang="en-US">
                <a:latin typeface="Century Gothic"/>
                <a:ea typeface="+mn-lt"/>
                <a:cs typeface="+mn-lt"/>
              </a:rPr>
              <a:t>   with </a:t>
            </a:r>
            <a:r>
              <a:rPr lang="en-US" b="1">
                <a:latin typeface="Century Gothic"/>
                <a:ea typeface="+mn-lt"/>
                <a:cs typeface="+mn-lt"/>
              </a:rPr>
              <a:t>knee on cylinder</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Hold</a:t>
            </a:r>
            <a:r>
              <a:rPr lang="en-US">
                <a:latin typeface="Century Gothic"/>
                <a:ea typeface="+mn-lt"/>
                <a:cs typeface="+mn-lt"/>
              </a:rPr>
              <a:t> ____ seconds</a:t>
            </a: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4.</a:t>
            </a:r>
            <a:r>
              <a:rPr lang="en-US" b="1">
                <a:latin typeface="Century Gothic"/>
                <a:ea typeface="+mn-lt"/>
                <a:cs typeface="+mn-lt"/>
              </a:rPr>
              <a:t> Lower </a:t>
            </a:r>
            <a:r>
              <a:rPr lang="en-US">
                <a:latin typeface="Century Gothic"/>
                <a:ea typeface="+mn-lt"/>
                <a:cs typeface="+mn-lt"/>
              </a:rPr>
              <a:t>heel </a:t>
            </a:r>
            <a:r>
              <a:rPr lang="en-US" b="1">
                <a:latin typeface="Century Gothic"/>
                <a:ea typeface="+mn-lt"/>
                <a:cs typeface="+mn-lt"/>
              </a:rPr>
              <a:t>slowly</a:t>
            </a: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a:latin typeface="Century Gothic"/>
              <a:ea typeface="+mn-lt"/>
              <a:cs typeface="+mn-lt"/>
            </a:endParaRPr>
          </a:p>
        </p:txBody>
      </p:sp>
      <p:pic>
        <p:nvPicPr>
          <p:cNvPr id="17" name="Picture 17">
            <a:extLst>
              <a:ext uri="{FF2B5EF4-FFF2-40B4-BE49-F238E27FC236}">
                <a16:creationId xmlns:a16="http://schemas.microsoft.com/office/drawing/2014/main" id="{73C24716-5E0C-F9F2-B786-AA46020DFA6A}"/>
              </a:ext>
            </a:extLst>
          </p:cNvPr>
          <p:cNvPicPr>
            <a:picLocks noChangeAspect="1"/>
          </p:cNvPicPr>
          <p:nvPr/>
        </p:nvPicPr>
        <p:blipFill>
          <a:blip r:embed="rId5"/>
          <a:stretch>
            <a:fillRect/>
          </a:stretch>
        </p:blipFill>
        <p:spPr>
          <a:xfrm>
            <a:off x="3812118" y="3252879"/>
            <a:ext cx="2704461" cy="1995971"/>
          </a:xfrm>
          <a:prstGeom prst="rect">
            <a:avLst/>
          </a:prstGeom>
        </p:spPr>
      </p:pic>
      <p:pic>
        <p:nvPicPr>
          <p:cNvPr id="3" name="Picture 6" descr="Icon&#10;&#10;Description automatically generated">
            <a:extLst>
              <a:ext uri="{FF2B5EF4-FFF2-40B4-BE49-F238E27FC236}">
                <a16:creationId xmlns:a16="http://schemas.microsoft.com/office/drawing/2014/main" id="{8B3CBCD3-0DDE-91B6-2D24-F2FD6D0BBA88}"/>
              </a:ext>
            </a:extLst>
          </p:cNvPr>
          <p:cNvPicPr>
            <a:picLocks noChangeAspect="1"/>
          </p:cNvPicPr>
          <p:nvPr/>
        </p:nvPicPr>
        <p:blipFill>
          <a:blip r:embed="rId6"/>
          <a:stretch>
            <a:fillRect/>
          </a:stretch>
        </p:blipFill>
        <p:spPr>
          <a:xfrm>
            <a:off x="6259280" y="94204"/>
            <a:ext cx="838760" cy="811866"/>
          </a:xfrm>
          <a:prstGeom prst="rect">
            <a:avLst/>
          </a:prstGeom>
        </p:spPr>
      </p:pic>
      <p:pic>
        <p:nvPicPr>
          <p:cNvPr id="2" name="Picture 3">
            <a:extLst>
              <a:ext uri="{FF2B5EF4-FFF2-40B4-BE49-F238E27FC236}">
                <a16:creationId xmlns:a16="http://schemas.microsoft.com/office/drawing/2014/main" id="{A05CDA26-BEFD-2416-5742-BB3BB46724C0}"/>
              </a:ext>
            </a:extLst>
          </p:cNvPr>
          <p:cNvPicPr>
            <a:picLocks noChangeAspect="1"/>
          </p:cNvPicPr>
          <p:nvPr/>
        </p:nvPicPr>
        <p:blipFill>
          <a:blip r:embed="rId7"/>
          <a:stretch>
            <a:fillRect/>
          </a:stretch>
        </p:blipFill>
        <p:spPr>
          <a:xfrm>
            <a:off x="3764837" y="1784035"/>
            <a:ext cx="2743420" cy="1132514"/>
          </a:xfrm>
          <a:prstGeom prst="rect">
            <a:avLst/>
          </a:prstGeom>
        </p:spPr>
      </p:pic>
      <p:pic>
        <p:nvPicPr>
          <p:cNvPr id="4" name="Picture 17">
            <a:extLst>
              <a:ext uri="{FF2B5EF4-FFF2-40B4-BE49-F238E27FC236}">
                <a16:creationId xmlns:a16="http://schemas.microsoft.com/office/drawing/2014/main" id="{D5E87E03-797C-A591-E1A3-6F407355747A}"/>
              </a:ext>
            </a:extLst>
          </p:cNvPr>
          <p:cNvPicPr>
            <a:picLocks noChangeAspect="1"/>
          </p:cNvPicPr>
          <p:nvPr/>
        </p:nvPicPr>
        <p:blipFill>
          <a:blip r:embed="rId5"/>
          <a:stretch>
            <a:fillRect/>
          </a:stretch>
        </p:blipFill>
        <p:spPr>
          <a:xfrm>
            <a:off x="3779505" y="5506984"/>
            <a:ext cx="2704461" cy="1995971"/>
          </a:xfrm>
          <a:prstGeom prst="rect">
            <a:avLst/>
          </a:prstGeom>
        </p:spPr>
      </p:pic>
      <p:pic>
        <p:nvPicPr>
          <p:cNvPr id="6" name="Picture 17">
            <a:extLst>
              <a:ext uri="{FF2B5EF4-FFF2-40B4-BE49-F238E27FC236}">
                <a16:creationId xmlns:a16="http://schemas.microsoft.com/office/drawing/2014/main" id="{CE707842-6070-4BF5-7DBD-4505EB6DC030}"/>
              </a:ext>
            </a:extLst>
          </p:cNvPr>
          <p:cNvPicPr>
            <a:picLocks noChangeAspect="1"/>
          </p:cNvPicPr>
          <p:nvPr/>
        </p:nvPicPr>
        <p:blipFill>
          <a:blip r:embed="rId5"/>
          <a:stretch>
            <a:fillRect/>
          </a:stretch>
        </p:blipFill>
        <p:spPr>
          <a:xfrm>
            <a:off x="3816781" y="7638723"/>
            <a:ext cx="2704461" cy="1995971"/>
          </a:xfrm>
          <a:prstGeom prst="rect">
            <a:avLst/>
          </a:prstGeom>
        </p:spPr>
      </p:pic>
      <p:sp>
        <p:nvSpPr>
          <p:cNvPr id="8" name="Arrow: Up 7">
            <a:extLst>
              <a:ext uri="{FF2B5EF4-FFF2-40B4-BE49-F238E27FC236}">
                <a16:creationId xmlns:a16="http://schemas.microsoft.com/office/drawing/2014/main" id="{E62DC863-C776-C526-70EE-B3A1F811EB85}"/>
              </a:ext>
            </a:extLst>
          </p:cNvPr>
          <p:cNvSpPr/>
          <p:nvPr/>
        </p:nvSpPr>
        <p:spPr>
          <a:xfrm rot="11580000">
            <a:off x="3983682" y="871560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D2693EA-1B35-F750-8469-9F1D6885836F}"/>
              </a:ext>
            </a:extLst>
          </p:cNvPr>
          <p:cNvSpPr/>
          <p:nvPr/>
        </p:nvSpPr>
        <p:spPr>
          <a:xfrm rot="1560000">
            <a:off x="4428649" y="357873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35E92E-3996-E01E-B164-AC3EEA421413}"/>
              </a:ext>
            </a:extLst>
          </p:cNvPr>
          <p:cNvSpPr txBox="1"/>
          <p:nvPr/>
        </p:nvSpPr>
        <p:spPr>
          <a:xfrm>
            <a:off x="4333509" y="5874327"/>
            <a:ext cx="1134251" cy="473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Cavolini"/>
                <a:cs typeface="Calibri"/>
              </a:rPr>
              <a:t>HOLD</a:t>
            </a:r>
            <a:endParaRPr lang="en-US" sz="2400" b="1">
              <a:latin typeface="Cavolini"/>
            </a:endParaRPr>
          </a:p>
        </p:txBody>
      </p:sp>
      <p:sp>
        <p:nvSpPr>
          <p:cNvPr id="13" name="TextBox 12">
            <a:extLst>
              <a:ext uri="{FF2B5EF4-FFF2-40B4-BE49-F238E27FC236}">
                <a16:creationId xmlns:a16="http://schemas.microsoft.com/office/drawing/2014/main" id="{D2F22A56-C5A6-8DB3-ED0A-4B3170B23EB1}"/>
              </a:ext>
            </a:extLst>
          </p:cNvPr>
          <p:cNvSpPr txBox="1"/>
          <p:nvPr/>
        </p:nvSpPr>
        <p:spPr>
          <a:xfrm>
            <a:off x="336105" y="91961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7" name="TextBox 16">
            <a:extLst>
              <a:ext uri="{FF2B5EF4-FFF2-40B4-BE49-F238E27FC236}">
                <a16:creationId xmlns:a16="http://schemas.microsoft.com/office/drawing/2014/main" id="{CD7A482A-7834-0FD2-606B-D5BF9A1914B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
        <p:nvSpPr>
          <p:cNvPr id="14" name="TextBox 13">
            <a:extLst>
              <a:ext uri="{FF2B5EF4-FFF2-40B4-BE49-F238E27FC236}">
                <a16:creationId xmlns:a16="http://schemas.microsoft.com/office/drawing/2014/main" id="{E854D07A-E990-E1D6-8B90-92FF4A924B7B}"/>
              </a:ext>
            </a:extLst>
          </p:cNvPr>
          <p:cNvSpPr txBox="1"/>
          <p:nvPr/>
        </p:nvSpPr>
        <p:spPr>
          <a:xfrm>
            <a:off x="5875677" y="9739704"/>
            <a:ext cx="12197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dirty="0">
              <a:latin typeface="Century Gothic"/>
              <a:ea typeface="Calibri"/>
              <a:cs typeface="Calibri"/>
            </a:endParaRPr>
          </a:p>
        </p:txBody>
      </p:sp>
    </p:spTree>
    <p:extLst>
      <p:ext uri="{BB962C8B-B14F-4D97-AF65-F5344CB8AC3E}">
        <p14:creationId xmlns:p14="http://schemas.microsoft.com/office/powerpoint/2010/main" val="233447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Clamshell </a:t>
            </a:r>
            <a:endParaRPr lang="en-US">
              <a:latin typeface="Century Gothic"/>
            </a:endParaRPr>
          </a:p>
        </p:txBody>
      </p:sp>
      <p:pic>
        <p:nvPicPr>
          <p:cNvPr id="8" name="Graphic 2" descr="Dumbbell with solid fill">
            <a:extLst>
              <a:ext uri="{FF2B5EF4-FFF2-40B4-BE49-F238E27FC236}">
                <a16:creationId xmlns:a16="http://schemas.microsoft.com/office/drawing/2014/main" id="{5E33F9B0-A1F7-142A-91FE-578826D32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9945051A-4962-876F-204C-CEF07FAB912F}"/>
              </a:ext>
            </a:extLst>
          </p:cNvPr>
          <p:cNvPicPr>
            <a:picLocks noChangeAspect="1"/>
          </p:cNvPicPr>
          <p:nvPr/>
        </p:nvPicPr>
        <p:blipFill>
          <a:blip r:embed="rId5"/>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514695BB-4CD5-83F7-E8F1-0E6F1D7DC5B0}"/>
              </a:ext>
            </a:extLst>
          </p:cNvPr>
          <p:cNvSpPr txBox="1"/>
          <p:nvPr/>
        </p:nvSpPr>
        <p:spPr>
          <a:xfrm>
            <a:off x="366751" y="1291796"/>
            <a:ext cx="3275601" cy="7936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avolini"/>
                <a:ea typeface="+mn-lt"/>
                <a:cs typeface="+mn-lt"/>
              </a:rPr>
              <a:t>1.</a:t>
            </a:r>
            <a:r>
              <a:rPr lang="en-US">
                <a:latin typeface="Cavolini"/>
                <a:ea typeface="+mn-lt"/>
                <a:cs typeface="+mn-lt"/>
              </a:rPr>
              <a:t> </a:t>
            </a:r>
            <a:r>
              <a:rPr lang="en-US" b="1">
                <a:latin typeface="Century Gothic"/>
                <a:ea typeface="+mn-lt"/>
                <a:cs typeface="+mn-lt"/>
              </a:rPr>
              <a:t>Lay on side</a:t>
            </a:r>
            <a:r>
              <a:rPr lang="en-US">
                <a:latin typeface="Century Gothic"/>
                <a:ea typeface="+mn-lt"/>
                <a:cs typeface="+mn-lt"/>
              </a:rPr>
              <a:t>  </a:t>
            </a:r>
            <a:endParaRPr lang="en-US" b="1">
              <a:latin typeface="Century Gothic"/>
              <a:ea typeface="+mn-lt"/>
              <a:cs typeface="+mn-lt"/>
            </a:endParaRPr>
          </a:p>
          <a:p>
            <a:pPr>
              <a:lnSpc>
                <a:spcPct val="150000"/>
              </a:lnSpc>
            </a:pPr>
            <a:r>
              <a:rPr lang="en-US" b="1">
                <a:latin typeface="Century Gothic"/>
                <a:ea typeface="+mn-lt"/>
                <a:cs typeface="+mn-lt"/>
              </a:rPr>
              <a:t>    </a:t>
            </a:r>
            <a:r>
              <a:rPr lang="en-US">
                <a:latin typeface="Century Gothic"/>
                <a:ea typeface="+mn-lt"/>
                <a:cs typeface="+mn-lt"/>
              </a:rPr>
              <a:t>with </a:t>
            </a:r>
            <a:r>
              <a:rPr lang="en-US" b="1">
                <a:latin typeface="Century Gothic"/>
                <a:ea typeface="+mn-lt"/>
                <a:cs typeface="+mn-lt"/>
              </a:rPr>
              <a:t>legs bent</a:t>
            </a: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spcBef>
                <a:spcPts val="100"/>
              </a:spcBef>
            </a:pPr>
            <a:r>
              <a:rPr lang="en-US" sz="2800">
                <a:latin typeface="Cavolini"/>
                <a:ea typeface="+mn-lt"/>
                <a:cs typeface="+mn-lt"/>
              </a:rPr>
              <a:t>2. </a:t>
            </a:r>
            <a:r>
              <a:rPr lang="en-US" b="1">
                <a:latin typeface="Century Gothic"/>
                <a:ea typeface="+mn-lt"/>
                <a:cs typeface="+mn-lt"/>
              </a:rPr>
              <a:t>Lift knee </a:t>
            </a:r>
            <a:r>
              <a:rPr lang="en-US">
                <a:latin typeface="Century Gothic"/>
                <a:ea typeface="+mn-lt"/>
                <a:cs typeface="+mn-lt"/>
              </a:rPr>
              <a:t>on top</a:t>
            </a:r>
            <a:endParaRPr lang="en-US" b="1">
              <a:latin typeface="Century Gothic"/>
              <a:ea typeface="+mn-lt"/>
              <a:cs typeface="+mn-lt"/>
            </a:endParaRPr>
          </a:p>
          <a:p>
            <a:pPr>
              <a:lnSpc>
                <a:spcPct val="150000"/>
              </a:lnSpc>
              <a:spcBef>
                <a:spcPts val="100"/>
              </a:spcBef>
            </a:pPr>
            <a:r>
              <a:rPr lang="en-US">
                <a:latin typeface="Century Gothic"/>
                <a:ea typeface="+mn-lt"/>
                <a:cs typeface="+mn-lt"/>
              </a:rPr>
              <a:t>   with </a:t>
            </a:r>
            <a:r>
              <a:rPr lang="en-US" b="1">
                <a:latin typeface="Century Gothic"/>
                <a:ea typeface="+mn-lt"/>
                <a:cs typeface="+mn-lt"/>
              </a:rPr>
              <a:t>feet together</a:t>
            </a: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r>
              <a:rPr lang="en-US" sz="2800">
                <a:latin typeface="Cavolini"/>
                <a:ea typeface="+mn-lt"/>
                <a:cs typeface="+mn-lt"/>
              </a:rPr>
              <a:t>3.</a:t>
            </a:r>
            <a:r>
              <a:rPr lang="en-US">
                <a:latin typeface="Cavolini"/>
                <a:ea typeface="+mn-lt"/>
                <a:cs typeface="+mn-lt"/>
              </a:rPr>
              <a:t> </a:t>
            </a:r>
            <a:r>
              <a:rPr lang="en-US" b="1">
                <a:latin typeface="Century Gothic"/>
                <a:ea typeface="+mn-lt"/>
                <a:cs typeface="+mn-lt"/>
              </a:rPr>
              <a:t>Lower knee </a:t>
            </a:r>
            <a:endParaRPr lang="en-US">
              <a:latin typeface="Century Gothic"/>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p:txBody>
      </p:sp>
      <p:pic>
        <p:nvPicPr>
          <p:cNvPr id="9" name="Picture 9" descr="A picture containing person, laying, sofa&#10;&#10;Description automatically generated">
            <a:extLst>
              <a:ext uri="{FF2B5EF4-FFF2-40B4-BE49-F238E27FC236}">
                <a16:creationId xmlns:a16="http://schemas.microsoft.com/office/drawing/2014/main" id="{3FD981DF-537C-B680-E048-668589BEDB13}"/>
              </a:ext>
            </a:extLst>
          </p:cNvPr>
          <p:cNvPicPr>
            <a:picLocks noChangeAspect="1"/>
          </p:cNvPicPr>
          <p:nvPr/>
        </p:nvPicPr>
        <p:blipFill>
          <a:blip r:embed="rId6"/>
          <a:stretch>
            <a:fillRect/>
          </a:stretch>
        </p:blipFill>
        <p:spPr>
          <a:xfrm>
            <a:off x="3215301" y="1288844"/>
            <a:ext cx="3964694" cy="1412142"/>
          </a:xfrm>
          <a:prstGeom prst="rect">
            <a:avLst/>
          </a:prstGeom>
        </p:spPr>
      </p:pic>
      <p:pic>
        <p:nvPicPr>
          <p:cNvPr id="10" name="Picture 10" descr="A picture containing person, underpants&#10;&#10;Description automatically generated">
            <a:extLst>
              <a:ext uri="{FF2B5EF4-FFF2-40B4-BE49-F238E27FC236}">
                <a16:creationId xmlns:a16="http://schemas.microsoft.com/office/drawing/2014/main" id="{8591B824-B05C-AF2C-C4EA-418BFB802360}"/>
              </a:ext>
            </a:extLst>
          </p:cNvPr>
          <p:cNvPicPr>
            <a:picLocks noChangeAspect="1"/>
          </p:cNvPicPr>
          <p:nvPr/>
        </p:nvPicPr>
        <p:blipFill>
          <a:blip r:embed="rId7"/>
          <a:stretch>
            <a:fillRect/>
          </a:stretch>
        </p:blipFill>
        <p:spPr>
          <a:xfrm>
            <a:off x="3285233" y="4263333"/>
            <a:ext cx="3824913" cy="1520331"/>
          </a:xfrm>
          <a:prstGeom prst="rect">
            <a:avLst/>
          </a:prstGeom>
        </p:spPr>
      </p:pic>
      <p:pic>
        <p:nvPicPr>
          <p:cNvPr id="11" name="Picture 10" descr="A picture containing person, underpants&#10;&#10;Description automatically generated">
            <a:extLst>
              <a:ext uri="{FF2B5EF4-FFF2-40B4-BE49-F238E27FC236}">
                <a16:creationId xmlns:a16="http://schemas.microsoft.com/office/drawing/2014/main" id="{7D1EC074-8FEE-3E92-F47A-97B0D9BCD034}"/>
              </a:ext>
            </a:extLst>
          </p:cNvPr>
          <p:cNvPicPr>
            <a:picLocks noChangeAspect="1"/>
          </p:cNvPicPr>
          <p:nvPr/>
        </p:nvPicPr>
        <p:blipFill>
          <a:blip r:embed="rId7"/>
          <a:stretch>
            <a:fillRect/>
          </a:stretch>
        </p:blipFill>
        <p:spPr>
          <a:xfrm>
            <a:off x="3112673" y="7000789"/>
            <a:ext cx="3824913" cy="1520331"/>
          </a:xfrm>
          <a:prstGeom prst="rect">
            <a:avLst/>
          </a:prstGeom>
        </p:spPr>
      </p:pic>
      <p:sp>
        <p:nvSpPr>
          <p:cNvPr id="14" name="Arrow: Up 13">
            <a:extLst>
              <a:ext uri="{FF2B5EF4-FFF2-40B4-BE49-F238E27FC236}">
                <a16:creationId xmlns:a16="http://schemas.microsoft.com/office/drawing/2014/main" id="{DD7368DF-4E3F-50C3-C5DF-FEA1216EEEF8}"/>
              </a:ext>
            </a:extLst>
          </p:cNvPr>
          <p:cNvSpPr/>
          <p:nvPr/>
        </p:nvSpPr>
        <p:spPr>
          <a:xfrm rot="1560000">
            <a:off x="4777899" y="3986430"/>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C319FC4C-36D0-BD0B-13F0-FED46F21BDFA}"/>
              </a:ext>
            </a:extLst>
          </p:cNvPr>
          <p:cNvSpPr/>
          <p:nvPr/>
        </p:nvSpPr>
        <p:spPr>
          <a:xfrm rot="11580000">
            <a:off x="4263082" y="7655599"/>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8EDEB5-39A1-F2A4-3394-83D2D84D2537}"/>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sp>
        <p:nvSpPr>
          <p:cNvPr id="15" name="TextBox 14">
            <a:extLst>
              <a:ext uri="{FF2B5EF4-FFF2-40B4-BE49-F238E27FC236}">
                <a16:creationId xmlns:a16="http://schemas.microsoft.com/office/drawing/2014/main" id="{207B5587-D571-1160-FD12-E0C9DCBCCF59}"/>
              </a:ext>
            </a:extLst>
          </p:cNvPr>
          <p:cNvSpPr txBox="1"/>
          <p:nvPr/>
        </p:nvSpPr>
        <p:spPr>
          <a:xfrm>
            <a:off x="6477" y="91556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3" name="TextBox 16">
            <a:extLst>
              <a:ext uri="{FF2B5EF4-FFF2-40B4-BE49-F238E27FC236}">
                <a16:creationId xmlns:a16="http://schemas.microsoft.com/office/drawing/2014/main" id="{8EC88EA9-8BD5-452D-41F3-9BB88884C9C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80128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Bridging</a:t>
            </a:r>
          </a:p>
        </p:txBody>
      </p:sp>
      <p:pic>
        <p:nvPicPr>
          <p:cNvPr id="2" name="Picture 2">
            <a:extLst>
              <a:ext uri="{FF2B5EF4-FFF2-40B4-BE49-F238E27FC236}">
                <a16:creationId xmlns:a16="http://schemas.microsoft.com/office/drawing/2014/main" id="{F4401AF7-B0B1-7A27-9A85-685F6241BCC1}"/>
              </a:ext>
            </a:extLst>
          </p:cNvPr>
          <p:cNvPicPr>
            <a:picLocks noChangeAspect="1"/>
          </p:cNvPicPr>
          <p:nvPr/>
        </p:nvPicPr>
        <p:blipFill>
          <a:blip r:embed="rId3"/>
          <a:stretch>
            <a:fillRect/>
          </a:stretch>
        </p:blipFill>
        <p:spPr>
          <a:xfrm>
            <a:off x="3058508" y="1169832"/>
            <a:ext cx="3686720" cy="2672365"/>
          </a:xfrm>
          <a:prstGeom prst="rect">
            <a:avLst/>
          </a:prstGeom>
        </p:spPr>
      </p:pic>
      <p:pic>
        <p:nvPicPr>
          <p:cNvPr id="3" name="Picture 3" descr="A picture containing person, laying, wave&#10;&#10;Description automatically generated">
            <a:extLst>
              <a:ext uri="{FF2B5EF4-FFF2-40B4-BE49-F238E27FC236}">
                <a16:creationId xmlns:a16="http://schemas.microsoft.com/office/drawing/2014/main" id="{00CADECA-206B-9633-B35C-34AE6D07F522}"/>
              </a:ext>
            </a:extLst>
          </p:cNvPr>
          <p:cNvPicPr>
            <a:picLocks noChangeAspect="1"/>
          </p:cNvPicPr>
          <p:nvPr/>
        </p:nvPicPr>
        <p:blipFill>
          <a:blip r:embed="rId4"/>
          <a:stretch>
            <a:fillRect/>
          </a:stretch>
        </p:blipFill>
        <p:spPr>
          <a:xfrm>
            <a:off x="2974352" y="3409701"/>
            <a:ext cx="3756611" cy="2700539"/>
          </a:xfrm>
          <a:prstGeom prst="rect">
            <a:avLst/>
          </a:prstGeom>
        </p:spPr>
      </p:pic>
      <p:sp>
        <p:nvSpPr>
          <p:cNvPr id="14" name="TextBox 13">
            <a:extLst>
              <a:ext uri="{FF2B5EF4-FFF2-40B4-BE49-F238E27FC236}">
                <a16:creationId xmlns:a16="http://schemas.microsoft.com/office/drawing/2014/main" id="{EEA01DC3-D310-3D5D-04F9-7734EF1A802C}"/>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8AF6E5D8-D962-6904-946B-7ACF97CEE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5DCC172E-788E-6CF3-BD19-B2B76E80B31F}"/>
              </a:ext>
            </a:extLst>
          </p:cNvPr>
          <p:cNvPicPr>
            <a:picLocks noChangeAspect="1"/>
          </p:cNvPicPr>
          <p:nvPr/>
        </p:nvPicPr>
        <p:blipFill>
          <a:blip r:embed="rId7"/>
          <a:stretch>
            <a:fillRect/>
          </a:stretch>
        </p:blipFill>
        <p:spPr>
          <a:xfrm>
            <a:off x="165567" y="300038"/>
            <a:ext cx="838760" cy="811866"/>
          </a:xfrm>
          <a:prstGeom prst="rect">
            <a:avLst/>
          </a:prstGeom>
        </p:spPr>
      </p:pic>
      <p:sp>
        <p:nvSpPr>
          <p:cNvPr id="6" name="TextBox 5">
            <a:extLst>
              <a:ext uri="{FF2B5EF4-FFF2-40B4-BE49-F238E27FC236}">
                <a16:creationId xmlns:a16="http://schemas.microsoft.com/office/drawing/2014/main" id="{9571D6E5-BCD6-DBFF-3668-A0EE59495F91}"/>
              </a:ext>
            </a:extLst>
          </p:cNvPr>
          <p:cNvSpPr txBox="1"/>
          <p:nvPr/>
        </p:nvSpPr>
        <p:spPr>
          <a:xfrm>
            <a:off x="296901" y="1548061"/>
            <a:ext cx="3461975" cy="794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a:t>
            </a:r>
            <a:r>
              <a:rPr lang="en-US">
                <a:latin typeface="Century Gothic"/>
                <a:ea typeface="+mn-lt"/>
                <a:cs typeface="+mn-lt"/>
              </a:rPr>
              <a:t>on back</a:t>
            </a:r>
          </a:p>
          <a:p>
            <a:pPr>
              <a:lnSpc>
                <a:spcPct val="150000"/>
              </a:lnSpc>
            </a:pPr>
            <a:r>
              <a:rPr lang="en-US">
                <a:latin typeface="Century Gothic"/>
                <a:ea typeface="+mn-lt"/>
                <a:cs typeface="+mn-lt"/>
              </a:rPr>
              <a:t>with </a:t>
            </a:r>
            <a:r>
              <a:rPr lang="en-US" b="1">
                <a:latin typeface="Century Gothic"/>
                <a:ea typeface="+mn-lt"/>
                <a:cs typeface="+mn-lt"/>
              </a:rPr>
              <a:t> knees bent</a:t>
            </a:r>
          </a:p>
          <a:p>
            <a:pPr>
              <a:lnSpc>
                <a:spcPct val="150000"/>
              </a:lnSpc>
            </a:pPr>
            <a:r>
              <a:rPr lang="en-US" b="1">
                <a:latin typeface="Century Gothic"/>
                <a:ea typeface="+mn-lt"/>
                <a:cs typeface="+mn-lt"/>
              </a:rPr>
              <a:t>heels near bottom</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b="1">
                <a:latin typeface="Century Gothic"/>
                <a:ea typeface="+mn-lt"/>
                <a:cs typeface="+mn-lt"/>
              </a:rPr>
              <a:t>Lift hips</a:t>
            </a:r>
            <a:r>
              <a:rPr lang="en-US">
                <a:latin typeface="Century Gothic"/>
                <a:ea typeface="+mn-lt"/>
                <a:cs typeface="+mn-lt"/>
              </a:rPr>
              <a:t> up </a:t>
            </a:r>
            <a:endParaRPr lang="en-US" b="1">
              <a:latin typeface="Century Gothic"/>
              <a:ea typeface="+mn-lt"/>
              <a:cs typeface="+mn-lt"/>
            </a:endParaRPr>
          </a:p>
          <a:p>
            <a:pPr>
              <a:lnSpc>
                <a:spcPct val="150000"/>
              </a:lnSpc>
              <a:spcBef>
                <a:spcPts val="100"/>
              </a:spcBef>
            </a:pPr>
            <a:r>
              <a:rPr lang="en-US">
                <a:latin typeface="Century Gothic"/>
                <a:ea typeface="+mn-lt"/>
                <a:cs typeface="+mn-lt"/>
              </a:rPr>
              <a:t>and </a:t>
            </a:r>
            <a:r>
              <a:rPr lang="en-US" b="1">
                <a:latin typeface="Century Gothic"/>
                <a:ea typeface="+mn-lt"/>
                <a:cs typeface="+mn-lt"/>
              </a:rPr>
              <a:t>squeeze bottom</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a:t>
            </a:r>
            <a:r>
              <a:rPr lang="en-US">
                <a:latin typeface="Century Gothic"/>
                <a:ea typeface="+mn-lt"/>
                <a:cs typeface="+mn-lt"/>
              </a:rPr>
              <a:t> </a:t>
            </a:r>
            <a:r>
              <a:rPr lang="en-US" b="1">
                <a:latin typeface="Century Gothic"/>
                <a:ea typeface="+mn-lt"/>
                <a:cs typeface="+mn-lt"/>
              </a:rPr>
              <a:t>Relax </a:t>
            </a:r>
            <a:r>
              <a:rPr lang="en-US">
                <a:latin typeface="Century Gothic"/>
                <a:ea typeface="+mn-lt"/>
                <a:cs typeface="+mn-lt"/>
              </a:rPr>
              <a:t>and </a:t>
            </a:r>
          </a:p>
          <a:p>
            <a:pPr>
              <a:lnSpc>
                <a:spcPct val="150000"/>
              </a:lnSpc>
              <a:spcBef>
                <a:spcPts val="100"/>
              </a:spcBef>
            </a:pPr>
            <a:r>
              <a:rPr lang="en-US" b="1">
                <a:latin typeface="Century Gothic"/>
                <a:ea typeface="+mn-lt"/>
                <a:cs typeface="+mn-lt"/>
              </a:rPr>
              <a:t>lower hips</a:t>
            </a:r>
            <a:r>
              <a:rPr lang="en-US">
                <a:latin typeface="Century Gothic"/>
                <a:ea typeface="+mn-lt"/>
                <a:cs typeface="+mn-lt"/>
              </a:rPr>
              <a:t> slowly </a:t>
            </a:r>
            <a:endParaRPr lang="en-US">
              <a:latin typeface="Century Gothic"/>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a:p>
            <a:pPr>
              <a:lnSpc>
                <a:spcPct val="150000"/>
              </a:lnSpc>
              <a:spcBef>
                <a:spcPts val="100"/>
              </a:spcBef>
            </a:pPr>
            <a:endParaRPr lang="en-US">
              <a:latin typeface="Century Gothic"/>
              <a:ea typeface="+mn-lt"/>
              <a:cs typeface="+mn-lt"/>
            </a:endParaRPr>
          </a:p>
        </p:txBody>
      </p:sp>
      <p:pic>
        <p:nvPicPr>
          <p:cNvPr id="7" name="Picture 3" descr="A picture containing person, laying, wave&#10;&#10;Description automatically generated">
            <a:extLst>
              <a:ext uri="{FF2B5EF4-FFF2-40B4-BE49-F238E27FC236}">
                <a16:creationId xmlns:a16="http://schemas.microsoft.com/office/drawing/2014/main" id="{EAB6D43E-E04B-2D2D-CD83-FF75998741C1}"/>
              </a:ext>
            </a:extLst>
          </p:cNvPr>
          <p:cNvPicPr>
            <a:picLocks noChangeAspect="1"/>
          </p:cNvPicPr>
          <p:nvPr/>
        </p:nvPicPr>
        <p:blipFill>
          <a:blip r:embed="rId4"/>
          <a:stretch>
            <a:fillRect/>
          </a:stretch>
        </p:blipFill>
        <p:spPr>
          <a:xfrm>
            <a:off x="2987845" y="5739462"/>
            <a:ext cx="3756611" cy="2700539"/>
          </a:xfrm>
          <a:prstGeom prst="rect">
            <a:avLst/>
          </a:prstGeom>
        </p:spPr>
      </p:pic>
      <p:sp>
        <p:nvSpPr>
          <p:cNvPr id="9" name="Arrow: Up 8">
            <a:extLst>
              <a:ext uri="{FF2B5EF4-FFF2-40B4-BE49-F238E27FC236}">
                <a16:creationId xmlns:a16="http://schemas.microsoft.com/office/drawing/2014/main" id="{5FDC0A57-B0A1-7984-A5CD-74FBA99E6993}"/>
              </a:ext>
            </a:extLst>
          </p:cNvPr>
          <p:cNvSpPr/>
          <p:nvPr/>
        </p:nvSpPr>
        <p:spPr>
          <a:xfrm rot="1560000">
            <a:off x="4929241" y="417280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1" name="Arrow: Up 10">
            <a:extLst>
              <a:ext uri="{FF2B5EF4-FFF2-40B4-BE49-F238E27FC236}">
                <a16:creationId xmlns:a16="http://schemas.microsoft.com/office/drawing/2014/main" id="{72E24989-8265-BC61-4A02-432E7562A8DE}"/>
              </a:ext>
            </a:extLst>
          </p:cNvPr>
          <p:cNvSpPr/>
          <p:nvPr/>
        </p:nvSpPr>
        <p:spPr>
          <a:xfrm rot="12600000">
            <a:off x="4312232" y="7446007"/>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8" name="TextBox 7">
            <a:extLst>
              <a:ext uri="{FF2B5EF4-FFF2-40B4-BE49-F238E27FC236}">
                <a16:creationId xmlns:a16="http://schemas.microsoft.com/office/drawing/2014/main" id="{E07670A8-04BD-1F18-A683-232E6E350180}"/>
              </a:ext>
            </a:extLst>
          </p:cNvPr>
          <p:cNvSpPr txBox="1"/>
          <p:nvPr/>
        </p:nvSpPr>
        <p:spPr>
          <a:xfrm>
            <a:off x="6477" y="92366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10" name="TextBox 16">
            <a:extLst>
              <a:ext uri="{FF2B5EF4-FFF2-40B4-BE49-F238E27FC236}">
                <a16:creationId xmlns:a16="http://schemas.microsoft.com/office/drawing/2014/main" id="{DF6016D4-3846-6EAA-BB52-D900EB62E19D}"/>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143088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413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Crook lying hip add/</a:t>
            </a:r>
            <a:r>
              <a:rPr lang="en-US" sz="2800" b="1" err="1">
                <a:latin typeface="Century Gothic"/>
                <a:cs typeface="Calibri"/>
              </a:rPr>
              <a:t>abd</a:t>
            </a:r>
            <a:r>
              <a:rPr lang="en-US" sz="2800" b="1">
                <a:latin typeface="Century Gothic"/>
                <a:cs typeface="Calibri"/>
              </a:rPr>
              <a:t> </a:t>
            </a:r>
            <a:endParaRPr lang="en-US">
              <a:latin typeface="Century Gothic"/>
            </a:endParaRPr>
          </a:p>
        </p:txBody>
      </p:sp>
      <p:pic>
        <p:nvPicPr>
          <p:cNvPr id="2" name="Picture 2">
            <a:extLst>
              <a:ext uri="{FF2B5EF4-FFF2-40B4-BE49-F238E27FC236}">
                <a16:creationId xmlns:a16="http://schemas.microsoft.com/office/drawing/2014/main" id="{1AD48562-8262-C99B-A2A9-BA44BEEEF03C}"/>
              </a:ext>
            </a:extLst>
          </p:cNvPr>
          <p:cNvPicPr>
            <a:picLocks noChangeAspect="1"/>
          </p:cNvPicPr>
          <p:nvPr/>
        </p:nvPicPr>
        <p:blipFill>
          <a:blip r:embed="rId3"/>
          <a:stretch>
            <a:fillRect/>
          </a:stretch>
        </p:blipFill>
        <p:spPr>
          <a:xfrm>
            <a:off x="4105826" y="4574862"/>
            <a:ext cx="2987816" cy="1645365"/>
          </a:xfrm>
          <a:prstGeom prst="rect">
            <a:avLst/>
          </a:prstGeom>
        </p:spPr>
      </p:pic>
      <p:pic>
        <p:nvPicPr>
          <p:cNvPr id="3" name="Picture 3" descr="A picture containing sport&#10;&#10;Description automatically generated">
            <a:extLst>
              <a:ext uri="{FF2B5EF4-FFF2-40B4-BE49-F238E27FC236}">
                <a16:creationId xmlns:a16="http://schemas.microsoft.com/office/drawing/2014/main" id="{C73AA131-C2A8-11C9-B8B0-59E9D7F21AE7}"/>
              </a:ext>
            </a:extLst>
          </p:cNvPr>
          <p:cNvPicPr>
            <a:picLocks noChangeAspect="1"/>
          </p:cNvPicPr>
          <p:nvPr/>
        </p:nvPicPr>
        <p:blipFill>
          <a:blip r:embed="rId4"/>
          <a:stretch>
            <a:fillRect/>
          </a:stretch>
        </p:blipFill>
        <p:spPr>
          <a:xfrm>
            <a:off x="4188135" y="1682444"/>
            <a:ext cx="2987816" cy="1645365"/>
          </a:xfrm>
          <a:prstGeom prst="rect">
            <a:avLst/>
          </a:prstGeom>
        </p:spPr>
      </p:pic>
      <p:sp>
        <p:nvSpPr>
          <p:cNvPr id="14" name="TextBox 13">
            <a:extLst>
              <a:ext uri="{FF2B5EF4-FFF2-40B4-BE49-F238E27FC236}">
                <a16:creationId xmlns:a16="http://schemas.microsoft.com/office/drawing/2014/main" id="{72D7F706-524D-9C20-26F7-2AF13206AC4D}"/>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17" name="Graphic 2" descr="Dumbbell with solid fill">
            <a:extLst>
              <a:ext uri="{FF2B5EF4-FFF2-40B4-BE49-F238E27FC236}">
                <a16:creationId xmlns:a16="http://schemas.microsoft.com/office/drawing/2014/main" id="{4BF2943D-D77E-5EA6-AD89-4B8955743F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9" name="Picture 6" descr="Icon&#10;&#10;Description automatically generated">
            <a:extLst>
              <a:ext uri="{FF2B5EF4-FFF2-40B4-BE49-F238E27FC236}">
                <a16:creationId xmlns:a16="http://schemas.microsoft.com/office/drawing/2014/main" id="{1A0EB212-C511-6116-846E-922414114EC6}"/>
              </a:ext>
            </a:extLst>
          </p:cNvPr>
          <p:cNvPicPr>
            <a:picLocks noChangeAspect="1"/>
          </p:cNvPicPr>
          <p:nvPr/>
        </p:nvPicPr>
        <p:blipFill>
          <a:blip r:embed="rId7"/>
          <a:stretch>
            <a:fillRect/>
          </a:stretch>
        </p:blipFill>
        <p:spPr>
          <a:xfrm>
            <a:off x="165567" y="300038"/>
            <a:ext cx="838760" cy="811866"/>
          </a:xfrm>
          <a:prstGeom prst="rect">
            <a:avLst/>
          </a:prstGeom>
        </p:spPr>
      </p:pic>
      <p:sp>
        <p:nvSpPr>
          <p:cNvPr id="6" name="TextBox 5">
            <a:extLst>
              <a:ext uri="{FF2B5EF4-FFF2-40B4-BE49-F238E27FC236}">
                <a16:creationId xmlns:a16="http://schemas.microsoft.com/office/drawing/2014/main" id="{4D6AB38B-82BF-529A-6226-5C2C8F769529}"/>
              </a:ext>
            </a:extLst>
          </p:cNvPr>
          <p:cNvSpPr txBox="1"/>
          <p:nvPr/>
        </p:nvSpPr>
        <p:spPr>
          <a:xfrm>
            <a:off x="448243" y="1277637"/>
            <a:ext cx="4789893" cy="84819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Lay </a:t>
            </a:r>
            <a:r>
              <a:rPr lang="en-US">
                <a:latin typeface="Century Gothic"/>
                <a:ea typeface="+mn-lt"/>
                <a:cs typeface="+mn-lt"/>
              </a:rPr>
              <a:t>on back </a:t>
            </a:r>
          </a:p>
          <a:p>
            <a:pPr>
              <a:lnSpc>
                <a:spcPct val="150000"/>
              </a:lnSpc>
            </a:pPr>
            <a:r>
              <a:rPr lang="en-US">
                <a:latin typeface="Century Gothic"/>
                <a:ea typeface="+mn-lt"/>
                <a:cs typeface="+mn-lt"/>
              </a:rPr>
              <a:t>with </a:t>
            </a:r>
            <a:r>
              <a:rPr lang="en-US" b="1">
                <a:latin typeface="Century Gothic"/>
                <a:ea typeface="+mn-lt"/>
                <a:cs typeface="+mn-lt"/>
              </a:rPr>
              <a:t>knees bent </a:t>
            </a:r>
            <a:r>
              <a:rPr lang="en-US">
                <a:latin typeface="Century Gothic"/>
                <a:ea typeface="+mn-lt"/>
                <a:cs typeface="+mn-lt"/>
              </a:rPr>
              <a:t>and</a:t>
            </a:r>
            <a:r>
              <a:rPr lang="en-US" b="1">
                <a:latin typeface="Century Gothic"/>
                <a:ea typeface="+mn-lt"/>
                <a:cs typeface="+mn-lt"/>
              </a:rPr>
              <a:t> feet flat</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2. </a:t>
            </a:r>
            <a:r>
              <a:rPr lang="en-US">
                <a:latin typeface="Century Gothic"/>
                <a:ea typeface="+mn-lt"/>
                <a:cs typeface="+mn-lt"/>
              </a:rPr>
              <a:t>Put </a:t>
            </a:r>
            <a:r>
              <a:rPr lang="en-US" b="1">
                <a:latin typeface="Century Gothic"/>
                <a:ea typeface="+mn-lt"/>
                <a:cs typeface="+mn-lt"/>
              </a:rPr>
              <a:t>elastic around knees</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a:latin typeface="Century Gothic"/>
                <a:ea typeface="+mn-lt"/>
                <a:cs typeface="+mn-lt"/>
              </a:rPr>
              <a:t>with </a:t>
            </a:r>
            <a:r>
              <a:rPr lang="en-US" b="1">
                <a:latin typeface="Century Gothic"/>
                <a:ea typeface="+mn-lt"/>
                <a:cs typeface="+mn-lt"/>
              </a:rPr>
              <a:t>ball between knees</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3. </a:t>
            </a:r>
            <a:r>
              <a:rPr lang="en-US">
                <a:latin typeface="Century Gothic"/>
                <a:ea typeface="+mn-lt"/>
                <a:cs typeface="+mn-lt"/>
              </a:rPr>
              <a:t>Pull </a:t>
            </a:r>
            <a:r>
              <a:rPr lang="en-US" b="1">
                <a:latin typeface="Century Gothic"/>
                <a:ea typeface="+mn-lt"/>
                <a:cs typeface="+mn-lt"/>
              </a:rPr>
              <a:t>knees apart</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4.</a:t>
            </a:r>
            <a:r>
              <a:rPr lang="en-US">
                <a:latin typeface="Century Gothic"/>
                <a:ea typeface="+mn-lt"/>
                <a:cs typeface="+mn-lt"/>
              </a:rPr>
              <a:t>  </a:t>
            </a:r>
            <a:r>
              <a:rPr lang="en-US" b="1">
                <a:latin typeface="Century Gothic"/>
                <a:ea typeface="+mn-lt"/>
                <a:cs typeface="+mn-lt"/>
              </a:rPr>
              <a:t>Hold</a:t>
            </a:r>
            <a:r>
              <a:rPr lang="en-US">
                <a:latin typeface="Century Gothic"/>
                <a:ea typeface="+mn-lt"/>
                <a:cs typeface="+mn-lt"/>
              </a:rPr>
              <a:t> ____ seconds</a:t>
            </a: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5. </a:t>
            </a:r>
            <a:r>
              <a:rPr lang="en-US">
                <a:latin typeface="Century Gothic"/>
                <a:ea typeface="+mn-lt"/>
                <a:cs typeface="+mn-lt"/>
              </a:rPr>
              <a:t>Pull </a:t>
            </a:r>
            <a:r>
              <a:rPr lang="en-US" b="1">
                <a:latin typeface="Century Gothic"/>
                <a:ea typeface="+mn-lt"/>
                <a:cs typeface="+mn-lt"/>
              </a:rPr>
              <a:t>knees together</a:t>
            </a:r>
          </a:p>
          <a:p>
            <a:pPr>
              <a:lnSpc>
                <a:spcPct val="150000"/>
              </a:lnSpc>
              <a:spcBef>
                <a:spcPts val="100"/>
              </a:spcBef>
            </a:pPr>
            <a:endParaRPr lang="en-US" b="1">
              <a:latin typeface="Century Gothic"/>
              <a:ea typeface="+mn-lt"/>
              <a:cs typeface="+mn-lt"/>
            </a:endParaRPr>
          </a:p>
          <a:p>
            <a:pPr>
              <a:lnSpc>
                <a:spcPct val="150000"/>
              </a:lnSpc>
              <a:spcBef>
                <a:spcPts val="100"/>
              </a:spcBef>
            </a:pPr>
            <a:r>
              <a:rPr lang="en-US" sz="2800">
                <a:latin typeface="Century Gothic"/>
                <a:ea typeface="+mn-lt"/>
                <a:cs typeface="+mn-lt"/>
              </a:rPr>
              <a:t>6. </a:t>
            </a:r>
            <a:r>
              <a:rPr lang="en-US" b="1">
                <a:latin typeface="Century Gothic"/>
                <a:ea typeface="+mn-lt"/>
                <a:cs typeface="+mn-lt"/>
              </a:rPr>
              <a:t>Hold </a:t>
            </a:r>
            <a:r>
              <a:rPr lang="en-US">
                <a:latin typeface="Century Gothic"/>
                <a:ea typeface="+mn-lt"/>
                <a:cs typeface="+mn-lt"/>
              </a:rPr>
              <a:t>____ seconds</a:t>
            </a:r>
          </a:p>
          <a:p>
            <a:pPr>
              <a:lnSpc>
                <a:spcPct val="150000"/>
              </a:lnSpc>
              <a:spcBef>
                <a:spcPts val="100"/>
              </a:spcBef>
            </a:pPr>
            <a:endParaRPr lang="en-US">
              <a:latin typeface="Century Gothic"/>
              <a:ea typeface="+mn-lt"/>
              <a:cs typeface="+mn-lt"/>
            </a:endParaRPr>
          </a:p>
          <a:p>
            <a:pPr>
              <a:lnSpc>
                <a:spcPct val="150000"/>
              </a:lnSpc>
              <a:spcBef>
                <a:spcPts val="100"/>
              </a:spcBef>
            </a:pPr>
            <a:r>
              <a:rPr lang="en-US" sz="2800">
                <a:latin typeface="Century Gothic"/>
                <a:ea typeface="+mn-lt"/>
                <a:cs typeface="+mn-lt"/>
              </a:rPr>
              <a:t>7.</a:t>
            </a:r>
            <a:r>
              <a:rPr lang="en-US">
                <a:latin typeface="Century Gothic"/>
                <a:ea typeface="+mn-lt"/>
                <a:cs typeface="+mn-lt"/>
              </a:rPr>
              <a:t> </a:t>
            </a:r>
            <a:r>
              <a:rPr lang="en-US" b="1">
                <a:latin typeface="Century Gothic"/>
                <a:ea typeface="+mn-lt"/>
                <a:cs typeface="+mn-lt"/>
              </a:rPr>
              <a:t>Relax </a:t>
            </a:r>
            <a:r>
              <a:rPr lang="en-US">
                <a:latin typeface="Century Gothic"/>
                <a:ea typeface="+mn-lt"/>
                <a:cs typeface="+mn-lt"/>
              </a:rPr>
              <a:t>slowly </a:t>
            </a:r>
          </a:p>
          <a:p>
            <a:pPr>
              <a:lnSpc>
                <a:spcPct val="150000"/>
              </a:lnSpc>
              <a:spcBef>
                <a:spcPts val="100"/>
              </a:spcBef>
            </a:pPr>
            <a:endParaRPr lang="en-US">
              <a:latin typeface="Century Gothic"/>
              <a:cs typeface="Calibri" panose="020F0502020204030204"/>
            </a:endParaRPr>
          </a:p>
        </p:txBody>
      </p:sp>
      <p:pic>
        <p:nvPicPr>
          <p:cNvPr id="7" name="Picture 3" descr="A picture containing sport&#10;&#10;Description automatically generated">
            <a:extLst>
              <a:ext uri="{FF2B5EF4-FFF2-40B4-BE49-F238E27FC236}">
                <a16:creationId xmlns:a16="http://schemas.microsoft.com/office/drawing/2014/main" id="{E8E2872B-3649-EE88-6EA9-B14A15F639A9}"/>
              </a:ext>
            </a:extLst>
          </p:cNvPr>
          <p:cNvPicPr>
            <a:picLocks noChangeAspect="1"/>
          </p:cNvPicPr>
          <p:nvPr/>
        </p:nvPicPr>
        <p:blipFill>
          <a:blip r:embed="rId4"/>
          <a:stretch>
            <a:fillRect/>
          </a:stretch>
        </p:blipFill>
        <p:spPr>
          <a:xfrm>
            <a:off x="3968932" y="6938954"/>
            <a:ext cx="2987816" cy="1645365"/>
          </a:xfrm>
          <a:prstGeom prst="rect">
            <a:avLst/>
          </a:prstGeom>
        </p:spPr>
      </p:pic>
      <p:sp>
        <p:nvSpPr>
          <p:cNvPr id="12" name="Arrow: Right 11">
            <a:extLst>
              <a:ext uri="{FF2B5EF4-FFF2-40B4-BE49-F238E27FC236}">
                <a16:creationId xmlns:a16="http://schemas.microsoft.com/office/drawing/2014/main" id="{6E5CB318-621A-A6B9-181C-2AE0C34762F8}"/>
              </a:ext>
            </a:extLst>
          </p:cNvPr>
          <p:cNvSpPr/>
          <p:nvPr/>
        </p:nvSpPr>
        <p:spPr>
          <a:xfrm rot="960000">
            <a:off x="5961135" y="5045396"/>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3" name="Arrow: Right 12">
            <a:extLst>
              <a:ext uri="{FF2B5EF4-FFF2-40B4-BE49-F238E27FC236}">
                <a16:creationId xmlns:a16="http://schemas.microsoft.com/office/drawing/2014/main" id="{EEBE2561-E03E-8234-314F-ECC56EF2686D}"/>
              </a:ext>
            </a:extLst>
          </p:cNvPr>
          <p:cNvSpPr/>
          <p:nvPr/>
        </p:nvSpPr>
        <p:spPr>
          <a:xfrm rot="11040000">
            <a:off x="3987589" y="4719320"/>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6" name="Arrow: Right 15">
            <a:extLst>
              <a:ext uri="{FF2B5EF4-FFF2-40B4-BE49-F238E27FC236}">
                <a16:creationId xmlns:a16="http://schemas.microsoft.com/office/drawing/2014/main" id="{B212F275-1F07-1E0C-CBC5-81D2579257D5}"/>
              </a:ext>
            </a:extLst>
          </p:cNvPr>
          <p:cNvSpPr/>
          <p:nvPr/>
        </p:nvSpPr>
        <p:spPr>
          <a:xfrm rot="11940000">
            <a:off x="5480194" y="7286504"/>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8" name="Arrow: Right 17">
            <a:extLst>
              <a:ext uri="{FF2B5EF4-FFF2-40B4-BE49-F238E27FC236}">
                <a16:creationId xmlns:a16="http://schemas.microsoft.com/office/drawing/2014/main" id="{AE9E333C-52E7-34CA-64EF-766F1ADFFFB9}"/>
              </a:ext>
            </a:extLst>
          </p:cNvPr>
          <p:cNvSpPr/>
          <p:nvPr/>
        </p:nvSpPr>
        <p:spPr>
          <a:xfrm rot="960000">
            <a:off x="4113726" y="6902027"/>
            <a:ext cx="535826" cy="5358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4" name="TextBox 3">
            <a:extLst>
              <a:ext uri="{FF2B5EF4-FFF2-40B4-BE49-F238E27FC236}">
                <a16:creationId xmlns:a16="http://schemas.microsoft.com/office/drawing/2014/main" id="{B11ED6A8-B705-B4F9-A266-CF0240DF5620}"/>
              </a:ext>
            </a:extLst>
          </p:cNvPr>
          <p:cNvSpPr txBox="1"/>
          <p:nvPr/>
        </p:nvSpPr>
        <p:spPr>
          <a:xfrm>
            <a:off x="6477" y="92231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9" name="TextBox 16">
            <a:extLst>
              <a:ext uri="{FF2B5EF4-FFF2-40B4-BE49-F238E27FC236}">
                <a16:creationId xmlns:a16="http://schemas.microsoft.com/office/drawing/2014/main" id="{1AB948E1-A3BB-ABB4-8CF7-E70735C2CB2E}"/>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145614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Shoulder Flexion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358983" y="1694002"/>
            <a:ext cx="588986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a:latin typeface="Century Gothic"/>
                <a:ea typeface="+mn-lt"/>
                <a:cs typeface="+mn-lt"/>
              </a:rPr>
              <a:t> </a:t>
            </a:r>
            <a:r>
              <a:rPr lang="en-US" b="1">
                <a:latin typeface="Century Gothic"/>
                <a:ea typeface="+mn-lt"/>
                <a:cs typeface="+mn-lt"/>
              </a:rPr>
              <a:t>Lie on back </a:t>
            </a:r>
            <a:r>
              <a:rPr lang="en-US">
                <a:latin typeface="Century Gothic"/>
                <a:ea typeface="+mn-lt"/>
                <a:cs typeface="+mn-lt"/>
              </a:rPr>
              <a:t>with one </a:t>
            </a:r>
            <a:r>
              <a:rPr lang="en-US" b="1">
                <a:latin typeface="Century Gothic"/>
                <a:ea typeface="+mn-lt"/>
                <a:cs typeface="+mn-lt"/>
              </a:rPr>
              <a:t>arm up straight</a:t>
            </a:r>
            <a:r>
              <a:rPr lang="en-US">
                <a:latin typeface="Century Gothic"/>
                <a:ea typeface="+mn-lt"/>
                <a:cs typeface="+mn-lt"/>
              </a:rPr>
              <a:t> and </a:t>
            </a:r>
            <a:endParaRPr lang="en-US">
              <a:latin typeface="Century Gothic"/>
              <a:cs typeface="Calibri" panose="020F0502020204030204"/>
            </a:endParaRPr>
          </a:p>
          <a:p>
            <a:pPr>
              <a:lnSpc>
                <a:spcPct val="150000"/>
              </a:lnSpc>
            </a:pPr>
            <a:r>
              <a:rPr lang="en-US" b="1">
                <a:latin typeface="Century Gothic"/>
                <a:ea typeface="+mn-lt"/>
                <a:cs typeface="+mn-lt"/>
              </a:rPr>
              <a:t>other arm bent</a:t>
            </a:r>
            <a:r>
              <a:rPr lang="en-US">
                <a:latin typeface="Century Gothic"/>
                <a:ea typeface="+mn-lt"/>
                <a:cs typeface="+mn-lt"/>
              </a:rPr>
              <a:t> on chest</a:t>
            </a:r>
            <a:endParaRPr lang="en-US">
              <a:latin typeface="Century Gothic"/>
              <a:cs typeface="Calibri"/>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Hold </a:t>
            </a:r>
            <a:r>
              <a:rPr lang="en-US" b="1">
                <a:latin typeface="Century Gothic"/>
                <a:ea typeface="+mn-lt"/>
                <a:cs typeface="+mn-lt"/>
              </a:rPr>
              <a:t>elastic in hands</a:t>
            </a:r>
            <a:endParaRPr lang="en-US" b="1">
              <a:latin typeface="Century Gothic"/>
              <a:cs typeface="Calibri"/>
            </a:endParaRPr>
          </a:p>
          <a:p>
            <a:pPr>
              <a:lnSpc>
                <a:spcPct val="150000"/>
              </a:lnSpc>
            </a:pPr>
            <a:endParaRPr lang="en-US">
              <a:latin typeface="Century Gothic"/>
              <a:ea typeface="+mn-lt"/>
              <a:cs typeface="+mn-lt"/>
            </a:endParaRPr>
          </a:p>
          <a:p>
            <a:pPr>
              <a:lnSpc>
                <a:spcPct val="150000"/>
              </a:lnSpc>
            </a:pPr>
            <a:endParaRPr lang="en-US" sz="2800">
              <a:latin typeface="Century Gothic"/>
              <a:ea typeface="+mn-lt"/>
              <a:cs typeface="+mn-lt"/>
            </a:endParaRPr>
          </a:p>
          <a:p>
            <a:pPr>
              <a:lnSpc>
                <a:spcPct val="150000"/>
              </a:lnSpc>
            </a:pPr>
            <a:endParaRPr lang="en-US" sz="2800">
              <a:latin typeface="Century Gothic"/>
              <a:ea typeface="+mn-lt"/>
              <a:cs typeface="+mn-lt"/>
            </a:endParaRPr>
          </a:p>
          <a:p>
            <a:pPr>
              <a:lnSpc>
                <a:spcPct val="150000"/>
              </a:lnSpc>
            </a:pPr>
            <a:endParaRPr lang="en-US" sz="2800">
              <a:latin typeface="Century Gothic"/>
              <a:ea typeface="+mn-lt"/>
              <a:cs typeface="+mn-lt"/>
            </a:endParaRPr>
          </a:p>
          <a:p>
            <a:pPr>
              <a:lnSpc>
                <a:spcPct val="150000"/>
              </a:lnSpc>
            </a:pPr>
            <a:r>
              <a:rPr lang="en-US" sz="2800">
                <a:latin typeface="Century Gothic"/>
                <a:ea typeface="+mn-lt"/>
                <a:cs typeface="+mn-lt"/>
              </a:rPr>
              <a:t>3. </a:t>
            </a:r>
            <a:r>
              <a:rPr lang="en-US">
                <a:latin typeface="Century Gothic"/>
                <a:ea typeface="+mn-lt"/>
                <a:cs typeface="+mn-lt"/>
              </a:rPr>
              <a:t>Reach </a:t>
            </a:r>
            <a:r>
              <a:rPr lang="en-US" b="1">
                <a:latin typeface="Century Gothic"/>
                <a:ea typeface="+mn-lt"/>
                <a:cs typeface="+mn-lt"/>
              </a:rPr>
              <a:t>straight arm over head</a:t>
            </a:r>
            <a:r>
              <a:rPr lang="en-US">
                <a:latin typeface="Century Gothic"/>
                <a:ea typeface="+mn-lt"/>
                <a:cs typeface="+mn-lt"/>
              </a:rPr>
              <a:t>. </a:t>
            </a:r>
            <a:endParaRPr lang="en-US">
              <a:latin typeface="Century Gothic"/>
              <a:cs typeface="Calibri"/>
            </a:endParaRPr>
          </a:p>
          <a:p>
            <a:pPr>
              <a:lnSpc>
                <a:spcPct val="150000"/>
              </a:lnSpc>
            </a:pPr>
            <a:r>
              <a:rPr lang="en-US">
                <a:latin typeface="Century Gothic"/>
                <a:ea typeface="+mn-lt"/>
                <a:cs typeface="+mn-lt"/>
              </a:rPr>
              <a:t>Keep </a:t>
            </a:r>
            <a:r>
              <a:rPr lang="en-US" b="1">
                <a:latin typeface="Century Gothic"/>
                <a:ea typeface="+mn-lt"/>
                <a:cs typeface="+mn-lt"/>
              </a:rPr>
              <a:t>elbow straight.</a:t>
            </a:r>
            <a:endParaRPr lang="en-US">
              <a:latin typeface="Century Gothic"/>
              <a:ea typeface="+mn-lt"/>
              <a:cs typeface="+mn-lt"/>
            </a:endParaRPr>
          </a:p>
          <a:p>
            <a:endParaRPr lang="en-US">
              <a:latin typeface="Century Gothic"/>
              <a:cs typeface="Calibri"/>
            </a:endParaRPr>
          </a:p>
          <a:p>
            <a:endParaRPr lang="en-US">
              <a:latin typeface="Century Gothic"/>
              <a:cs typeface="Calibri"/>
            </a:endParaRPr>
          </a:p>
        </p:txBody>
      </p:sp>
      <p:sp>
        <p:nvSpPr>
          <p:cNvPr id="6" name="TextBox 5">
            <a:extLst>
              <a:ext uri="{FF2B5EF4-FFF2-40B4-BE49-F238E27FC236}">
                <a16:creationId xmlns:a16="http://schemas.microsoft.com/office/drawing/2014/main" id="{21051020-AFA5-2324-1D79-F2554CE6B9D5}"/>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1D11AAF0-1C69-DBC8-7106-1A40BB8B8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91D4B93E-4D7A-045B-9089-4B0EB00F12E6}"/>
              </a:ext>
            </a:extLst>
          </p:cNvPr>
          <p:cNvPicPr>
            <a:picLocks noChangeAspect="1"/>
          </p:cNvPicPr>
          <p:nvPr/>
        </p:nvPicPr>
        <p:blipFill>
          <a:blip r:embed="rId5"/>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3BC91C00-030F-E984-B9C5-32C3CFCEA18E}"/>
              </a:ext>
            </a:extLst>
          </p:cNvPr>
          <p:cNvSpPr txBox="1"/>
          <p:nvPr/>
        </p:nvSpPr>
        <p:spPr>
          <a:xfrm>
            <a:off x="6477" y="94122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pic>
        <p:nvPicPr>
          <p:cNvPr id="20" name="Picture 2">
            <a:extLst>
              <a:ext uri="{FF2B5EF4-FFF2-40B4-BE49-F238E27FC236}">
                <a16:creationId xmlns:a16="http://schemas.microsoft.com/office/drawing/2014/main" id="{34EA3912-586F-EB3A-15F2-267BEE2FB0BD}"/>
              </a:ext>
            </a:extLst>
          </p:cNvPr>
          <p:cNvPicPr>
            <a:picLocks noChangeAspect="1"/>
          </p:cNvPicPr>
          <p:nvPr/>
        </p:nvPicPr>
        <p:blipFill>
          <a:blip r:embed="rId6"/>
          <a:stretch>
            <a:fillRect/>
          </a:stretch>
        </p:blipFill>
        <p:spPr>
          <a:xfrm>
            <a:off x="1262903" y="3903570"/>
            <a:ext cx="3969123" cy="2237815"/>
          </a:xfrm>
          <a:prstGeom prst="rect">
            <a:avLst/>
          </a:prstGeom>
        </p:spPr>
      </p:pic>
      <p:pic>
        <p:nvPicPr>
          <p:cNvPr id="22" name="Picture 3">
            <a:extLst>
              <a:ext uri="{FF2B5EF4-FFF2-40B4-BE49-F238E27FC236}">
                <a16:creationId xmlns:a16="http://schemas.microsoft.com/office/drawing/2014/main" id="{C9FAEEBF-0E89-82FD-7CED-69C88C47647B}"/>
              </a:ext>
            </a:extLst>
          </p:cNvPr>
          <p:cNvPicPr>
            <a:picLocks noChangeAspect="1"/>
          </p:cNvPicPr>
          <p:nvPr/>
        </p:nvPicPr>
        <p:blipFill>
          <a:blip r:embed="rId7"/>
          <a:stretch>
            <a:fillRect/>
          </a:stretch>
        </p:blipFill>
        <p:spPr>
          <a:xfrm>
            <a:off x="1262903" y="7265334"/>
            <a:ext cx="3969123" cy="2237814"/>
          </a:xfrm>
          <a:prstGeom prst="rect">
            <a:avLst/>
          </a:prstGeom>
        </p:spPr>
      </p:pic>
      <p:sp>
        <p:nvSpPr>
          <p:cNvPr id="24" name="Arrow: Up 23">
            <a:extLst>
              <a:ext uri="{FF2B5EF4-FFF2-40B4-BE49-F238E27FC236}">
                <a16:creationId xmlns:a16="http://schemas.microsoft.com/office/drawing/2014/main" id="{172C0BEA-4B82-1D54-A391-84E19294E57B}"/>
              </a:ext>
            </a:extLst>
          </p:cNvPr>
          <p:cNvSpPr/>
          <p:nvPr/>
        </p:nvSpPr>
        <p:spPr>
          <a:xfrm rot="14580000">
            <a:off x="1624567" y="822532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3" name="TextBox 16">
            <a:extLst>
              <a:ext uri="{FF2B5EF4-FFF2-40B4-BE49-F238E27FC236}">
                <a16:creationId xmlns:a16="http://schemas.microsoft.com/office/drawing/2014/main" id="{A13D852F-72C5-1B08-BD13-BA11623763AD}"/>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259895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6BFC30-C28E-9E2A-3510-9CD24165EEC7}"/>
              </a:ext>
            </a:extLst>
          </p:cNvPr>
          <p:cNvPicPr>
            <a:picLocks noChangeAspect="1"/>
          </p:cNvPicPr>
          <p:nvPr/>
        </p:nvPicPr>
        <p:blipFill>
          <a:blip r:embed="rId3"/>
          <a:stretch>
            <a:fillRect/>
          </a:stretch>
        </p:blipFill>
        <p:spPr>
          <a:xfrm>
            <a:off x="1987303" y="3558200"/>
            <a:ext cx="3738281" cy="2738717"/>
          </a:xfrm>
          <a:prstGeom prst="rect">
            <a:avLst/>
          </a:prstGeom>
        </p:spPr>
      </p:pic>
      <p:pic>
        <p:nvPicPr>
          <p:cNvPr id="3" name="Picture 3">
            <a:extLst>
              <a:ext uri="{FF2B5EF4-FFF2-40B4-BE49-F238E27FC236}">
                <a16:creationId xmlns:a16="http://schemas.microsoft.com/office/drawing/2014/main" id="{733F64C3-9BB4-C08F-F72E-41CF8E929F73}"/>
              </a:ext>
            </a:extLst>
          </p:cNvPr>
          <p:cNvPicPr>
            <a:picLocks noChangeAspect="1"/>
          </p:cNvPicPr>
          <p:nvPr/>
        </p:nvPicPr>
        <p:blipFill>
          <a:blip r:embed="rId4"/>
          <a:stretch>
            <a:fillRect/>
          </a:stretch>
        </p:blipFill>
        <p:spPr>
          <a:xfrm>
            <a:off x="1989901" y="6901563"/>
            <a:ext cx="3617258" cy="2631141"/>
          </a:xfrm>
          <a:prstGeom prst="rect">
            <a:avLst/>
          </a:prstGeom>
        </p:spPr>
      </p:pic>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Elbow extension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795026" y="1599706"/>
            <a:ext cx="5436890" cy="5579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cs typeface="Calibri"/>
            </a:endParaRPr>
          </a:p>
          <a:p>
            <a:pPr>
              <a:lnSpc>
                <a:spcPct val="150000"/>
              </a:lnSpc>
            </a:pPr>
            <a:r>
              <a:rPr lang="en-US" sz="2800">
                <a:latin typeface="Century Gothic"/>
                <a:ea typeface="+mn-lt"/>
                <a:cs typeface="+mn-lt"/>
              </a:rPr>
              <a:t>1. </a:t>
            </a:r>
            <a:r>
              <a:rPr lang="en-US">
                <a:latin typeface="Century Gothic"/>
                <a:ea typeface="+mn-lt"/>
                <a:cs typeface="+mn-lt"/>
              </a:rPr>
              <a:t>Attach </a:t>
            </a:r>
            <a:r>
              <a:rPr lang="en-US" b="1">
                <a:latin typeface="Century Gothic"/>
                <a:ea typeface="+mn-lt"/>
                <a:cs typeface="+mn-lt"/>
              </a:rPr>
              <a:t>elastic</a:t>
            </a:r>
            <a:r>
              <a:rPr lang="en-US">
                <a:latin typeface="Century Gothic"/>
                <a:ea typeface="+mn-lt"/>
                <a:cs typeface="+mn-lt"/>
              </a:rPr>
              <a:t> to</a:t>
            </a:r>
            <a:r>
              <a:rPr lang="en-US" b="1">
                <a:latin typeface="Century Gothic"/>
                <a:ea typeface="+mn-lt"/>
                <a:cs typeface="+mn-lt"/>
              </a:rPr>
              <a:t> head board</a:t>
            </a:r>
            <a:r>
              <a:rPr lang="en-US">
                <a:latin typeface="Century Gothic"/>
                <a:ea typeface="+mn-lt"/>
                <a:cs typeface="+mn-lt"/>
              </a:rPr>
              <a:t> of bed</a:t>
            </a: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2.</a:t>
            </a:r>
            <a:r>
              <a:rPr lang="en-US">
                <a:latin typeface="Century Gothic"/>
                <a:ea typeface="+mn-lt"/>
                <a:cs typeface="+mn-lt"/>
              </a:rPr>
              <a:t> </a:t>
            </a:r>
            <a:r>
              <a:rPr lang="en-US" b="1">
                <a:latin typeface="Century Gothic"/>
                <a:ea typeface="+mn-lt"/>
                <a:cs typeface="+mn-lt"/>
              </a:rPr>
              <a:t>Lie on back</a:t>
            </a:r>
            <a:r>
              <a:rPr lang="en-US">
                <a:latin typeface="Century Gothic"/>
                <a:ea typeface="+mn-lt"/>
                <a:cs typeface="+mn-lt"/>
              </a:rPr>
              <a:t> with</a:t>
            </a:r>
            <a:r>
              <a:rPr lang="en-US" b="1">
                <a:latin typeface="Century Gothic"/>
                <a:ea typeface="+mn-lt"/>
                <a:cs typeface="+mn-lt"/>
              </a:rPr>
              <a:t> knees bent </a:t>
            </a:r>
            <a:r>
              <a:rPr lang="en-US">
                <a:latin typeface="Century Gothic"/>
                <a:ea typeface="+mn-lt"/>
                <a:cs typeface="+mn-lt"/>
              </a:rPr>
              <a:t>and</a:t>
            </a:r>
            <a:r>
              <a:rPr lang="en-US" b="1">
                <a:latin typeface="Century Gothic"/>
                <a:ea typeface="+mn-lt"/>
                <a:cs typeface="+mn-lt"/>
              </a:rPr>
              <a:t> feet flat. </a:t>
            </a:r>
            <a:endParaRPr lang="en-US">
              <a:latin typeface="Century Gothic"/>
              <a:cs typeface="Cavolini"/>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3. </a:t>
            </a:r>
            <a:r>
              <a:rPr lang="en-US">
                <a:latin typeface="Century Gothic"/>
                <a:ea typeface="+mn-lt"/>
                <a:cs typeface="+mn-lt"/>
              </a:rPr>
              <a:t>Pull</a:t>
            </a:r>
            <a:r>
              <a:rPr lang="en-US" b="1">
                <a:latin typeface="Century Gothic"/>
                <a:ea typeface="+mn-lt"/>
                <a:cs typeface="+mn-lt"/>
              </a:rPr>
              <a:t> elastic to hip</a:t>
            </a:r>
            <a:r>
              <a:rPr lang="en-US">
                <a:latin typeface="Century Gothic"/>
                <a:ea typeface="+mn-lt"/>
                <a:cs typeface="+mn-lt"/>
              </a:rPr>
              <a:t> on</a:t>
            </a:r>
            <a:r>
              <a:rPr lang="en-US" b="1">
                <a:latin typeface="Century Gothic"/>
                <a:ea typeface="+mn-lt"/>
                <a:cs typeface="+mn-lt"/>
              </a:rPr>
              <a:t> same side</a:t>
            </a:r>
            <a:r>
              <a:rPr lang="en-US">
                <a:latin typeface="Century Gothic"/>
                <a:ea typeface="+mn-lt"/>
                <a:cs typeface="+mn-lt"/>
              </a:rPr>
              <a:t>. Keep </a:t>
            </a:r>
            <a:r>
              <a:rPr lang="en-US" b="1">
                <a:latin typeface="Century Gothic"/>
                <a:ea typeface="+mn-lt"/>
                <a:cs typeface="+mn-lt"/>
              </a:rPr>
              <a:t>elbow straight</a:t>
            </a:r>
            <a:endParaRPr lang="en-US">
              <a:latin typeface="Century Gothic"/>
              <a:cs typeface="Calibri"/>
            </a:endParaRPr>
          </a:p>
          <a:p>
            <a:pPr>
              <a:lnSpc>
                <a:spcPct val="150000"/>
              </a:lnSpc>
            </a:pPr>
            <a:endParaRPr lang="en-US">
              <a:latin typeface="Century Gothic"/>
              <a:cs typeface="Calibri"/>
            </a:endParaRPr>
          </a:p>
        </p:txBody>
      </p:sp>
      <p:sp>
        <p:nvSpPr>
          <p:cNvPr id="6" name="TextBox 5">
            <a:extLst>
              <a:ext uri="{FF2B5EF4-FFF2-40B4-BE49-F238E27FC236}">
                <a16:creationId xmlns:a16="http://schemas.microsoft.com/office/drawing/2014/main" id="{7C29585D-0BA9-9996-3BA2-7751043EF9F8}"/>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AB3A7BF1-092A-2281-DE1D-BDF04204B9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D491EFDA-96E6-0DCF-74DE-7CD2FEC6C84E}"/>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AA0A47FD-1836-3428-4C58-30CFC06B3E7E}"/>
              </a:ext>
            </a:extLst>
          </p:cNvPr>
          <p:cNvSpPr txBox="1"/>
          <p:nvPr/>
        </p:nvSpPr>
        <p:spPr>
          <a:xfrm>
            <a:off x="6477" y="935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sp>
        <p:nvSpPr>
          <p:cNvPr id="9" name="Arrow: Up 8">
            <a:extLst>
              <a:ext uri="{FF2B5EF4-FFF2-40B4-BE49-F238E27FC236}">
                <a16:creationId xmlns:a16="http://schemas.microsoft.com/office/drawing/2014/main" id="{3F99E3FB-D883-C0A9-B786-F060166BA21C}"/>
              </a:ext>
            </a:extLst>
          </p:cNvPr>
          <p:cNvSpPr/>
          <p:nvPr/>
        </p:nvSpPr>
        <p:spPr>
          <a:xfrm rot="6300000">
            <a:off x="4223624" y="791934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0" name="TextBox 16">
            <a:extLst>
              <a:ext uri="{FF2B5EF4-FFF2-40B4-BE49-F238E27FC236}">
                <a16:creationId xmlns:a16="http://schemas.microsoft.com/office/drawing/2014/main" id="{066AE93A-7954-3108-5D80-8A35E802D75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396034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55885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Shoulder external rotation </a:t>
            </a:r>
            <a:endParaRPr lang="en-US">
              <a:latin typeface="Century Gothic"/>
            </a:endParaRPr>
          </a:p>
        </p:txBody>
      </p:sp>
      <p:sp>
        <p:nvSpPr>
          <p:cNvPr id="15" name="TextBox 14">
            <a:extLst>
              <a:ext uri="{FF2B5EF4-FFF2-40B4-BE49-F238E27FC236}">
                <a16:creationId xmlns:a16="http://schemas.microsoft.com/office/drawing/2014/main" id="{4C315BCE-BCD3-DCDA-38B1-8E4CD5F426ED}"/>
              </a:ext>
            </a:extLst>
          </p:cNvPr>
          <p:cNvSpPr txBox="1"/>
          <p:nvPr/>
        </p:nvSpPr>
        <p:spPr>
          <a:xfrm>
            <a:off x="294601" y="1681448"/>
            <a:ext cx="5683857" cy="6694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entury Gothic"/>
                <a:ea typeface="+mn-lt"/>
                <a:cs typeface="+mn-lt"/>
              </a:rPr>
              <a:t>1.</a:t>
            </a:r>
            <a:r>
              <a:rPr lang="en-US" b="1">
                <a:latin typeface="Century Gothic"/>
                <a:ea typeface="+mn-lt"/>
                <a:cs typeface="+mn-lt"/>
              </a:rPr>
              <a:t> Lie on back </a:t>
            </a:r>
            <a:r>
              <a:rPr lang="en-US">
                <a:latin typeface="Century Gothic"/>
                <a:ea typeface="+mn-lt"/>
                <a:cs typeface="+mn-lt"/>
              </a:rPr>
              <a:t>with </a:t>
            </a:r>
            <a:r>
              <a:rPr lang="en-US" b="1">
                <a:latin typeface="Century Gothic"/>
                <a:ea typeface="+mn-lt"/>
                <a:cs typeface="+mn-lt"/>
              </a:rPr>
              <a:t>elbows bent</a:t>
            </a:r>
            <a:r>
              <a:rPr lang="en-US">
                <a:latin typeface="Century Gothic"/>
                <a:ea typeface="+mn-lt"/>
                <a:cs typeface="+mn-lt"/>
              </a:rPr>
              <a:t> to 90°</a:t>
            </a:r>
            <a:endParaRPr lang="en-US">
              <a:latin typeface="Century Gothic"/>
              <a:cs typeface="Cavolini"/>
            </a:endParaRPr>
          </a:p>
          <a:p>
            <a:pPr>
              <a:lnSpc>
                <a:spcPct val="150000"/>
              </a:lnSpc>
            </a:pPr>
            <a:r>
              <a:rPr lang="en-US" sz="2800">
                <a:latin typeface="Century Gothic"/>
                <a:ea typeface="+mn-lt"/>
                <a:cs typeface="+mn-lt"/>
              </a:rPr>
              <a:t>2.</a:t>
            </a:r>
            <a:r>
              <a:rPr lang="en-US">
                <a:latin typeface="Century Gothic"/>
                <a:ea typeface="+mn-lt"/>
                <a:cs typeface="+mn-lt"/>
              </a:rPr>
              <a:t> </a:t>
            </a:r>
            <a:r>
              <a:rPr lang="en-US" b="1">
                <a:latin typeface="Century Gothic"/>
                <a:ea typeface="+mn-lt"/>
                <a:cs typeface="+mn-lt"/>
              </a:rPr>
              <a:t>Hold elastic</a:t>
            </a:r>
            <a:r>
              <a:rPr lang="en-US">
                <a:latin typeface="Century Gothic"/>
                <a:ea typeface="+mn-lt"/>
                <a:cs typeface="+mn-lt"/>
              </a:rPr>
              <a:t> in hands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sz="2800">
                <a:latin typeface="Century Gothic"/>
                <a:ea typeface="+mn-lt"/>
                <a:cs typeface="+mn-lt"/>
              </a:rPr>
              <a:t>3. </a:t>
            </a:r>
            <a:r>
              <a:rPr lang="en-US" b="1">
                <a:latin typeface="Century Gothic"/>
                <a:ea typeface="+mn-lt"/>
                <a:cs typeface="+mn-lt"/>
              </a:rPr>
              <a:t>Pull one arm ou</a:t>
            </a:r>
            <a:r>
              <a:rPr lang="en-US">
                <a:latin typeface="Century Gothic"/>
                <a:ea typeface="+mn-lt"/>
                <a:cs typeface="+mn-lt"/>
              </a:rPr>
              <a:t>t as far as you can. Keep </a:t>
            </a:r>
            <a:r>
              <a:rPr lang="en-US" b="1">
                <a:latin typeface="Century Gothic"/>
                <a:ea typeface="+mn-lt"/>
                <a:cs typeface="+mn-lt"/>
              </a:rPr>
              <a:t>elbow at side</a:t>
            </a:r>
            <a:endParaRPr lang="en-US">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sz="2800">
                <a:latin typeface="Century Gothic"/>
                <a:ea typeface="+mn-lt"/>
                <a:cs typeface="+mn-lt"/>
              </a:rPr>
              <a:t>4.</a:t>
            </a:r>
            <a:r>
              <a:rPr lang="en-US">
                <a:latin typeface="Century Gothic"/>
                <a:ea typeface="+mn-lt"/>
                <a:cs typeface="+mn-lt"/>
              </a:rPr>
              <a:t> Bring </a:t>
            </a:r>
            <a:r>
              <a:rPr lang="en-US" b="1">
                <a:latin typeface="Century Gothic"/>
                <a:ea typeface="+mn-lt"/>
                <a:cs typeface="+mn-lt"/>
              </a:rPr>
              <a:t>arm to side</a:t>
            </a:r>
            <a:r>
              <a:rPr lang="en-US">
                <a:latin typeface="Century Gothic"/>
                <a:ea typeface="+mn-lt"/>
                <a:cs typeface="+mn-lt"/>
              </a:rPr>
              <a:t>. </a:t>
            </a:r>
            <a:r>
              <a:rPr lang="en-US" b="1">
                <a:latin typeface="Century Gothic"/>
                <a:ea typeface="+mn-lt"/>
                <a:cs typeface="+mn-lt"/>
              </a:rPr>
              <a:t>Pull other arm out</a:t>
            </a:r>
            <a:r>
              <a:rPr lang="en-US">
                <a:latin typeface="Century Gothic"/>
                <a:ea typeface="+mn-lt"/>
                <a:cs typeface="+mn-lt"/>
              </a:rPr>
              <a:t> as far as you can. Keep </a:t>
            </a:r>
            <a:r>
              <a:rPr lang="en-US" b="1">
                <a:latin typeface="Century Gothic"/>
                <a:ea typeface="+mn-lt"/>
                <a:cs typeface="+mn-lt"/>
              </a:rPr>
              <a:t>elbow at side</a:t>
            </a:r>
            <a:r>
              <a:rPr lang="en-US">
                <a:latin typeface="Century Gothic"/>
                <a:ea typeface="+mn-lt"/>
                <a:cs typeface="+mn-lt"/>
              </a:rPr>
              <a:t>.</a:t>
            </a:r>
            <a:endParaRPr lang="en-US">
              <a:latin typeface="Century Gothic"/>
              <a:cs typeface="Calibri"/>
            </a:endParaRPr>
          </a:p>
          <a:p>
            <a:endParaRPr lang="en-US">
              <a:latin typeface="Century Gothic"/>
              <a:cs typeface="Calibri"/>
            </a:endParaRPr>
          </a:p>
        </p:txBody>
      </p:sp>
      <p:pic>
        <p:nvPicPr>
          <p:cNvPr id="2" name="Picture 2">
            <a:extLst>
              <a:ext uri="{FF2B5EF4-FFF2-40B4-BE49-F238E27FC236}">
                <a16:creationId xmlns:a16="http://schemas.microsoft.com/office/drawing/2014/main" id="{D2EC0498-B15A-EEE7-8D34-804571E823DE}"/>
              </a:ext>
            </a:extLst>
          </p:cNvPr>
          <p:cNvPicPr>
            <a:picLocks noChangeAspect="1"/>
          </p:cNvPicPr>
          <p:nvPr/>
        </p:nvPicPr>
        <p:blipFill>
          <a:blip r:embed="rId3"/>
          <a:stretch>
            <a:fillRect/>
          </a:stretch>
        </p:blipFill>
        <p:spPr>
          <a:xfrm>
            <a:off x="2998614" y="2905399"/>
            <a:ext cx="2743200" cy="1873547"/>
          </a:xfrm>
          <a:prstGeom prst="rect">
            <a:avLst/>
          </a:prstGeom>
        </p:spPr>
      </p:pic>
      <p:pic>
        <p:nvPicPr>
          <p:cNvPr id="3" name="Picture 3" descr="A picture containing person&#10;&#10;Description automatically generated">
            <a:extLst>
              <a:ext uri="{FF2B5EF4-FFF2-40B4-BE49-F238E27FC236}">
                <a16:creationId xmlns:a16="http://schemas.microsoft.com/office/drawing/2014/main" id="{D6770FEE-422C-5320-F47A-29A268995A52}"/>
              </a:ext>
            </a:extLst>
          </p:cNvPr>
          <p:cNvPicPr>
            <a:picLocks noChangeAspect="1"/>
          </p:cNvPicPr>
          <p:nvPr/>
        </p:nvPicPr>
        <p:blipFill>
          <a:blip r:embed="rId4"/>
          <a:stretch>
            <a:fillRect/>
          </a:stretch>
        </p:blipFill>
        <p:spPr>
          <a:xfrm>
            <a:off x="3002674" y="5268445"/>
            <a:ext cx="2743200" cy="1875169"/>
          </a:xfrm>
          <a:prstGeom prst="rect">
            <a:avLst/>
          </a:prstGeom>
        </p:spPr>
      </p:pic>
      <p:sp>
        <p:nvSpPr>
          <p:cNvPr id="6" name="TextBox 5">
            <a:extLst>
              <a:ext uri="{FF2B5EF4-FFF2-40B4-BE49-F238E27FC236}">
                <a16:creationId xmlns:a16="http://schemas.microsoft.com/office/drawing/2014/main" id="{2F1B252B-5616-B853-06E7-778F73B31ADE}"/>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Calibri"/>
              </a:rPr>
              <a:t>Bed Mobility Exercises</a:t>
            </a:r>
          </a:p>
          <a:p>
            <a:endParaRPr lang="en-US" sz="1400">
              <a:latin typeface="Century Gothic"/>
              <a:cs typeface="Calibri"/>
            </a:endParaRPr>
          </a:p>
        </p:txBody>
      </p:sp>
      <p:pic>
        <p:nvPicPr>
          <p:cNvPr id="8" name="Graphic 2" descr="Dumbbell with solid fill">
            <a:extLst>
              <a:ext uri="{FF2B5EF4-FFF2-40B4-BE49-F238E27FC236}">
                <a16:creationId xmlns:a16="http://schemas.microsoft.com/office/drawing/2014/main" id="{D63B81B1-3278-A78E-F525-E7B396DF0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847" y="-94129"/>
            <a:ext cx="591671" cy="591671"/>
          </a:xfrm>
          <a:prstGeom prst="rect">
            <a:avLst/>
          </a:prstGeom>
        </p:spPr>
      </p:pic>
      <p:pic>
        <p:nvPicPr>
          <p:cNvPr id="12" name="Picture 6" descr="Icon&#10;&#10;Description automatically generated">
            <a:extLst>
              <a:ext uri="{FF2B5EF4-FFF2-40B4-BE49-F238E27FC236}">
                <a16:creationId xmlns:a16="http://schemas.microsoft.com/office/drawing/2014/main" id="{A86DFD2C-2D92-BF76-4319-27E79E88AF9B}"/>
              </a:ext>
            </a:extLst>
          </p:cNvPr>
          <p:cNvPicPr>
            <a:picLocks noChangeAspect="1"/>
          </p:cNvPicPr>
          <p:nvPr/>
        </p:nvPicPr>
        <p:blipFill>
          <a:blip r:embed="rId7"/>
          <a:stretch>
            <a:fillRect/>
          </a:stretch>
        </p:blipFill>
        <p:spPr>
          <a:xfrm>
            <a:off x="165567" y="300038"/>
            <a:ext cx="838760" cy="811866"/>
          </a:xfrm>
          <a:prstGeom prst="rect">
            <a:avLst/>
          </a:prstGeom>
        </p:spPr>
      </p:pic>
      <p:sp>
        <p:nvSpPr>
          <p:cNvPr id="7" name="TextBox 6">
            <a:extLst>
              <a:ext uri="{FF2B5EF4-FFF2-40B4-BE49-F238E27FC236}">
                <a16:creationId xmlns:a16="http://schemas.microsoft.com/office/drawing/2014/main" id="{39184F17-B7B2-FD2A-79DB-2DF8D1623114}"/>
              </a:ext>
            </a:extLst>
          </p:cNvPr>
          <p:cNvSpPr txBox="1"/>
          <p:nvPr/>
        </p:nvSpPr>
        <p:spPr>
          <a:xfrm>
            <a:off x="6477" y="93987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Repeat</a:t>
            </a:r>
            <a:r>
              <a:rPr lang="en-US">
                <a:latin typeface="Century Gothic"/>
              </a:rPr>
              <a:t> ______ times</a:t>
            </a:r>
          </a:p>
        </p:txBody>
      </p:sp>
      <p:pic>
        <p:nvPicPr>
          <p:cNvPr id="4" name="Picture 3" descr="A picture containing person&#10;&#10;Description automatically generated">
            <a:extLst>
              <a:ext uri="{FF2B5EF4-FFF2-40B4-BE49-F238E27FC236}">
                <a16:creationId xmlns:a16="http://schemas.microsoft.com/office/drawing/2014/main" id="{3C730808-0343-C78A-2CF6-0D7E74BD6483}"/>
              </a:ext>
            </a:extLst>
          </p:cNvPr>
          <p:cNvPicPr>
            <a:picLocks noChangeAspect="1"/>
          </p:cNvPicPr>
          <p:nvPr/>
        </p:nvPicPr>
        <p:blipFill>
          <a:blip r:embed="rId4"/>
          <a:stretch>
            <a:fillRect/>
          </a:stretch>
        </p:blipFill>
        <p:spPr>
          <a:xfrm flipH="1">
            <a:off x="3195178" y="7947476"/>
            <a:ext cx="2743199" cy="1875169"/>
          </a:xfrm>
          <a:prstGeom prst="rect">
            <a:avLst/>
          </a:prstGeom>
        </p:spPr>
      </p:pic>
      <p:sp>
        <p:nvSpPr>
          <p:cNvPr id="10" name="Arrow: Up 9">
            <a:extLst>
              <a:ext uri="{FF2B5EF4-FFF2-40B4-BE49-F238E27FC236}">
                <a16:creationId xmlns:a16="http://schemas.microsoft.com/office/drawing/2014/main" id="{03BE401F-BF5A-F3B9-40B8-C558EC63C6A0}"/>
              </a:ext>
            </a:extLst>
          </p:cNvPr>
          <p:cNvSpPr/>
          <p:nvPr/>
        </p:nvSpPr>
        <p:spPr>
          <a:xfrm rot="14280000">
            <a:off x="3228778" y="614598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3" name="Arrow: Up 12">
            <a:extLst>
              <a:ext uri="{FF2B5EF4-FFF2-40B4-BE49-F238E27FC236}">
                <a16:creationId xmlns:a16="http://schemas.microsoft.com/office/drawing/2014/main" id="{D20E8559-4D81-B626-1868-713C346ACE5E}"/>
              </a:ext>
            </a:extLst>
          </p:cNvPr>
          <p:cNvSpPr/>
          <p:nvPr/>
        </p:nvSpPr>
        <p:spPr>
          <a:xfrm rot="4200000">
            <a:off x="3437326" y="8664595"/>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4" name="Arrow: Up 13">
            <a:extLst>
              <a:ext uri="{FF2B5EF4-FFF2-40B4-BE49-F238E27FC236}">
                <a16:creationId xmlns:a16="http://schemas.microsoft.com/office/drawing/2014/main" id="{30A20447-3199-622D-0287-70C681048C75}"/>
              </a:ext>
            </a:extLst>
          </p:cNvPr>
          <p:cNvSpPr/>
          <p:nvPr/>
        </p:nvSpPr>
        <p:spPr>
          <a:xfrm rot="7680000">
            <a:off x="5362377" y="8921268"/>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Century Gothic"/>
            </a:endParaRPr>
          </a:p>
        </p:txBody>
      </p:sp>
      <p:sp>
        <p:nvSpPr>
          <p:cNvPr id="11" name="TextBox 16">
            <a:extLst>
              <a:ext uri="{FF2B5EF4-FFF2-40B4-BE49-F238E27FC236}">
                <a16:creationId xmlns:a16="http://schemas.microsoft.com/office/drawing/2014/main" id="{AA986640-6FB7-05EC-541F-A10904A2A796}"/>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Bed Exercises (independent or with helper). </a:t>
            </a:r>
            <a:endParaRPr lang="en-US" dirty="0"/>
          </a:p>
        </p:txBody>
      </p:sp>
    </p:spTree>
    <p:extLst>
      <p:ext uri="{BB962C8B-B14F-4D97-AF65-F5344CB8AC3E}">
        <p14:creationId xmlns:p14="http://schemas.microsoft.com/office/powerpoint/2010/main" val="391116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750E7-29EC-65E2-5BD2-3A3212DFD9F8}"/>
              </a:ext>
            </a:extLst>
          </p:cNvPr>
          <p:cNvSpPr txBox="1"/>
          <p:nvPr/>
        </p:nvSpPr>
        <p:spPr>
          <a:xfrm>
            <a:off x="1258596" y="857307"/>
            <a:ext cx="4701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cs typeface="Calibri"/>
              </a:rPr>
              <a:t>Quadriceps sur rouleau</a:t>
            </a:r>
            <a:r>
              <a:rPr lang="en-US" sz="2800" b="1">
                <a:latin typeface="Cavolini"/>
                <a:cs typeface="Calibri"/>
              </a:rPr>
              <a:t> </a:t>
            </a:r>
            <a:endParaRPr lang="en-US"/>
          </a:p>
        </p:txBody>
      </p:sp>
      <p:sp>
        <p:nvSpPr>
          <p:cNvPr id="3" name="TextBox 2">
            <a:extLst>
              <a:ext uri="{FF2B5EF4-FFF2-40B4-BE49-F238E27FC236}">
                <a16:creationId xmlns:a16="http://schemas.microsoft.com/office/drawing/2014/main" id="{329C8891-38EA-A821-BE3A-D81884D59BCE}"/>
              </a:ext>
            </a:extLst>
          </p:cNvPr>
          <p:cNvSpPr txBox="1"/>
          <p:nvPr/>
        </p:nvSpPr>
        <p:spPr>
          <a:xfrm>
            <a:off x="88702" y="-3304"/>
            <a:ext cx="552131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Century Gothic"/>
                <a:cs typeface="Calibri"/>
              </a:rPr>
              <a:t>Exercices</a:t>
            </a:r>
            <a:r>
              <a:rPr lang="en-US" sz="2000" b="1">
                <a:latin typeface="Century Gothic"/>
                <a:cs typeface="Calibri"/>
              </a:rPr>
              <a:t> de </a:t>
            </a:r>
            <a:r>
              <a:rPr lang="en-US" sz="2000" b="1" err="1">
                <a:latin typeface="Century Gothic"/>
                <a:cs typeface="Calibri"/>
              </a:rPr>
              <a:t>mobilité</a:t>
            </a:r>
            <a:r>
              <a:rPr lang="en-US" sz="2000" b="1">
                <a:latin typeface="Century Gothic"/>
                <a:cs typeface="Calibri"/>
              </a:rPr>
              <a:t> au lit</a:t>
            </a:r>
          </a:p>
          <a:p>
            <a:endParaRPr lang="en-US" sz="1400">
              <a:latin typeface="Cavolini"/>
              <a:cs typeface="Calibri"/>
            </a:endParaRPr>
          </a:p>
        </p:txBody>
      </p:sp>
      <p:pic>
        <p:nvPicPr>
          <p:cNvPr id="6" name="Graphic 2" descr="Dumbbell with solid fill">
            <a:extLst>
              <a:ext uri="{FF2B5EF4-FFF2-40B4-BE49-F238E27FC236}">
                <a16:creationId xmlns:a16="http://schemas.microsoft.com/office/drawing/2014/main" id="{BC0294FF-34E9-A41B-3F00-EAE2ABE4E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29" y="-94129"/>
            <a:ext cx="591671" cy="591671"/>
          </a:xfrm>
          <a:prstGeom prst="rect">
            <a:avLst/>
          </a:prstGeom>
        </p:spPr>
      </p:pic>
      <p:pic>
        <p:nvPicPr>
          <p:cNvPr id="8" name="Picture 6" descr="Icon&#10;&#10;Description automatically generated">
            <a:extLst>
              <a:ext uri="{FF2B5EF4-FFF2-40B4-BE49-F238E27FC236}">
                <a16:creationId xmlns:a16="http://schemas.microsoft.com/office/drawing/2014/main" id="{C05F88C2-5E7F-D4FF-6D01-A680182DF4FA}"/>
              </a:ext>
            </a:extLst>
          </p:cNvPr>
          <p:cNvPicPr>
            <a:picLocks noChangeAspect="1"/>
          </p:cNvPicPr>
          <p:nvPr/>
        </p:nvPicPr>
        <p:blipFill>
          <a:blip r:embed="rId5"/>
          <a:stretch>
            <a:fillRect/>
          </a:stretch>
        </p:blipFill>
        <p:spPr>
          <a:xfrm>
            <a:off x="165567" y="300038"/>
            <a:ext cx="838760" cy="811866"/>
          </a:xfrm>
          <a:prstGeom prst="rect">
            <a:avLst/>
          </a:prstGeom>
        </p:spPr>
      </p:pic>
      <p:sp>
        <p:nvSpPr>
          <p:cNvPr id="4" name="TextBox 3">
            <a:extLst>
              <a:ext uri="{FF2B5EF4-FFF2-40B4-BE49-F238E27FC236}">
                <a16:creationId xmlns:a16="http://schemas.microsoft.com/office/drawing/2014/main" id="{90A1B810-B088-A64C-BCB1-379AF0569781}"/>
              </a:ext>
            </a:extLst>
          </p:cNvPr>
          <p:cNvSpPr txBox="1"/>
          <p:nvPr/>
        </p:nvSpPr>
        <p:spPr>
          <a:xfrm>
            <a:off x="231692" y="1548061"/>
            <a:ext cx="3890635" cy="81926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a:latin typeface="Cavolini"/>
                <a:ea typeface="+mn-lt"/>
                <a:cs typeface="+mn-lt"/>
              </a:rPr>
              <a:t>1.</a:t>
            </a:r>
            <a:r>
              <a:rPr lang="en-US">
                <a:latin typeface="Cavolini"/>
                <a:ea typeface="+mn-lt"/>
                <a:cs typeface="+mn-lt"/>
              </a:rPr>
              <a:t> </a:t>
            </a:r>
            <a:r>
              <a:rPr lang="en-US" b="1" err="1">
                <a:latin typeface="Century Gothic"/>
                <a:ea typeface="+mn-lt"/>
                <a:cs typeface="+mn-lt"/>
              </a:rPr>
              <a:t>Couchez-vous</a:t>
            </a:r>
            <a:r>
              <a:rPr lang="en-US" b="1">
                <a:latin typeface="Century Gothic"/>
                <a:ea typeface="+mn-lt"/>
                <a:cs typeface="+mn-lt"/>
              </a:rPr>
              <a:t> </a:t>
            </a:r>
            <a:r>
              <a:rPr lang="en-US">
                <a:latin typeface="Century Gothic"/>
                <a:ea typeface="+mn-lt"/>
                <a:cs typeface="+mn-lt"/>
              </a:rPr>
              <a:t>sur le dos</a:t>
            </a:r>
            <a:endParaRPr lang="en-US" b="1">
              <a:latin typeface="Century Gothic"/>
              <a:ea typeface="+mn-lt"/>
              <a:cs typeface="+mn-lt"/>
            </a:endParaRPr>
          </a:p>
          <a:p>
            <a:pPr>
              <a:lnSpc>
                <a:spcPct val="150000"/>
              </a:lnSpc>
            </a:pPr>
            <a:r>
              <a:rPr lang="en-US" b="1">
                <a:latin typeface="Century Gothic"/>
                <a:ea typeface="+mn-lt"/>
                <a:cs typeface="+mn-lt"/>
              </a:rPr>
              <a:t>    </a:t>
            </a:r>
            <a:r>
              <a:rPr lang="en-US">
                <a:latin typeface="Century Gothic"/>
                <a:ea typeface="+mn-lt"/>
                <a:cs typeface="+mn-lt"/>
              </a:rPr>
              <a:t>avec</a:t>
            </a:r>
            <a:r>
              <a:rPr lang="en-US" b="1">
                <a:latin typeface="Century Gothic"/>
                <a:ea typeface="+mn-lt"/>
                <a:cs typeface="+mn-lt"/>
              </a:rPr>
              <a:t> rouleau sous </a:t>
            </a:r>
            <a:r>
              <a:rPr lang="en-US">
                <a:latin typeface="Century Gothic"/>
                <a:ea typeface="+mn-lt"/>
                <a:cs typeface="+mn-lt"/>
              </a:rPr>
              <a:t>la </a:t>
            </a:r>
            <a:r>
              <a:rPr lang="en-US" b="1">
                <a:latin typeface="Century Gothic"/>
                <a:ea typeface="+mn-lt"/>
                <a:cs typeface="+mn-lt"/>
              </a:rPr>
              <a:t>cuisse</a:t>
            </a:r>
          </a:p>
          <a:p>
            <a:pPr>
              <a:lnSpc>
                <a:spcPct val="150000"/>
              </a:lnSpc>
            </a:pPr>
            <a:endParaRPr lang="en-US" b="1">
              <a:latin typeface="Century Gothic"/>
              <a:ea typeface="+mn-lt"/>
              <a:cs typeface="+mn-lt"/>
            </a:endParaRPr>
          </a:p>
          <a:p>
            <a:pPr>
              <a:lnSpc>
                <a:spcPct val="150000"/>
              </a:lnSpc>
            </a:pPr>
            <a:endParaRPr lang="en-US" b="1">
              <a:latin typeface="Cavolini"/>
              <a:ea typeface="+mn-lt"/>
              <a:cs typeface="+mn-lt"/>
            </a:endParaRPr>
          </a:p>
          <a:p>
            <a:pPr>
              <a:lnSpc>
                <a:spcPct val="150000"/>
              </a:lnSpc>
            </a:pPr>
            <a:endParaRPr lang="en-US" b="1">
              <a:latin typeface="Cavolini"/>
              <a:ea typeface="+mn-lt"/>
              <a:cs typeface="+mn-lt"/>
            </a:endParaRPr>
          </a:p>
          <a:p>
            <a:pPr>
              <a:lnSpc>
                <a:spcPct val="150000"/>
              </a:lnSpc>
              <a:spcBef>
                <a:spcPts val="100"/>
              </a:spcBef>
            </a:pPr>
            <a:r>
              <a:rPr lang="en-US" sz="2800">
                <a:latin typeface="Cavolini"/>
                <a:ea typeface="+mn-lt"/>
                <a:cs typeface="+mn-lt"/>
              </a:rPr>
              <a:t>2. </a:t>
            </a:r>
            <a:r>
              <a:rPr lang="en-US" b="1" err="1">
                <a:latin typeface="Century Gothic"/>
                <a:ea typeface="+mn-lt"/>
                <a:cs typeface="+mn-lt"/>
              </a:rPr>
              <a:t>Soulevez</a:t>
            </a:r>
            <a:r>
              <a:rPr lang="en-US" b="1">
                <a:latin typeface="Century Gothic"/>
                <a:ea typeface="+mn-lt"/>
                <a:cs typeface="+mn-lt"/>
              </a:rPr>
              <a:t> le talon</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r>
              <a:rPr lang="en-US">
                <a:latin typeface="Century Gothic"/>
                <a:ea typeface="+mn-lt"/>
                <a:cs typeface="+mn-lt"/>
              </a:rPr>
              <a:t>   avec </a:t>
            </a:r>
            <a:r>
              <a:rPr lang="en-US" b="1" err="1">
                <a:latin typeface="Century Gothic"/>
                <a:ea typeface="+mn-lt"/>
                <a:cs typeface="+mn-lt"/>
              </a:rPr>
              <a:t>genou</a:t>
            </a:r>
            <a:r>
              <a:rPr lang="en-US" b="1">
                <a:latin typeface="Century Gothic"/>
                <a:ea typeface="+mn-lt"/>
                <a:cs typeface="+mn-lt"/>
              </a:rPr>
              <a:t> sur rouleau</a:t>
            </a:r>
            <a:r>
              <a:rPr lang="en-US">
                <a:latin typeface="Century Gothic"/>
                <a:ea typeface="+mn-lt"/>
                <a:cs typeface="+mn-lt"/>
              </a:rPr>
              <a:t> </a:t>
            </a:r>
            <a:endParaRPr lang="en-US" b="1">
              <a:latin typeface="Century Gothic"/>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r>
              <a:rPr lang="en-US" sz="2800">
                <a:latin typeface="Cavolini"/>
                <a:ea typeface="+mn-lt"/>
                <a:cs typeface="+mn-lt"/>
              </a:rPr>
              <a:t>3.</a:t>
            </a:r>
            <a:r>
              <a:rPr lang="en-US">
                <a:latin typeface="Cavolini"/>
                <a:ea typeface="+mn-lt"/>
                <a:cs typeface="+mn-lt"/>
              </a:rPr>
              <a:t> </a:t>
            </a:r>
            <a:r>
              <a:rPr lang="en-US" b="1" err="1">
                <a:latin typeface="Century Gothic"/>
                <a:ea typeface="+mn-lt"/>
                <a:cs typeface="+mn-lt"/>
              </a:rPr>
              <a:t>Maintenez</a:t>
            </a:r>
            <a:r>
              <a:rPr lang="en-US">
                <a:latin typeface="Century Gothic"/>
                <a:ea typeface="+mn-lt"/>
                <a:cs typeface="+mn-lt"/>
              </a:rPr>
              <a:t> ____ </a:t>
            </a:r>
            <a:r>
              <a:rPr lang="en-US" err="1">
                <a:latin typeface="Century Gothic"/>
                <a:ea typeface="+mn-lt"/>
                <a:cs typeface="+mn-lt"/>
              </a:rPr>
              <a:t>secondes</a:t>
            </a:r>
            <a:endParaRPr lang="en-US">
              <a:latin typeface="Century Gothic"/>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endParaRPr lang="en-US">
              <a:latin typeface="Cavolini"/>
              <a:ea typeface="+mn-lt"/>
              <a:cs typeface="+mn-lt"/>
            </a:endParaRPr>
          </a:p>
          <a:p>
            <a:pPr>
              <a:lnSpc>
                <a:spcPct val="150000"/>
              </a:lnSpc>
              <a:spcBef>
                <a:spcPts val="100"/>
              </a:spcBef>
            </a:pPr>
            <a:r>
              <a:rPr lang="en-US" sz="2800">
                <a:latin typeface="Cavolini"/>
                <a:ea typeface="+mn-lt"/>
                <a:cs typeface="+mn-lt"/>
              </a:rPr>
              <a:t>4.</a:t>
            </a:r>
            <a:r>
              <a:rPr lang="en-US" b="1">
                <a:latin typeface="Cavolini"/>
                <a:ea typeface="+mn-lt"/>
                <a:cs typeface="+mn-lt"/>
              </a:rPr>
              <a:t> </a:t>
            </a:r>
            <a:r>
              <a:rPr lang="en-US" b="1">
                <a:latin typeface="Century Gothic"/>
                <a:ea typeface="+mn-lt"/>
                <a:cs typeface="+mn-lt"/>
              </a:rPr>
              <a:t>Redescendez</a:t>
            </a:r>
            <a:r>
              <a:rPr lang="en-US">
                <a:latin typeface="Century Gothic"/>
                <a:ea typeface="+mn-lt"/>
                <a:cs typeface="+mn-lt"/>
              </a:rPr>
              <a:t> </a:t>
            </a:r>
            <a:r>
              <a:rPr lang="en-US" err="1">
                <a:latin typeface="Century Gothic"/>
                <a:ea typeface="+mn-lt"/>
                <a:cs typeface="+mn-lt"/>
              </a:rPr>
              <a:t>lentement</a:t>
            </a:r>
            <a:endParaRPr lang="en-US" b="1">
              <a:latin typeface="Century Gothic"/>
              <a:ea typeface="+mn-lt"/>
              <a:cs typeface="+mn-lt"/>
            </a:endParaRPr>
          </a:p>
          <a:p>
            <a:pPr>
              <a:lnSpc>
                <a:spcPct val="150000"/>
              </a:lnSpc>
              <a:spcBef>
                <a:spcPts val="100"/>
              </a:spcBef>
            </a:pPr>
            <a:endParaRPr lang="en-US" b="1">
              <a:latin typeface="Cavolini"/>
              <a:ea typeface="+mn-lt"/>
              <a:cs typeface="+mn-lt"/>
            </a:endParaRPr>
          </a:p>
          <a:p>
            <a:pPr>
              <a:lnSpc>
                <a:spcPct val="150000"/>
              </a:lnSpc>
              <a:spcBef>
                <a:spcPts val="100"/>
              </a:spcBef>
            </a:pPr>
            <a:endParaRPr lang="en-US">
              <a:latin typeface="Cavolini"/>
              <a:ea typeface="+mn-lt"/>
              <a:cs typeface="+mn-lt"/>
            </a:endParaRPr>
          </a:p>
        </p:txBody>
      </p:sp>
      <p:pic>
        <p:nvPicPr>
          <p:cNvPr id="9" name="Picture 17">
            <a:extLst>
              <a:ext uri="{FF2B5EF4-FFF2-40B4-BE49-F238E27FC236}">
                <a16:creationId xmlns:a16="http://schemas.microsoft.com/office/drawing/2014/main" id="{AB1107F1-23BE-2C06-7811-5DAE3373EC24}"/>
              </a:ext>
            </a:extLst>
          </p:cNvPr>
          <p:cNvPicPr>
            <a:picLocks noChangeAspect="1"/>
          </p:cNvPicPr>
          <p:nvPr/>
        </p:nvPicPr>
        <p:blipFill>
          <a:blip r:embed="rId6"/>
          <a:stretch>
            <a:fillRect/>
          </a:stretch>
        </p:blipFill>
        <p:spPr>
          <a:xfrm>
            <a:off x="3812118" y="3252879"/>
            <a:ext cx="2704461" cy="1995971"/>
          </a:xfrm>
          <a:prstGeom prst="rect">
            <a:avLst/>
          </a:prstGeom>
        </p:spPr>
      </p:pic>
      <p:pic>
        <p:nvPicPr>
          <p:cNvPr id="11" name="Picture 3">
            <a:extLst>
              <a:ext uri="{FF2B5EF4-FFF2-40B4-BE49-F238E27FC236}">
                <a16:creationId xmlns:a16="http://schemas.microsoft.com/office/drawing/2014/main" id="{D9241DFC-8998-C2C2-6C17-0D4FC3425CEC}"/>
              </a:ext>
            </a:extLst>
          </p:cNvPr>
          <p:cNvPicPr>
            <a:picLocks noChangeAspect="1"/>
          </p:cNvPicPr>
          <p:nvPr/>
        </p:nvPicPr>
        <p:blipFill>
          <a:blip r:embed="rId7"/>
          <a:stretch>
            <a:fillRect/>
          </a:stretch>
        </p:blipFill>
        <p:spPr>
          <a:xfrm>
            <a:off x="3979093" y="1784035"/>
            <a:ext cx="2743420" cy="1132514"/>
          </a:xfrm>
          <a:prstGeom prst="rect">
            <a:avLst/>
          </a:prstGeom>
        </p:spPr>
      </p:pic>
      <p:pic>
        <p:nvPicPr>
          <p:cNvPr id="13" name="Picture 17">
            <a:extLst>
              <a:ext uri="{FF2B5EF4-FFF2-40B4-BE49-F238E27FC236}">
                <a16:creationId xmlns:a16="http://schemas.microsoft.com/office/drawing/2014/main" id="{204700C3-C8F5-8371-4ED7-092DBEA55C2F}"/>
              </a:ext>
            </a:extLst>
          </p:cNvPr>
          <p:cNvPicPr>
            <a:picLocks noChangeAspect="1"/>
          </p:cNvPicPr>
          <p:nvPr/>
        </p:nvPicPr>
        <p:blipFill>
          <a:blip r:embed="rId6"/>
          <a:stretch>
            <a:fillRect/>
          </a:stretch>
        </p:blipFill>
        <p:spPr>
          <a:xfrm>
            <a:off x="3942476" y="5537549"/>
            <a:ext cx="2704461" cy="1995971"/>
          </a:xfrm>
          <a:prstGeom prst="rect">
            <a:avLst/>
          </a:prstGeom>
        </p:spPr>
      </p:pic>
      <p:pic>
        <p:nvPicPr>
          <p:cNvPr id="18" name="Picture 17">
            <a:extLst>
              <a:ext uri="{FF2B5EF4-FFF2-40B4-BE49-F238E27FC236}">
                <a16:creationId xmlns:a16="http://schemas.microsoft.com/office/drawing/2014/main" id="{C0A6F1D6-02B3-1657-97C7-E86DED3BFD01}"/>
              </a:ext>
            </a:extLst>
          </p:cNvPr>
          <p:cNvPicPr>
            <a:picLocks noChangeAspect="1"/>
          </p:cNvPicPr>
          <p:nvPr/>
        </p:nvPicPr>
        <p:blipFill>
          <a:blip r:embed="rId6"/>
          <a:stretch>
            <a:fillRect/>
          </a:stretch>
        </p:blipFill>
        <p:spPr>
          <a:xfrm>
            <a:off x="3816781" y="7638723"/>
            <a:ext cx="2704461" cy="1995971"/>
          </a:xfrm>
          <a:prstGeom prst="rect">
            <a:avLst/>
          </a:prstGeom>
        </p:spPr>
      </p:pic>
      <p:sp>
        <p:nvSpPr>
          <p:cNvPr id="20" name="Arrow: Up 19">
            <a:extLst>
              <a:ext uri="{FF2B5EF4-FFF2-40B4-BE49-F238E27FC236}">
                <a16:creationId xmlns:a16="http://schemas.microsoft.com/office/drawing/2014/main" id="{BD85890E-7093-436D-C3FE-B876677ACB96}"/>
              </a:ext>
            </a:extLst>
          </p:cNvPr>
          <p:cNvSpPr/>
          <p:nvPr/>
        </p:nvSpPr>
        <p:spPr>
          <a:xfrm rot="11580000">
            <a:off x="3983682" y="8715604"/>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3E5CD209-962C-7A91-B355-3B3F56D97199}"/>
              </a:ext>
            </a:extLst>
          </p:cNvPr>
          <p:cNvSpPr/>
          <p:nvPr/>
        </p:nvSpPr>
        <p:spPr>
          <a:xfrm rot="1560000">
            <a:off x="4428649" y="3578736"/>
            <a:ext cx="396045" cy="442504"/>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A9FE73D-728C-81AE-FD7F-81AF525ED550}"/>
              </a:ext>
            </a:extLst>
          </p:cNvPr>
          <p:cNvSpPr txBox="1"/>
          <p:nvPr/>
        </p:nvSpPr>
        <p:spPr>
          <a:xfrm>
            <a:off x="4343697" y="5874327"/>
            <a:ext cx="15519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Cavolini"/>
                <a:cs typeface="Calibri"/>
              </a:rPr>
              <a:t>TENEZ</a:t>
            </a:r>
            <a:endParaRPr lang="en-US" sz="2400" b="1">
              <a:latin typeface="Cavolini"/>
            </a:endParaRPr>
          </a:p>
        </p:txBody>
      </p:sp>
      <p:sp>
        <p:nvSpPr>
          <p:cNvPr id="2" name="TextBox 1">
            <a:extLst>
              <a:ext uri="{FF2B5EF4-FFF2-40B4-BE49-F238E27FC236}">
                <a16:creationId xmlns:a16="http://schemas.microsoft.com/office/drawing/2014/main" id="{28EEC3ED-E5B0-8B21-355A-09AAE41A015A}"/>
              </a:ext>
            </a:extLst>
          </p:cNvPr>
          <p:cNvSpPr txBox="1"/>
          <p:nvPr/>
        </p:nvSpPr>
        <p:spPr>
          <a:xfrm>
            <a:off x="6477" y="93074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entury Gothic"/>
              </a:rPr>
              <a:t>Répétez</a:t>
            </a:r>
            <a:r>
              <a:rPr lang="en-US">
                <a:latin typeface="Century Gothic"/>
              </a:rPr>
              <a:t> ______ </a:t>
            </a:r>
            <a:r>
              <a:rPr lang="en-US" err="1">
                <a:latin typeface="Century Gothic"/>
              </a:rPr>
              <a:t>fois</a:t>
            </a:r>
            <a:endParaRPr lang="en-US">
              <a:latin typeface="Century Gothic"/>
            </a:endParaRPr>
          </a:p>
        </p:txBody>
      </p:sp>
      <p:sp>
        <p:nvSpPr>
          <p:cNvPr id="10" name="TextBox 16">
            <a:extLst>
              <a:ext uri="{FF2B5EF4-FFF2-40B4-BE49-F238E27FC236}">
                <a16:creationId xmlns:a16="http://schemas.microsoft.com/office/drawing/2014/main" id="{FE6D088C-FA87-6D23-8D79-1B8E3B2B9CAF}"/>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Bed Exercises (independent or with helper). </a:t>
            </a:r>
            <a:endParaRPr lang="en-US" dirty="0"/>
          </a:p>
        </p:txBody>
      </p:sp>
    </p:spTree>
    <p:extLst>
      <p:ext uri="{BB962C8B-B14F-4D97-AF65-F5344CB8AC3E}">
        <p14:creationId xmlns:p14="http://schemas.microsoft.com/office/powerpoint/2010/main" val="718199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3E5345-9C1E-4AE5-B270-F9B26D010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75207D-5B6E-420E-BE63-9E0FC51BE87D}">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3.xml><?xml version="1.0" encoding="utf-8"?>
<ds:datastoreItem xmlns:ds="http://schemas.openxmlformats.org/officeDocument/2006/customXml" ds:itemID="{FE5956FD-1182-41E0-959D-921FB9C892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1020</Words>
  <Application>Microsoft Office PowerPoint</Application>
  <PresentationFormat>Custom</PresentationFormat>
  <Paragraphs>257</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Cavolini</vt:lpstr>
      <vt:lpstr>Century Gothic</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117</cp:revision>
  <dcterms:created xsi:type="dcterms:W3CDTF">2023-01-16T16:22:21Z</dcterms:created>
  <dcterms:modified xsi:type="dcterms:W3CDTF">2024-12-02T19:13:03Z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