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slides/slide2.xml" ContentType="application/vnd.openxmlformats-officedocument.presentationml.slide+xml"/>
  <Override PartName="/ppt/slides/slide3.xml" ContentType="application/vnd.openxmlformats-officedocument.presentationml.slide+xml"/>
  <Override PartName="/ppt/changesInfos/changesInfo1.xml" ContentType="application/vnd.ms-powerpoint.changesinfo+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71" r:id="rId3"/>
    <p:sldId id="291" r:id="rId4"/>
    <p:sldId id="269" r:id="rId5"/>
    <p:sldId id="277" r:id="rId6"/>
    <p:sldId id="283" r:id="rId7"/>
    <p:sldId id="276" r:id="rId8"/>
    <p:sldId id="275" r:id="rId9"/>
    <p:sldId id="285" r:id="rId10"/>
    <p:sldId id="286" r:id="rId11"/>
    <p:sldId id="287" r:id="rId12"/>
    <p:sldId id="288" r:id="rId13"/>
    <p:sldId id="292" r:id="rId14"/>
    <p:sldId id="293" r:id="rId15"/>
    <p:sldId id="294" r:id="rId16"/>
    <p:sldId id="295" r:id="rId17"/>
    <p:sldId id="297" r:id="rId18"/>
    <p:sldId id="296" r:id="rId19"/>
    <p:sldId id="284" r:id="rId20"/>
    <p:sldId id="308" r:id="rId21"/>
    <p:sldId id="298" r:id="rId22"/>
    <p:sldId id="309" r:id="rId23"/>
    <p:sldId id="299" r:id="rId24"/>
    <p:sldId id="310" r:id="rId25"/>
    <p:sldId id="278" r:id="rId26"/>
    <p:sldId id="307" r:id="rId27"/>
    <p:sldId id="300" r:id="rId28"/>
    <p:sldId id="306" r:id="rId29"/>
    <p:sldId id="301" r:id="rId30"/>
    <p:sldId id="305" r:id="rId31"/>
    <p:sldId id="302" r:id="rId32"/>
    <p:sldId id="304" r:id="rId33"/>
    <p:sldId id="303" r:id="rId34"/>
    <p:sldId id="312" r:id="rId35"/>
    <p:sldId id="290" r:id="rId36"/>
    <p:sldId id="311" r:id="rId37"/>
    <p:sldId id="279" r:id="rId38"/>
  </p:sldIdLst>
  <p:sldSz cx="73152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54ED37-6FB3-1A36-1CCF-5B1433A04BCF}" v="1350" dt="2024-11-26T16:22:56.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an Oberle" userId="S::aoberle@bruyere.org::be0363db-9d75-4fdc-95ad-b092d83f3080" providerId="AD" clId="Web-{CC54ED37-6FB3-1A36-1CCF-5B1433A04BCF}"/>
    <pc:docChg chg="addSld delSld modSld sldOrd">
      <pc:chgData name="Aran Oberle" userId="S::aoberle@bruyere.org::be0363db-9d75-4fdc-95ad-b092d83f3080" providerId="AD" clId="Web-{CC54ED37-6FB3-1A36-1CCF-5B1433A04BCF}" dt="2024-11-26T16:22:56.736" v="1096"/>
      <pc:docMkLst>
        <pc:docMk/>
      </pc:docMkLst>
      <pc:sldChg chg="addSp delSp modSp">
        <pc:chgData name="Aran Oberle" userId="S::aoberle@bruyere.org::be0363db-9d75-4fdc-95ad-b092d83f3080" providerId="AD" clId="Web-{CC54ED37-6FB3-1A36-1CCF-5B1433A04BCF}" dt="2024-11-26T14:26:41.033" v="35" actId="1076"/>
        <pc:sldMkLst>
          <pc:docMk/>
          <pc:sldMk cId="105652673" sldId="268"/>
        </pc:sldMkLst>
        <pc:spChg chg="mod">
          <ac:chgData name="Aran Oberle" userId="S::aoberle@bruyere.org::be0363db-9d75-4fdc-95ad-b092d83f3080" providerId="AD" clId="Web-{CC54ED37-6FB3-1A36-1CCF-5B1433A04BCF}" dt="2024-11-26T14:26:41.033" v="35" actId="1076"/>
          <ac:spMkLst>
            <pc:docMk/>
            <pc:sldMk cId="105652673" sldId="268"/>
            <ac:spMk id="3" creationId="{66BAF977-BE00-F523-605B-EF775D7DA425}"/>
          </ac:spMkLst>
        </pc:spChg>
        <pc:spChg chg="add mod">
          <ac:chgData name="Aran Oberle" userId="S::aoberle@bruyere.org::be0363db-9d75-4fdc-95ad-b092d83f3080" providerId="AD" clId="Web-{CC54ED37-6FB3-1A36-1CCF-5B1433A04BCF}" dt="2024-11-26T14:26:29.829" v="33" actId="1076"/>
          <ac:spMkLst>
            <pc:docMk/>
            <pc:sldMk cId="105652673" sldId="268"/>
            <ac:spMk id="8" creationId="{E1CAB8B9-A286-4D2F-6CDD-A3638F6B9D4E}"/>
          </ac:spMkLst>
        </pc:spChg>
        <pc:picChg chg="del mod">
          <ac:chgData name="Aran Oberle" userId="S::aoberle@bruyere.org::be0363db-9d75-4fdc-95ad-b092d83f3080" providerId="AD" clId="Web-{CC54ED37-6FB3-1A36-1CCF-5B1433A04BCF}" dt="2024-11-26T14:17:26.749" v="6"/>
          <ac:picMkLst>
            <pc:docMk/>
            <pc:sldMk cId="105652673" sldId="268"/>
            <ac:picMk id="2" creationId="{F10B2D8A-027E-C510-3B3F-844834C8EB59}"/>
          </ac:picMkLst>
        </pc:picChg>
        <pc:picChg chg="del mod">
          <ac:chgData name="Aran Oberle" userId="S::aoberle@bruyere.org::be0363db-9d75-4fdc-95ad-b092d83f3080" providerId="AD" clId="Web-{CC54ED37-6FB3-1A36-1CCF-5B1433A04BCF}" dt="2024-11-26T14:16:49.373" v="3"/>
          <ac:picMkLst>
            <pc:docMk/>
            <pc:sldMk cId="105652673" sldId="268"/>
            <ac:picMk id="4" creationId="{B2D49908-D986-EA70-E169-97FF8676E461}"/>
          </ac:picMkLst>
        </pc:picChg>
        <pc:picChg chg="add del mod">
          <ac:chgData name="Aran Oberle" userId="S::aoberle@bruyere.org::be0363db-9d75-4fdc-95ad-b092d83f3080" providerId="AD" clId="Web-{CC54ED37-6FB3-1A36-1CCF-5B1433A04BCF}" dt="2024-11-26T14:23:45.246" v="9"/>
          <ac:picMkLst>
            <pc:docMk/>
            <pc:sldMk cId="105652673" sldId="268"/>
            <ac:picMk id="5" creationId="{B05F0389-4B1F-C523-C217-3FDAC101C3E9}"/>
          </ac:picMkLst>
        </pc:picChg>
        <pc:picChg chg="del mod modCrop">
          <ac:chgData name="Aran Oberle" userId="S::aoberle@bruyere.org::be0363db-9d75-4fdc-95ad-b092d83f3080" providerId="AD" clId="Web-{CC54ED37-6FB3-1A36-1CCF-5B1433A04BCF}" dt="2024-11-26T14:26:35.314" v="34"/>
          <ac:picMkLst>
            <pc:docMk/>
            <pc:sldMk cId="105652673" sldId="268"/>
            <ac:picMk id="6" creationId="{19C3A2BB-2C18-EC44-1ACB-C68B2FC3FAA4}"/>
          </ac:picMkLst>
        </pc:picChg>
        <pc:picChg chg="add mod">
          <ac:chgData name="Aran Oberle" userId="S::aoberle@bruyere.org::be0363db-9d75-4fdc-95ad-b092d83f3080" providerId="AD" clId="Web-{CC54ED37-6FB3-1A36-1CCF-5B1433A04BCF}" dt="2024-11-26T14:24:38.513" v="16" actId="1076"/>
          <ac:picMkLst>
            <pc:docMk/>
            <pc:sldMk cId="105652673" sldId="268"/>
            <ac:picMk id="7" creationId="{EA88E310-7206-3E26-9A17-F5AB4FAD58BB}"/>
          </ac:picMkLst>
        </pc:picChg>
      </pc:sldChg>
      <pc:sldChg chg="modSp">
        <pc:chgData name="Aran Oberle" userId="S::aoberle@bruyere.org::be0363db-9d75-4fdc-95ad-b092d83f3080" providerId="AD" clId="Web-{CC54ED37-6FB3-1A36-1CCF-5B1433A04BCF}" dt="2024-11-26T14:50:51.625" v="176" actId="1076"/>
        <pc:sldMkLst>
          <pc:docMk/>
          <pc:sldMk cId="1905706705" sldId="269"/>
        </pc:sldMkLst>
        <pc:spChg chg="mod">
          <ac:chgData name="Aran Oberle" userId="S::aoberle@bruyere.org::be0363db-9d75-4fdc-95ad-b092d83f3080" providerId="AD" clId="Web-{CC54ED37-6FB3-1A36-1CCF-5B1433A04BCF}" dt="2024-11-26T14:50:47.469" v="173" actId="20577"/>
          <ac:spMkLst>
            <pc:docMk/>
            <pc:sldMk cId="1905706705" sldId="269"/>
            <ac:spMk id="26" creationId="{4E269051-934F-5F42-6844-710E7C9937A4}"/>
          </ac:spMkLst>
        </pc:spChg>
        <pc:picChg chg="mod">
          <ac:chgData name="Aran Oberle" userId="S::aoberle@bruyere.org::be0363db-9d75-4fdc-95ad-b092d83f3080" providerId="AD" clId="Web-{CC54ED37-6FB3-1A36-1CCF-5B1433A04BCF}" dt="2024-11-26T14:50:51.625" v="176" actId="1076"/>
          <ac:picMkLst>
            <pc:docMk/>
            <pc:sldMk cId="1905706705" sldId="269"/>
            <ac:picMk id="28" creationId="{08D5DDF3-52A6-BAD3-4737-B44B16CC4D24}"/>
          </ac:picMkLst>
        </pc:picChg>
        <pc:picChg chg="mod">
          <ac:chgData name="Aran Oberle" userId="S::aoberle@bruyere.org::be0363db-9d75-4fdc-95ad-b092d83f3080" providerId="AD" clId="Web-{CC54ED37-6FB3-1A36-1CCF-5B1433A04BCF}" dt="2024-11-26T14:50:50.172" v="175" actId="1076"/>
          <ac:picMkLst>
            <pc:docMk/>
            <pc:sldMk cId="1905706705" sldId="269"/>
            <ac:picMk id="30" creationId="{AFA7B343-89CB-F0AA-A3B2-22D2526081A0}"/>
          </ac:picMkLst>
        </pc:picChg>
      </pc:sldChg>
      <pc:sldChg chg="addSp delSp modSp add del ord">
        <pc:chgData name="Aran Oberle" userId="S::aoberle@bruyere.org::be0363db-9d75-4fdc-95ad-b092d83f3080" providerId="AD" clId="Web-{CC54ED37-6FB3-1A36-1CCF-5B1433A04BCF}" dt="2024-11-26T16:22:33.126" v="1095"/>
        <pc:sldMkLst>
          <pc:docMk/>
          <pc:sldMk cId="1307611547" sldId="271"/>
        </pc:sldMkLst>
        <pc:graphicFrameChg chg="mod modGraphic">
          <ac:chgData name="Aran Oberle" userId="S::aoberle@bruyere.org::be0363db-9d75-4fdc-95ad-b092d83f3080" providerId="AD" clId="Web-{CC54ED37-6FB3-1A36-1CCF-5B1433A04BCF}" dt="2024-11-26T16:22:09.923" v="1083" actId="1076"/>
          <ac:graphicFrameMkLst>
            <pc:docMk/>
            <pc:sldMk cId="1307611547" sldId="271"/>
            <ac:graphicFrameMk id="2" creationId="{E77B974D-9A31-61BE-4A50-486F12B63341}"/>
          </ac:graphicFrameMkLst>
        </pc:graphicFrameChg>
        <pc:graphicFrameChg chg="add del mod">
          <ac:chgData name="Aran Oberle" userId="S::aoberle@bruyere.org::be0363db-9d75-4fdc-95ad-b092d83f3080" providerId="AD" clId="Web-{CC54ED37-6FB3-1A36-1CCF-5B1433A04BCF}" dt="2024-11-26T16:15:34.085" v="420"/>
          <ac:graphicFrameMkLst>
            <pc:docMk/>
            <pc:sldMk cId="1307611547" sldId="271"/>
            <ac:graphicFrameMk id="5" creationId="{C72292F6-47A3-9422-E762-E1CBCB23449E}"/>
          </ac:graphicFrameMkLst>
        </pc:graphicFrameChg>
        <pc:graphicFrameChg chg="add del mod">
          <ac:chgData name="Aran Oberle" userId="S::aoberle@bruyere.org::be0363db-9d75-4fdc-95ad-b092d83f3080" providerId="AD" clId="Web-{CC54ED37-6FB3-1A36-1CCF-5B1433A04BCF}" dt="2024-11-26T16:15:40.695" v="422"/>
          <ac:graphicFrameMkLst>
            <pc:docMk/>
            <pc:sldMk cId="1307611547" sldId="271"/>
            <ac:graphicFrameMk id="7" creationId="{84D0FD4C-7817-EF4F-2AD2-7040ED627425}"/>
          </ac:graphicFrameMkLst>
        </pc:graphicFrameChg>
        <pc:graphicFrameChg chg="add del mod">
          <ac:chgData name="Aran Oberle" userId="S::aoberle@bruyere.org::be0363db-9d75-4fdc-95ad-b092d83f3080" providerId="AD" clId="Web-{CC54ED37-6FB3-1A36-1CCF-5B1433A04BCF}" dt="2024-11-26T16:20:48.827" v="1011"/>
          <ac:graphicFrameMkLst>
            <pc:docMk/>
            <pc:sldMk cId="1307611547" sldId="271"/>
            <ac:graphicFrameMk id="9" creationId="{F3A1E5B9-2046-9AF4-E524-96BD3605085E}"/>
          </ac:graphicFrameMkLst>
        </pc:graphicFrameChg>
        <pc:graphicFrameChg chg="add mod modGraphic">
          <ac:chgData name="Aran Oberle" userId="S::aoberle@bruyere.org::be0363db-9d75-4fdc-95ad-b092d83f3080" providerId="AD" clId="Web-{CC54ED37-6FB3-1A36-1CCF-5B1433A04BCF}" dt="2024-11-26T16:22:33.126" v="1095"/>
          <ac:graphicFrameMkLst>
            <pc:docMk/>
            <pc:sldMk cId="1307611547" sldId="271"/>
            <ac:graphicFrameMk id="10" creationId="{CFC5EE34-8B72-B09D-4620-FAAC8FD7DA16}"/>
          </ac:graphicFrameMkLst>
        </pc:graphicFrameChg>
      </pc:sldChg>
      <pc:sldChg chg="ord">
        <pc:chgData name="Aran Oberle" userId="S::aoberle@bruyere.org::be0363db-9d75-4fdc-95ad-b092d83f3080" providerId="AD" clId="Web-{CC54ED37-6FB3-1A36-1CCF-5B1433A04BCF}" dt="2024-11-26T14:44:31.395" v="100"/>
        <pc:sldMkLst>
          <pc:docMk/>
          <pc:sldMk cId="3172730376" sldId="278"/>
        </pc:sldMkLst>
      </pc:sldChg>
      <pc:sldChg chg="addSp delSp modSp">
        <pc:chgData name="Aran Oberle" userId="S::aoberle@bruyere.org::be0363db-9d75-4fdc-95ad-b092d83f3080" providerId="AD" clId="Web-{CC54ED37-6FB3-1A36-1CCF-5B1433A04BCF}" dt="2024-11-26T16:22:56.736" v="1096"/>
        <pc:sldMkLst>
          <pc:docMk/>
          <pc:sldMk cId="1615997048" sldId="279"/>
        </pc:sldMkLst>
        <pc:spChg chg="add mod">
          <ac:chgData name="Aran Oberle" userId="S::aoberle@bruyere.org::be0363db-9d75-4fdc-95ad-b092d83f3080" providerId="AD" clId="Web-{CC54ED37-6FB3-1A36-1CCF-5B1433A04BCF}" dt="2024-11-26T14:48:07.667" v="144" actId="1076"/>
          <ac:spMkLst>
            <pc:docMk/>
            <pc:sldMk cId="1615997048" sldId="279"/>
            <ac:spMk id="4" creationId="{735DD968-E849-E50A-A6A7-F311F3122DB7}"/>
          </ac:spMkLst>
        </pc:spChg>
        <pc:picChg chg="mod">
          <ac:chgData name="Aran Oberle" userId="S::aoberle@bruyere.org::be0363db-9d75-4fdc-95ad-b092d83f3080" providerId="AD" clId="Web-{CC54ED37-6FB3-1A36-1CCF-5B1433A04BCF}" dt="2024-11-26T14:47:45.151" v="130" actId="1076"/>
          <ac:picMkLst>
            <pc:docMk/>
            <pc:sldMk cId="1615997048" sldId="279"/>
            <ac:picMk id="2" creationId="{3AC41787-9DAC-8DCC-A3BE-8DBDEE7CE78B}"/>
          </ac:picMkLst>
        </pc:picChg>
        <pc:picChg chg="mod">
          <ac:chgData name="Aran Oberle" userId="S::aoberle@bruyere.org::be0363db-9d75-4fdc-95ad-b092d83f3080" providerId="AD" clId="Web-{CC54ED37-6FB3-1A36-1CCF-5B1433A04BCF}" dt="2024-11-26T14:47:46.729" v="131" actId="1076"/>
          <ac:picMkLst>
            <pc:docMk/>
            <pc:sldMk cId="1615997048" sldId="279"/>
            <ac:picMk id="5" creationId="{B7406951-B918-EB03-E256-1A4A2FD20555}"/>
          </ac:picMkLst>
        </pc:picChg>
        <pc:picChg chg="mod">
          <ac:chgData name="Aran Oberle" userId="S::aoberle@bruyere.org::be0363db-9d75-4fdc-95ad-b092d83f3080" providerId="AD" clId="Web-{CC54ED37-6FB3-1A36-1CCF-5B1433A04BCF}" dt="2024-11-26T14:47:47.932" v="132" actId="1076"/>
          <ac:picMkLst>
            <pc:docMk/>
            <pc:sldMk cId="1615997048" sldId="279"/>
            <ac:picMk id="9" creationId="{946A8BBB-6D85-B956-9644-832157DE82FA}"/>
          </ac:picMkLst>
        </pc:picChg>
        <pc:picChg chg="mod">
          <ac:chgData name="Aran Oberle" userId="S::aoberle@bruyere.org::be0363db-9d75-4fdc-95ad-b092d83f3080" providerId="AD" clId="Web-{CC54ED37-6FB3-1A36-1CCF-5B1433A04BCF}" dt="2024-11-26T14:47:44.213" v="129" actId="1076"/>
          <ac:picMkLst>
            <pc:docMk/>
            <pc:sldMk cId="1615997048" sldId="279"/>
            <ac:picMk id="11" creationId="{52A32CBE-CAD1-DD59-0DCD-4023F7FAA618}"/>
          </ac:picMkLst>
        </pc:picChg>
        <pc:picChg chg="del">
          <ac:chgData name="Aran Oberle" userId="S::aoberle@bruyere.org::be0363db-9d75-4fdc-95ad-b092d83f3080" providerId="AD" clId="Web-{CC54ED37-6FB3-1A36-1CCF-5B1433A04BCF}" dt="2024-11-26T16:22:56.736" v="1096"/>
          <ac:picMkLst>
            <pc:docMk/>
            <pc:sldMk cId="1615997048" sldId="279"/>
            <ac:picMk id="13" creationId="{C4B99B63-A917-0521-5E8C-68FE00CFED9F}"/>
          </ac:picMkLst>
        </pc:picChg>
      </pc:sldChg>
      <pc:sldChg chg="modSp">
        <pc:chgData name="Aran Oberle" userId="S::aoberle@bruyere.org::be0363db-9d75-4fdc-95ad-b092d83f3080" providerId="AD" clId="Web-{CC54ED37-6FB3-1A36-1CCF-5B1433A04BCF}" dt="2024-11-26T14:51:28.220" v="179" actId="20577"/>
        <pc:sldMkLst>
          <pc:docMk/>
          <pc:sldMk cId="3665827269" sldId="283"/>
        </pc:sldMkLst>
        <pc:spChg chg="mod">
          <ac:chgData name="Aran Oberle" userId="S::aoberle@bruyere.org::be0363db-9d75-4fdc-95ad-b092d83f3080" providerId="AD" clId="Web-{CC54ED37-6FB3-1A36-1CCF-5B1433A04BCF}" dt="2024-11-26T14:51:28.220" v="179" actId="20577"/>
          <ac:spMkLst>
            <pc:docMk/>
            <pc:sldMk cId="3665827269" sldId="283"/>
            <ac:spMk id="3" creationId="{B4D90F40-4666-6C3B-7341-CC8957C02F76}"/>
          </ac:spMkLst>
        </pc:spChg>
      </pc:sldChg>
      <pc:sldChg chg="addSp delSp modSp">
        <pc:chgData name="Aran Oberle" userId="S::aoberle@bruyere.org::be0363db-9d75-4fdc-95ad-b092d83f3080" providerId="AD" clId="Web-{CC54ED37-6FB3-1A36-1CCF-5B1433A04BCF}" dt="2024-11-26T14:30:14.461" v="51"/>
        <pc:sldMkLst>
          <pc:docMk/>
          <pc:sldMk cId="3823381034" sldId="284"/>
        </pc:sldMkLst>
        <pc:picChg chg="add del mod">
          <ac:chgData name="Aran Oberle" userId="S::aoberle@bruyere.org::be0363db-9d75-4fdc-95ad-b092d83f3080" providerId="AD" clId="Web-{CC54ED37-6FB3-1A36-1CCF-5B1433A04BCF}" dt="2024-11-26T14:30:14.461" v="51"/>
          <ac:picMkLst>
            <pc:docMk/>
            <pc:sldMk cId="3823381034" sldId="284"/>
            <ac:picMk id="2" creationId="{A5DF41E3-D876-49C6-C8D9-01820235ABD7}"/>
          </ac:picMkLst>
        </pc:picChg>
        <pc:picChg chg="add mod">
          <ac:chgData name="Aran Oberle" userId="S::aoberle@bruyere.org::be0363db-9d75-4fdc-95ad-b092d83f3080" providerId="AD" clId="Web-{CC54ED37-6FB3-1A36-1CCF-5B1433A04BCF}" dt="2024-11-26T14:29:06.725" v="46" actId="1076"/>
          <ac:picMkLst>
            <pc:docMk/>
            <pc:sldMk cId="3823381034" sldId="284"/>
            <ac:picMk id="6" creationId="{D00C7E9F-EDD8-D3F7-80CC-722B59323A64}"/>
          </ac:picMkLst>
        </pc:picChg>
        <pc:picChg chg="add mod">
          <ac:chgData name="Aran Oberle" userId="S::aoberle@bruyere.org::be0363db-9d75-4fdc-95ad-b092d83f3080" providerId="AD" clId="Web-{CC54ED37-6FB3-1A36-1CCF-5B1433A04BCF}" dt="2024-11-26T14:30:11.649" v="50" actId="1076"/>
          <ac:picMkLst>
            <pc:docMk/>
            <pc:sldMk cId="3823381034" sldId="284"/>
            <ac:picMk id="7" creationId="{FE819EFF-656E-7439-AD55-3EDEE8730874}"/>
          </ac:picMkLst>
        </pc:picChg>
      </pc:sldChg>
      <pc:sldChg chg="addSp modSp add del">
        <pc:chgData name="Aran Oberle" userId="S::aoberle@bruyere.org::be0363db-9d75-4fdc-95ad-b092d83f3080" providerId="AD" clId="Web-{CC54ED37-6FB3-1A36-1CCF-5B1433A04BCF}" dt="2024-11-26T16:12:33.925" v="364"/>
        <pc:sldMkLst>
          <pc:docMk/>
          <pc:sldMk cId="1252687299" sldId="289"/>
        </pc:sldMkLst>
        <pc:spChg chg="add mod">
          <ac:chgData name="Aran Oberle" userId="S::aoberle@bruyere.org::be0363db-9d75-4fdc-95ad-b092d83f3080" providerId="AD" clId="Web-{CC54ED37-6FB3-1A36-1CCF-5B1433A04BCF}" dt="2024-11-26T16:10:03.765" v="336" actId="1076"/>
          <ac:spMkLst>
            <pc:docMk/>
            <pc:sldMk cId="1252687299" sldId="289"/>
            <ac:spMk id="2" creationId="{40D4430D-9190-9B55-6A8F-3F56597A98B7}"/>
          </ac:spMkLst>
        </pc:spChg>
        <pc:spChg chg="mod">
          <ac:chgData name="Aran Oberle" userId="S::aoberle@bruyere.org::be0363db-9d75-4fdc-95ad-b092d83f3080" providerId="AD" clId="Web-{CC54ED37-6FB3-1A36-1CCF-5B1433A04BCF}" dt="2024-11-26T16:10:38.500" v="344" actId="20577"/>
          <ac:spMkLst>
            <pc:docMk/>
            <pc:sldMk cId="1252687299" sldId="289"/>
            <ac:spMk id="7" creationId="{3815BD42-3E56-E4DA-AB0F-3EAD76B4BE82}"/>
          </ac:spMkLst>
        </pc:spChg>
        <pc:spChg chg="mod">
          <ac:chgData name="Aran Oberle" userId="S::aoberle@bruyere.org::be0363db-9d75-4fdc-95ad-b092d83f3080" providerId="AD" clId="Web-{CC54ED37-6FB3-1A36-1CCF-5B1433A04BCF}" dt="2024-11-26T16:09:48.109" v="326" actId="20577"/>
          <ac:spMkLst>
            <pc:docMk/>
            <pc:sldMk cId="1252687299" sldId="289"/>
            <ac:spMk id="10" creationId="{1DFA62D7-B670-FAE6-F038-32E90B16FA3A}"/>
          </ac:spMkLst>
        </pc:spChg>
      </pc:sldChg>
      <pc:sldChg chg="addSp delSp modSp add del">
        <pc:chgData name="Aran Oberle" userId="S::aoberle@bruyere.org::be0363db-9d75-4fdc-95ad-b092d83f3080" providerId="AD" clId="Web-{CC54ED37-6FB3-1A36-1CCF-5B1433A04BCF}" dt="2024-11-26T14:47:38.869" v="128" actId="1076"/>
        <pc:sldMkLst>
          <pc:docMk/>
          <pc:sldMk cId="4235847584" sldId="290"/>
        </pc:sldMkLst>
        <pc:spChg chg="mod">
          <ac:chgData name="Aran Oberle" userId="S::aoberle@bruyere.org::be0363db-9d75-4fdc-95ad-b092d83f3080" providerId="AD" clId="Web-{CC54ED37-6FB3-1A36-1CCF-5B1433A04BCF}" dt="2024-11-26T14:47:17.837" v="125" actId="20577"/>
          <ac:spMkLst>
            <pc:docMk/>
            <pc:sldMk cId="4235847584" sldId="290"/>
            <ac:spMk id="3" creationId="{B4D90F40-4666-6C3B-7341-CC8957C02F76}"/>
          </ac:spMkLst>
        </pc:spChg>
        <pc:spChg chg="add mod">
          <ac:chgData name="Aran Oberle" userId="S::aoberle@bruyere.org::be0363db-9d75-4fdc-95ad-b092d83f3080" providerId="AD" clId="Web-{CC54ED37-6FB3-1A36-1CCF-5B1433A04BCF}" dt="2024-11-26T14:47:38.869" v="128" actId="1076"/>
          <ac:spMkLst>
            <pc:docMk/>
            <pc:sldMk cId="4235847584" sldId="290"/>
            <ac:spMk id="6" creationId="{8399D0DC-F783-77AB-8C2D-6601F58A93F2}"/>
          </ac:spMkLst>
        </pc:spChg>
        <pc:spChg chg="del">
          <ac:chgData name="Aran Oberle" userId="S::aoberle@bruyere.org::be0363db-9d75-4fdc-95ad-b092d83f3080" providerId="AD" clId="Web-{CC54ED37-6FB3-1A36-1CCF-5B1433A04BCF}" dt="2024-11-26T14:47:21.869" v="126"/>
          <ac:spMkLst>
            <pc:docMk/>
            <pc:sldMk cId="4235847584" sldId="290"/>
            <ac:spMk id="11" creationId="{B4FFEF0B-239F-68BB-0E83-8BE215F1BFDD}"/>
          </ac:spMkLst>
        </pc:spChg>
      </pc:sldChg>
      <pc:sldChg chg="addSp delSp modSp">
        <pc:chgData name="Aran Oberle" userId="S::aoberle@bruyere.org::be0363db-9d75-4fdc-95ad-b092d83f3080" providerId="AD" clId="Web-{CC54ED37-6FB3-1A36-1CCF-5B1433A04BCF}" dt="2024-11-26T14:48:28.027" v="150"/>
        <pc:sldMkLst>
          <pc:docMk/>
          <pc:sldMk cId="1622483290" sldId="299"/>
        </pc:sldMkLst>
        <pc:picChg chg="add del mod">
          <ac:chgData name="Aran Oberle" userId="S::aoberle@bruyere.org::be0363db-9d75-4fdc-95ad-b092d83f3080" providerId="AD" clId="Web-{CC54ED37-6FB3-1A36-1CCF-5B1433A04BCF}" dt="2024-11-26T14:39:10.884" v="64"/>
          <ac:picMkLst>
            <pc:docMk/>
            <pc:sldMk cId="1622483290" sldId="299"/>
            <ac:picMk id="2" creationId="{208CF303-F438-1732-0F71-7DCD5445CEB1}"/>
          </ac:picMkLst>
        </pc:picChg>
        <pc:picChg chg="add del mod">
          <ac:chgData name="Aran Oberle" userId="S::aoberle@bruyere.org::be0363db-9d75-4fdc-95ad-b092d83f3080" providerId="AD" clId="Web-{CC54ED37-6FB3-1A36-1CCF-5B1433A04BCF}" dt="2024-11-26T14:39:12.447" v="65"/>
          <ac:picMkLst>
            <pc:docMk/>
            <pc:sldMk cId="1622483290" sldId="299"/>
            <ac:picMk id="6" creationId="{4701DF4B-C867-2713-6B76-E4DF0ACD7410}"/>
          </ac:picMkLst>
        </pc:picChg>
        <pc:picChg chg="add mod">
          <ac:chgData name="Aran Oberle" userId="S::aoberle@bruyere.org::be0363db-9d75-4fdc-95ad-b092d83f3080" providerId="AD" clId="Web-{CC54ED37-6FB3-1A36-1CCF-5B1433A04BCF}" dt="2024-11-26T14:39:30.729" v="74" actId="1076"/>
          <ac:picMkLst>
            <pc:docMk/>
            <pc:sldMk cId="1622483290" sldId="299"/>
            <ac:picMk id="7" creationId="{7C411DDC-3E87-9C4D-2CF9-92C24882B9AA}"/>
          </ac:picMkLst>
        </pc:picChg>
        <pc:picChg chg="add del mod">
          <ac:chgData name="Aran Oberle" userId="S::aoberle@bruyere.org::be0363db-9d75-4fdc-95ad-b092d83f3080" providerId="AD" clId="Web-{CC54ED37-6FB3-1A36-1CCF-5B1433A04BCF}" dt="2024-11-26T14:48:27.558" v="149"/>
          <ac:picMkLst>
            <pc:docMk/>
            <pc:sldMk cId="1622483290" sldId="299"/>
            <ac:picMk id="12" creationId="{47CCBE77-8EC9-2DBB-EB1F-9C163BDDA59C}"/>
          </ac:picMkLst>
        </pc:picChg>
        <pc:picChg chg="add">
          <ac:chgData name="Aran Oberle" userId="S::aoberle@bruyere.org::be0363db-9d75-4fdc-95ad-b092d83f3080" providerId="AD" clId="Web-{CC54ED37-6FB3-1A36-1CCF-5B1433A04BCF}" dt="2024-11-26T14:48:28.027" v="150"/>
          <ac:picMkLst>
            <pc:docMk/>
            <pc:sldMk cId="1622483290" sldId="299"/>
            <ac:picMk id="16" creationId="{5D45A840-E52C-531D-67B4-508DEAD32ADC}"/>
          </ac:picMkLst>
        </pc:picChg>
      </pc:sldChg>
      <pc:sldChg chg="add del">
        <pc:chgData name="Aran Oberle" userId="S::aoberle@bruyere.org::be0363db-9d75-4fdc-95ad-b092d83f3080" providerId="AD" clId="Web-{CC54ED37-6FB3-1A36-1CCF-5B1433A04BCF}" dt="2024-11-26T14:45:00.739" v="104"/>
        <pc:sldMkLst>
          <pc:docMk/>
          <pc:sldMk cId="3818509999" sldId="300"/>
        </pc:sldMkLst>
      </pc:sldChg>
      <pc:sldChg chg="add del">
        <pc:chgData name="Aran Oberle" userId="S::aoberle@bruyere.org::be0363db-9d75-4fdc-95ad-b092d83f3080" providerId="AD" clId="Web-{CC54ED37-6FB3-1A36-1CCF-5B1433A04BCF}" dt="2024-11-26T14:45:35.865" v="110"/>
        <pc:sldMkLst>
          <pc:docMk/>
          <pc:sldMk cId="925722637" sldId="301"/>
        </pc:sldMkLst>
      </pc:sldChg>
      <pc:sldChg chg="add del ord">
        <pc:chgData name="Aran Oberle" userId="S::aoberle@bruyere.org::be0363db-9d75-4fdc-95ad-b092d83f3080" providerId="AD" clId="Web-{CC54ED37-6FB3-1A36-1CCF-5B1433A04BCF}" dt="2024-11-26T16:13:07.348" v="367"/>
        <pc:sldMkLst>
          <pc:docMk/>
          <pc:sldMk cId="2480027691" sldId="302"/>
        </pc:sldMkLst>
      </pc:sldChg>
      <pc:sldChg chg="add del">
        <pc:chgData name="Aran Oberle" userId="S::aoberle@bruyere.org::be0363db-9d75-4fdc-95ad-b092d83f3080" providerId="AD" clId="Web-{CC54ED37-6FB3-1A36-1CCF-5B1433A04BCF}" dt="2024-11-26T14:46:38.367" v="118"/>
        <pc:sldMkLst>
          <pc:docMk/>
          <pc:sldMk cId="3019019980" sldId="303"/>
        </pc:sldMkLst>
      </pc:sldChg>
      <pc:sldChg chg="addSp delSp modSp add del replId">
        <pc:chgData name="Aran Oberle" userId="S::aoberle@bruyere.org::be0363db-9d75-4fdc-95ad-b092d83f3080" providerId="AD" clId="Web-{CC54ED37-6FB3-1A36-1CCF-5B1433A04BCF}" dt="2024-11-26T16:12:49.941" v="365"/>
        <pc:sldMkLst>
          <pc:docMk/>
          <pc:sldMk cId="3748524758" sldId="304"/>
        </pc:sldMkLst>
        <pc:spChg chg="mod">
          <ac:chgData name="Aran Oberle" userId="S::aoberle@bruyere.org::be0363db-9d75-4fdc-95ad-b092d83f3080" providerId="AD" clId="Web-{CC54ED37-6FB3-1A36-1CCF-5B1433A04BCF}" dt="2024-11-26T15:00:12.393" v="311" actId="20577"/>
          <ac:spMkLst>
            <pc:docMk/>
            <pc:sldMk cId="3748524758" sldId="304"/>
            <ac:spMk id="2" creationId="{8A55A722-DB92-04AA-5DAF-B7DA31672545}"/>
          </ac:spMkLst>
        </pc:spChg>
        <pc:spChg chg="add mod">
          <ac:chgData name="Aran Oberle" userId="S::aoberle@bruyere.org::be0363db-9d75-4fdc-95ad-b092d83f3080" providerId="AD" clId="Web-{CC54ED37-6FB3-1A36-1CCF-5B1433A04BCF}" dt="2024-11-26T14:59:58.018" v="308" actId="1076"/>
          <ac:spMkLst>
            <pc:docMk/>
            <pc:sldMk cId="3748524758" sldId="304"/>
            <ac:spMk id="3" creationId="{1E27C14A-089E-6E95-E897-EB8CC37BF731}"/>
          </ac:spMkLst>
        </pc:spChg>
        <pc:spChg chg="del">
          <ac:chgData name="Aran Oberle" userId="S::aoberle@bruyere.org::be0363db-9d75-4fdc-95ad-b092d83f3080" providerId="AD" clId="Web-{CC54ED37-6FB3-1A36-1CCF-5B1433A04BCF}" dt="2024-11-26T14:40:14.683" v="77"/>
          <ac:spMkLst>
            <pc:docMk/>
            <pc:sldMk cId="3748524758" sldId="304"/>
            <ac:spMk id="3" creationId="{B4FFEF0B-239F-68BB-0E83-8BE215F1BFDD}"/>
          </ac:spMkLst>
        </pc:spChg>
        <pc:spChg chg="del">
          <ac:chgData name="Aran Oberle" userId="S::aoberle@bruyere.org::be0363db-9d75-4fdc-95ad-b092d83f3080" providerId="AD" clId="Web-{CC54ED37-6FB3-1A36-1CCF-5B1433A04BCF}" dt="2024-11-26T14:40:46.778" v="83"/>
          <ac:spMkLst>
            <pc:docMk/>
            <pc:sldMk cId="3748524758" sldId="304"/>
            <ac:spMk id="6" creationId="{E5C0F6DF-FD5D-B165-9177-DD38772043E6}"/>
          </ac:spMkLst>
        </pc:spChg>
        <pc:spChg chg="add">
          <ac:chgData name="Aran Oberle" userId="S::aoberle@bruyere.org::be0363db-9d75-4fdc-95ad-b092d83f3080" providerId="AD" clId="Web-{CC54ED37-6FB3-1A36-1CCF-5B1433A04BCF}" dt="2024-11-26T16:12:49.941" v="365"/>
          <ac:spMkLst>
            <pc:docMk/>
            <pc:sldMk cId="3748524758" sldId="304"/>
            <ac:spMk id="7" creationId="{13110D3C-35FD-84E9-6122-A92394DE7875}"/>
          </ac:spMkLst>
        </pc:spChg>
        <pc:spChg chg="add mod">
          <ac:chgData name="Aran Oberle" userId="S::aoberle@bruyere.org::be0363db-9d75-4fdc-95ad-b092d83f3080" providerId="AD" clId="Web-{CC54ED37-6FB3-1A36-1CCF-5B1433A04BCF}" dt="2024-11-26T14:40:19.699" v="79" actId="1076"/>
          <ac:spMkLst>
            <pc:docMk/>
            <pc:sldMk cId="3748524758" sldId="304"/>
            <ac:spMk id="9" creationId="{06EB753E-6102-E7E9-FEB6-F301679F8424}"/>
          </ac:spMkLst>
        </pc:spChg>
        <pc:spChg chg="mod">
          <ac:chgData name="Aran Oberle" userId="S::aoberle@bruyere.org::be0363db-9d75-4fdc-95ad-b092d83f3080" providerId="AD" clId="Web-{CC54ED37-6FB3-1A36-1CCF-5B1433A04BCF}" dt="2024-11-26T15:00:14.596" v="312" actId="20577"/>
          <ac:spMkLst>
            <pc:docMk/>
            <pc:sldMk cId="3748524758" sldId="304"/>
            <ac:spMk id="12" creationId="{E75C715E-F0CF-F029-4A5B-5AC6500BDE67}"/>
          </ac:spMkLst>
        </pc:spChg>
        <pc:picChg chg="mod">
          <ac:chgData name="Aran Oberle" userId="S::aoberle@bruyere.org::be0363db-9d75-4fdc-95ad-b092d83f3080" providerId="AD" clId="Web-{CC54ED37-6FB3-1A36-1CCF-5B1433A04BCF}" dt="2024-11-26T14:58:58.516" v="279" actId="1076"/>
          <ac:picMkLst>
            <pc:docMk/>
            <pc:sldMk cId="3748524758" sldId="304"/>
            <ac:picMk id="14" creationId="{70DE815A-1CEF-D464-F7D3-1C33C3D5C431}"/>
          </ac:picMkLst>
        </pc:picChg>
      </pc:sldChg>
      <pc:sldChg chg="addSp delSp modSp add del ord replId">
        <pc:chgData name="Aran Oberle" userId="S::aoberle@bruyere.org::be0363db-9d75-4fdc-95ad-b092d83f3080" providerId="AD" clId="Web-{CC54ED37-6FB3-1A36-1CCF-5B1433A04BCF}" dt="2024-11-26T16:13:22.473" v="368"/>
        <pc:sldMkLst>
          <pc:docMk/>
          <pc:sldMk cId="4190249739" sldId="305"/>
        </pc:sldMkLst>
        <pc:spChg chg="mod">
          <ac:chgData name="Aran Oberle" userId="S::aoberle@bruyere.org::be0363db-9d75-4fdc-95ad-b092d83f3080" providerId="AD" clId="Web-{CC54ED37-6FB3-1A36-1CCF-5B1433A04BCF}" dt="2024-11-26T14:57:45.045" v="269" actId="20577"/>
          <ac:spMkLst>
            <pc:docMk/>
            <pc:sldMk cId="4190249739" sldId="305"/>
            <ac:spMk id="2" creationId="{8A55A722-DB92-04AA-5DAF-B7DA31672545}"/>
          </ac:spMkLst>
        </pc:spChg>
        <pc:spChg chg="del">
          <ac:chgData name="Aran Oberle" userId="S::aoberle@bruyere.org::be0363db-9d75-4fdc-95ad-b092d83f3080" providerId="AD" clId="Web-{CC54ED37-6FB3-1A36-1CCF-5B1433A04BCF}" dt="2024-11-26T14:40:37.778" v="81"/>
          <ac:spMkLst>
            <pc:docMk/>
            <pc:sldMk cId="4190249739" sldId="305"/>
            <ac:spMk id="3" creationId="{B4FFEF0B-239F-68BB-0E83-8BE215F1BFDD}"/>
          </ac:spMkLst>
        </pc:spChg>
        <pc:spChg chg="add">
          <ac:chgData name="Aran Oberle" userId="S::aoberle@bruyere.org::be0363db-9d75-4fdc-95ad-b092d83f3080" providerId="AD" clId="Web-{CC54ED37-6FB3-1A36-1CCF-5B1433A04BCF}" dt="2024-11-26T16:12:54.441" v="366"/>
          <ac:spMkLst>
            <pc:docMk/>
            <pc:sldMk cId="4190249739" sldId="305"/>
            <ac:spMk id="5" creationId="{CC0B1207-7309-1968-325F-2DBC8AAF884E}"/>
          </ac:spMkLst>
        </pc:spChg>
        <pc:spChg chg="del">
          <ac:chgData name="Aran Oberle" userId="S::aoberle@bruyere.org::be0363db-9d75-4fdc-95ad-b092d83f3080" providerId="AD" clId="Web-{CC54ED37-6FB3-1A36-1CCF-5B1433A04BCF}" dt="2024-11-26T14:40:40.887" v="82"/>
          <ac:spMkLst>
            <pc:docMk/>
            <pc:sldMk cId="4190249739" sldId="305"/>
            <ac:spMk id="6" creationId="{E5C0F6DF-FD5D-B165-9177-DD38772043E6}"/>
          </ac:spMkLst>
        </pc:spChg>
        <pc:spChg chg="mod">
          <ac:chgData name="Aran Oberle" userId="S::aoberle@bruyere.org::be0363db-9d75-4fdc-95ad-b092d83f3080" providerId="AD" clId="Web-{CC54ED37-6FB3-1A36-1CCF-5B1433A04BCF}" dt="2024-11-26T14:56:32.730" v="265" actId="20577"/>
          <ac:spMkLst>
            <pc:docMk/>
            <pc:sldMk cId="4190249739" sldId="305"/>
            <ac:spMk id="12" creationId="{E75C715E-F0CF-F029-4A5B-5AC6500BDE67}"/>
          </ac:spMkLst>
        </pc:spChg>
        <pc:spChg chg="add">
          <ac:chgData name="Aran Oberle" userId="S::aoberle@bruyere.org::be0363db-9d75-4fdc-95ad-b092d83f3080" providerId="AD" clId="Web-{CC54ED37-6FB3-1A36-1CCF-5B1433A04BCF}" dt="2024-11-26T16:13:22.473" v="368"/>
          <ac:spMkLst>
            <pc:docMk/>
            <pc:sldMk cId="4190249739" sldId="305"/>
            <ac:spMk id="13" creationId="{D1A32BE0-C834-4CBB-DFBF-1E919889CD2F}"/>
          </ac:spMkLst>
        </pc:spChg>
      </pc:sldChg>
      <pc:sldChg chg="addSp delSp modSp add del replId">
        <pc:chgData name="Aran Oberle" userId="S::aoberle@bruyere.org::be0363db-9d75-4fdc-95ad-b092d83f3080" providerId="AD" clId="Web-{CC54ED37-6FB3-1A36-1CCF-5B1433A04BCF}" dt="2024-11-26T16:13:44.505" v="372"/>
        <pc:sldMkLst>
          <pc:docMk/>
          <pc:sldMk cId="2467114964" sldId="306"/>
        </pc:sldMkLst>
        <pc:spChg chg="mod">
          <ac:chgData name="Aran Oberle" userId="S::aoberle@bruyere.org::be0363db-9d75-4fdc-95ad-b092d83f3080" providerId="AD" clId="Web-{CC54ED37-6FB3-1A36-1CCF-5B1433A04BCF}" dt="2024-11-26T14:54:58.321" v="237" actId="20577"/>
          <ac:spMkLst>
            <pc:docMk/>
            <pc:sldMk cId="2467114964" sldId="306"/>
            <ac:spMk id="2" creationId="{8A55A722-DB92-04AA-5DAF-B7DA31672545}"/>
          </ac:spMkLst>
        </pc:spChg>
        <pc:spChg chg="del">
          <ac:chgData name="Aran Oberle" userId="S::aoberle@bruyere.org::be0363db-9d75-4fdc-95ad-b092d83f3080" providerId="AD" clId="Web-{CC54ED37-6FB3-1A36-1CCF-5B1433A04BCF}" dt="2024-11-26T14:40:55.903" v="85"/>
          <ac:spMkLst>
            <pc:docMk/>
            <pc:sldMk cId="2467114964" sldId="306"/>
            <ac:spMk id="3" creationId="{B4FFEF0B-239F-68BB-0E83-8BE215F1BFDD}"/>
          </ac:spMkLst>
        </pc:spChg>
        <pc:spChg chg="add mod">
          <ac:chgData name="Aran Oberle" userId="S::aoberle@bruyere.org::be0363db-9d75-4fdc-95ad-b092d83f3080" providerId="AD" clId="Web-{CC54ED37-6FB3-1A36-1CCF-5B1433A04BCF}" dt="2024-11-26T16:13:36.286" v="371" actId="1076"/>
          <ac:spMkLst>
            <pc:docMk/>
            <pc:sldMk cId="2467114964" sldId="306"/>
            <ac:spMk id="6" creationId="{BB025A55-69FC-08E3-DE1A-2556CBB5F0D4}"/>
          </ac:spMkLst>
        </pc:spChg>
        <pc:spChg chg="del">
          <ac:chgData name="Aran Oberle" userId="S::aoberle@bruyere.org::be0363db-9d75-4fdc-95ad-b092d83f3080" providerId="AD" clId="Web-{CC54ED37-6FB3-1A36-1CCF-5B1433A04BCF}" dt="2024-11-26T14:40:58.294" v="86"/>
          <ac:spMkLst>
            <pc:docMk/>
            <pc:sldMk cId="2467114964" sldId="306"/>
            <ac:spMk id="6" creationId="{E5C0F6DF-FD5D-B165-9177-DD38772043E6}"/>
          </ac:spMkLst>
        </pc:spChg>
        <pc:spChg chg="add">
          <ac:chgData name="Aran Oberle" userId="S::aoberle@bruyere.org::be0363db-9d75-4fdc-95ad-b092d83f3080" providerId="AD" clId="Web-{CC54ED37-6FB3-1A36-1CCF-5B1433A04BCF}" dt="2024-11-26T16:13:44.505" v="372"/>
          <ac:spMkLst>
            <pc:docMk/>
            <pc:sldMk cId="2467114964" sldId="306"/>
            <ac:spMk id="9" creationId="{E4E17E66-9066-324B-C9BB-661B1195A9FC}"/>
          </ac:spMkLst>
        </pc:spChg>
        <pc:spChg chg="mod">
          <ac:chgData name="Aran Oberle" userId="S::aoberle@bruyere.org::be0363db-9d75-4fdc-95ad-b092d83f3080" providerId="AD" clId="Web-{CC54ED37-6FB3-1A36-1CCF-5B1433A04BCF}" dt="2024-11-26T14:54:56.336" v="236" actId="20577"/>
          <ac:spMkLst>
            <pc:docMk/>
            <pc:sldMk cId="2467114964" sldId="306"/>
            <ac:spMk id="12" creationId="{E75C715E-F0CF-F029-4A5B-5AC6500BDE67}"/>
          </ac:spMkLst>
        </pc:spChg>
      </pc:sldChg>
      <pc:sldChg chg="addSp delSp modSp add del replId">
        <pc:chgData name="Aran Oberle" userId="S::aoberle@bruyere.org::be0363db-9d75-4fdc-95ad-b092d83f3080" providerId="AD" clId="Web-{CC54ED37-6FB3-1A36-1CCF-5B1433A04BCF}" dt="2024-11-26T16:13:56.739" v="374"/>
        <pc:sldMkLst>
          <pc:docMk/>
          <pc:sldMk cId="3215865760" sldId="307"/>
        </pc:sldMkLst>
        <pc:spChg chg="mod">
          <ac:chgData name="Aran Oberle" userId="S::aoberle@bruyere.org::be0363db-9d75-4fdc-95ad-b092d83f3080" providerId="AD" clId="Web-{CC54ED37-6FB3-1A36-1CCF-5B1433A04BCF}" dt="2024-11-26T14:54:20.366" v="224" actId="20577"/>
          <ac:spMkLst>
            <pc:docMk/>
            <pc:sldMk cId="3215865760" sldId="307"/>
            <ac:spMk id="2" creationId="{8A55A722-DB92-04AA-5DAF-B7DA31672545}"/>
          </ac:spMkLst>
        </pc:spChg>
        <pc:spChg chg="add mod">
          <ac:chgData name="Aran Oberle" userId="S::aoberle@bruyere.org::be0363db-9d75-4fdc-95ad-b092d83f3080" providerId="AD" clId="Web-{CC54ED37-6FB3-1A36-1CCF-5B1433A04BCF}" dt="2024-11-26T14:53:42.568" v="214" actId="1076"/>
          <ac:spMkLst>
            <pc:docMk/>
            <pc:sldMk cId="3215865760" sldId="307"/>
            <ac:spMk id="3" creationId="{0CB763DE-E63D-EA66-7318-A27E3EACA192}"/>
          </ac:spMkLst>
        </pc:spChg>
        <pc:spChg chg="del">
          <ac:chgData name="Aran Oberle" userId="S::aoberle@bruyere.org::be0363db-9d75-4fdc-95ad-b092d83f3080" providerId="AD" clId="Web-{CC54ED37-6FB3-1A36-1CCF-5B1433A04BCF}" dt="2024-11-26T14:41:05.966" v="88"/>
          <ac:spMkLst>
            <pc:docMk/>
            <pc:sldMk cId="3215865760" sldId="307"/>
            <ac:spMk id="3" creationId="{B4FFEF0B-239F-68BB-0E83-8BE215F1BFDD}"/>
          </ac:spMkLst>
        </pc:spChg>
        <pc:spChg chg="add mod">
          <ac:chgData name="Aran Oberle" userId="S::aoberle@bruyere.org::be0363db-9d75-4fdc-95ad-b092d83f3080" providerId="AD" clId="Web-{CC54ED37-6FB3-1A36-1CCF-5B1433A04BCF}" dt="2024-11-26T14:54:28.413" v="227" actId="1076"/>
          <ac:spMkLst>
            <pc:docMk/>
            <pc:sldMk cId="3215865760" sldId="307"/>
            <ac:spMk id="5" creationId="{165299C8-0B88-49D4-BF82-C1E42DB50AE0}"/>
          </ac:spMkLst>
        </pc:spChg>
        <pc:spChg chg="del">
          <ac:chgData name="Aran Oberle" userId="S::aoberle@bruyere.org::be0363db-9d75-4fdc-95ad-b092d83f3080" providerId="AD" clId="Web-{CC54ED37-6FB3-1A36-1CCF-5B1433A04BCF}" dt="2024-11-26T14:41:08.419" v="89"/>
          <ac:spMkLst>
            <pc:docMk/>
            <pc:sldMk cId="3215865760" sldId="307"/>
            <ac:spMk id="6" creationId="{E5C0F6DF-FD5D-B165-9177-DD38772043E6}"/>
          </ac:spMkLst>
        </pc:spChg>
        <pc:spChg chg="mod">
          <ac:chgData name="Aran Oberle" userId="S::aoberle@bruyere.org::be0363db-9d75-4fdc-95ad-b092d83f3080" providerId="AD" clId="Web-{CC54ED37-6FB3-1A36-1CCF-5B1433A04BCF}" dt="2024-11-26T14:53:33.146" v="211" actId="20577"/>
          <ac:spMkLst>
            <pc:docMk/>
            <pc:sldMk cId="3215865760" sldId="307"/>
            <ac:spMk id="12" creationId="{E75C715E-F0CF-F029-4A5B-5AC6500BDE67}"/>
          </ac:spMkLst>
        </pc:spChg>
        <pc:spChg chg="mod">
          <ac:chgData name="Aran Oberle" userId="S::aoberle@bruyere.org::be0363db-9d75-4fdc-95ad-b092d83f3080" providerId="AD" clId="Web-{CC54ED37-6FB3-1A36-1CCF-5B1433A04BCF}" dt="2024-11-26T14:52:40.066" v="191" actId="20577"/>
          <ac:spMkLst>
            <pc:docMk/>
            <pc:sldMk cId="3215865760" sldId="307"/>
            <ac:spMk id="14" creationId="{2BAEA9CD-6381-8D13-AA38-6D6163DD7B60}"/>
          </ac:spMkLst>
        </pc:spChg>
        <pc:spChg chg="add">
          <ac:chgData name="Aran Oberle" userId="S::aoberle@bruyere.org::be0363db-9d75-4fdc-95ad-b092d83f3080" providerId="AD" clId="Web-{CC54ED37-6FB3-1A36-1CCF-5B1433A04BCF}" dt="2024-11-26T16:13:49.380" v="373"/>
          <ac:spMkLst>
            <pc:docMk/>
            <pc:sldMk cId="3215865760" sldId="307"/>
            <ac:spMk id="15" creationId="{DFAE192B-ABB7-2A6C-37F4-6A76E2107547}"/>
          </ac:spMkLst>
        </pc:spChg>
        <pc:spChg chg="add">
          <ac:chgData name="Aran Oberle" userId="S::aoberle@bruyere.org::be0363db-9d75-4fdc-95ad-b092d83f3080" providerId="AD" clId="Web-{CC54ED37-6FB3-1A36-1CCF-5B1433A04BCF}" dt="2024-11-26T16:13:56.739" v="374"/>
          <ac:spMkLst>
            <pc:docMk/>
            <pc:sldMk cId="3215865760" sldId="307"/>
            <ac:spMk id="17" creationId="{DD7CB2CD-0F32-9D95-D710-AF1DE4C6C616}"/>
          </ac:spMkLst>
        </pc:spChg>
      </pc:sldChg>
      <pc:sldChg chg="addSp delSp modSp add replId">
        <pc:chgData name="Aran Oberle" userId="S::aoberle@bruyere.org::be0363db-9d75-4fdc-95ad-b092d83f3080" providerId="AD" clId="Web-{CC54ED37-6FB3-1A36-1CCF-5B1433A04BCF}" dt="2024-11-26T14:51:45.627" v="180"/>
        <pc:sldMkLst>
          <pc:docMk/>
          <pc:sldMk cId="1701614915" sldId="308"/>
        </pc:sldMkLst>
        <pc:spChg chg="mod">
          <ac:chgData name="Aran Oberle" userId="S::aoberle@bruyere.org::be0363db-9d75-4fdc-95ad-b092d83f3080" providerId="AD" clId="Web-{CC54ED37-6FB3-1A36-1CCF-5B1433A04BCF}" dt="2024-11-26T14:41:58.546" v="94" actId="20577"/>
          <ac:spMkLst>
            <pc:docMk/>
            <pc:sldMk cId="1701614915" sldId="308"/>
            <ac:spMk id="3" creationId="{B4D90F40-4666-6C3B-7341-CC8957C02F76}"/>
          </ac:spMkLst>
        </pc:spChg>
        <pc:spChg chg="del">
          <ac:chgData name="Aran Oberle" userId="S::aoberle@bruyere.org::be0363db-9d75-4fdc-95ad-b092d83f3080" providerId="AD" clId="Web-{CC54ED37-6FB3-1A36-1CCF-5B1433A04BCF}" dt="2024-11-26T14:41:53.061" v="91"/>
          <ac:spMkLst>
            <pc:docMk/>
            <pc:sldMk cId="1701614915" sldId="308"/>
            <ac:spMk id="11" creationId="{B4FFEF0B-239F-68BB-0E83-8BE215F1BFDD}"/>
          </ac:spMkLst>
        </pc:spChg>
        <pc:spChg chg="add">
          <ac:chgData name="Aran Oberle" userId="S::aoberle@bruyere.org::be0363db-9d75-4fdc-95ad-b092d83f3080" providerId="AD" clId="Web-{CC54ED37-6FB3-1A36-1CCF-5B1433A04BCF}" dt="2024-11-26T14:51:45.627" v="180"/>
          <ac:spMkLst>
            <pc:docMk/>
            <pc:sldMk cId="1701614915" sldId="308"/>
            <ac:spMk id="12" creationId="{0FC26658-4BC9-D310-081D-96AB09D6A89A}"/>
          </ac:spMkLst>
        </pc:spChg>
      </pc:sldChg>
      <pc:sldChg chg="addSp delSp modSp add replId">
        <pc:chgData name="Aran Oberle" userId="S::aoberle@bruyere.org::be0363db-9d75-4fdc-95ad-b092d83f3080" providerId="AD" clId="Web-{CC54ED37-6FB3-1A36-1CCF-5B1433A04BCF}" dt="2024-11-26T14:51:50.049" v="181"/>
        <pc:sldMkLst>
          <pc:docMk/>
          <pc:sldMk cId="4268752927" sldId="309"/>
        </pc:sldMkLst>
        <pc:spChg chg="mod">
          <ac:chgData name="Aran Oberle" userId="S::aoberle@bruyere.org::be0363db-9d75-4fdc-95ad-b092d83f3080" providerId="AD" clId="Web-{CC54ED37-6FB3-1A36-1CCF-5B1433A04BCF}" dt="2024-11-26T14:49:43.389" v="157" actId="20577"/>
          <ac:spMkLst>
            <pc:docMk/>
            <pc:sldMk cId="4268752927" sldId="309"/>
            <ac:spMk id="3" creationId="{B4D90F40-4666-6C3B-7341-CC8957C02F76}"/>
          </ac:spMkLst>
        </pc:spChg>
        <pc:spChg chg="add">
          <ac:chgData name="Aran Oberle" userId="S::aoberle@bruyere.org::be0363db-9d75-4fdc-95ad-b092d83f3080" providerId="AD" clId="Web-{CC54ED37-6FB3-1A36-1CCF-5B1433A04BCF}" dt="2024-11-26T14:51:50.049" v="181"/>
          <ac:spMkLst>
            <pc:docMk/>
            <pc:sldMk cId="4268752927" sldId="309"/>
            <ac:spMk id="7" creationId="{DC285BF4-EB8C-FAEC-2C6B-525354C0B111}"/>
          </ac:spMkLst>
        </pc:spChg>
        <pc:spChg chg="del">
          <ac:chgData name="Aran Oberle" userId="S::aoberle@bruyere.org::be0363db-9d75-4fdc-95ad-b092d83f3080" providerId="AD" clId="Web-{CC54ED37-6FB3-1A36-1CCF-5B1433A04BCF}" dt="2024-11-26T14:42:05.609" v="96"/>
          <ac:spMkLst>
            <pc:docMk/>
            <pc:sldMk cId="4268752927" sldId="309"/>
            <ac:spMk id="11" creationId="{B4FFEF0B-239F-68BB-0E83-8BE215F1BFDD}"/>
          </ac:spMkLst>
        </pc:spChg>
      </pc:sldChg>
      <pc:sldChg chg="addSp delSp modSp add replId">
        <pc:chgData name="Aran Oberle" userId="S::aoberle@bruyere.org::be0363db-9d75-4fdc-95ad-b092d83f3080" providerId="AD" clId="Web-{CC54ED37-6FB3-1A36-1CCF-5B1433A04BCF}" dt="2024-11-26T14:51:53.830" v="182"/>
        <pc:sldMkLst>
          <pc:docMk/>
          <pc:sldMk cId="3157887799" sldId="310"/>
        </pc:sldMkLst>
        <pc:spChg chg="mod">
          <ac:chgData name="Aran Oberle" userId="S::aoberle@bruyere.org::be0363db-9d75-4fdc-95ad-b092d83f3080" providerId="AD" clId="Web-{CC54ED37-6FB3-1A36-1CCF-5B1433A04BCF}" dt="2024-11-26T14:49:08.606" v="152" actId="20577"/>
          <ac:spMkLst>
            <pc:docMk/>
            <pc:sldMk cId="3157887799" sldId="310"/>
            <ac:spMk id="3" creationId="{B4D90F40-4666-6C3B-7341-CC8957C02F76}"/>
          </ac:spMkLst>
        </pc:spChg>
        <pc:spChg chg="del">
          <ac:chgData name="Aran Oberle" userId="S::aoberle@bruyere.org::be0363db-9d75-4fdc-95ad-b092d83f3080" providerId="AD" clId="Web-{CC54ED37-6FB3-1A36-1CCF-5B1433A04BCF}" dt="2024-11-26T14:42:11.171" v="98"/>
          <ac:spMkLst>
            <pc:docMk/>
            <pc:sldMk cId="3157887799" sldId="310"/>
            <ac:spMk id="11" creationId="{B4FFEF0B-239F-68BB-0E83-8BE215F1BFDD}"/>
          </ac:spMkLst>
        </pc:spChg>
        <pc:spChg chg="add">
          <ac:chgData name="Aran Oberle" userId="S::aoberle@bruyere.org::be0363db-9d75-4fdc-95ad-b092d83f3080" providerId="AD" clId="Web-{CC54ED37-6FB3-1A36-1CCF-5B1433A04BCF}" dt="2024-11-26T14:51:53.830" v="182"/>
          <ac:spMkLst>
            <pc:docMk/>
            <pc:sldMk cId="3157887799" sldId="310"/>
            <ac:spMk id="16" creationId="{0007DC31-F268-783C-064C-F7F0860686BF}"/>
          </ac:spMkLst>
        </pc:spChg>
        <pc:picChg chg="add mod">
          <ac:chgData name="Aran Oberle" userId="S::aoberle@bruyere.org::be0363db-9d75-4fdc-95ad-b092d83f3080" providerId="AD" clId="Web-{CC54ED37-6FB3-1A36-1CCF-5B1433A04BCF}" dt="2024-11-26T14:48:23.808" v="148" actId="1076"/>
          <ac:picMkLst>
            <pc:docMk/>
            <pc:sldMk cId="3157887799" sldId="310"/>
            <ac:picMk id="6" creationId="{F4C07512-43C2-8314-FDFE-CD54002F3746}"/>
          </ac:picMkLst>
        </pc:picChg>
        <pc:picChg chg="del">
          <ac:chgData name="Aran Oberle" userId="S::aoberle@bruyere.org::be0363db-9d75-4fdc-95ad-b092d83f3080" providerId="AD" clId="Web-{CC54ED37-6FB3-1A36-1CCF-5B1433A04BCF}" dt="2024-11-26T14:48:21.511" v="147"/>
          <ac:picMkLst>
            <pc:docMk/>
            <pc:sldMk cId="3157887799" sldId="310"/>
            <ac:picMk id="12" creationId="{47CCBE77-8EC9-2DBB-EB1F-9C163BDDA59C}"/>
          </ac:picMkLst>
        </pc:picChg>
      </pc:sldChg>
      <pc:sldChg chg="add replId">
        <pc:chgData name="Aran Oberle" userId="S::aoberle@bruyere.org::be0363db-9d75-4fdc-95ad-b092d83f3080" providerId="AD" clId="Web-{CC54ED37-6FB3-1A36-1CCF-5B1433A04BCF}" dt="2024-11-26T14:47:13.759" v="123"/>
        <pc:sldMkLst>
          <pc:docMk/>
          <pc:sldMk cId="387771554" sldId="311"/>
        </pc:sldMkLst>
      </pc:sldChg>
      <pc:sldChg chg="addSp delSp modSp add replId">
        <pc:chgData name="Aran Oberle" userId="S::aoberle@bruyere.org::be0363db-9d75-4fdc-95ad-b092d83f3080" providerId="AD" clId="Web-{CC54ED37-6FB3-1A36-1CCF-5B1433A04BCF}" dt="2024-11-26T16:12:31.425" v="363"/>
        <pc:sldMkLst>
          <pc:docMk/>
          <pc:sldMk cId="1377983626" sldId="312"/>
        </pc:sldMkLst>
        <pc:spChg chg="del">
          <ac:chgData name="Aran Oberle" userId="S::aoberle@bruyere.org::be0363db-9d75-4fdc-95ad-b092d83f3080" providerId="AD" clId="Web-{CC54ED37-6FB3-1A36-1CCF-5B1433A04BCF}" dt="2024-11-26T16:11:52.002" v="352"/>
          <ac:spMkLst>
            <pc:docMk/>
            <pc:sldMk cId="1377983626" sldId="312"/>
            <ac:spMk id="2" creationId="{8A55A722-DB92-04AA-5DAF-B7DA31672545}"/>
          </ac:spMkLst>
        </pc:spChg>
        <pc:spChg chg="add del">
          <ac:chgData name="Aran Oberle" userId="S::aoberle@bruyere.org::be0363db-9d75-4fdc-95ad-b092d83f3080" providerId="AD" clId="Web-{CC54ED37-6FB3-1A36-1CCF-5B1433A04BCF}" dt="2024-11-26T16:12:23.675" v="362"/>
          <ac:spMkLst>
            <pc:docMk/>
            <pc:sldMk cId="1377983626" sldId="312"/>
            <ac:spMk id="3" creationId="{B4FFEF0B-239F-68BB-0E83-8BE215F1BFDD}"/>
          </ac:spMkLst>
        </pc:spChg>
        <pc:spChg chg="del">
          <ac:chgData name="Aran Oberle" userId="S::aoberle@bruyere.org::be0363db-9d75-4fdc-95ad-b092d83f3080" providerId="AD" clId="Web-{CC54ED37-6FB3-1A36-1CCF-5B1433A04BCF}" dt="2024-11-26T16:11:11.751" v="346"/>
          <ac:spMkLst>
            <pc:docMk/>
            <pc:sldMk cId="1377983626" sldId="312"/>
            <ac:spMk id="6" creationId="{E5C0F6DF-FD5D-B165-9177-DD38772043E6}"/>
          </ac:spMkLst>
        </pc:spChg>
        <pc:spChg chg="mod">
          <ac:chgData name="Aran Oberle" userId="S::aoberle@bruyere.org::be0363db-9d75-4fdc-95ad-b092d83f3080" providerId="AD" clId="Web-{CC54ED37-6FB3-1A36-1CCF-5B1433A04BCF}" dt="2024-11-26T16:12:19.425" v="361" actId="20577"/>
          <ac:spMkLst>
            <pc:docMk/>
            <pc:sldMk cId="1377983626" sldId="312"/>
            <ac:spMk id="12" creationId="{E75C715E-F0CF-F029-4A5B-5AC6500BDE67}"/>
          </ac:spMkLst>
        </pc:spChg>
        <pc:spChg chg="add">
          <ac:chgData name="Aran Oberle" userId="S::aoberle@bruyere.org::be0363db-9d75-4fdc-95ad-b092d83f3080" providerId="AD" clId="Web-{CC54ED37-6FB3-1A36-1CCF-5B1433A04BCF}" dt="2024-11-26T16:11:12.658" v="347"/>
          <ac:spMkLst>
            <pc:docMk/>
            <pc:sldMk cId="1377983626" sldId="312"/>
            <ac:spMk id="13" creationId="{4B7F576F-3018-B177-9167-825A64D28FF4}"/>
          </ac:spMkLst>
        </pc:spChg>
        <pc:spChg chg="add mod">
          <ac:chgData name="Aran Oberle" userId="S::aoberle@bruyere.org::be0363db-9d75-4fdc-95ad-b092d83f3080" providerId="AD" clId="Web-{CC54ED37-6FB3-1A36-1CCF-5B1433A04BCF}" dt="2024-11-26T16:12:00.987" v="358" actId="20577"/>
          <ac:spMkLst>
            <pc:docMk/>
            <pc:sldMk cId="1377983626" sldId="312"/>
            <ac:spMk id="15" creationId="{024BB35C-897D-BF10-A330-B9D1EAA5A2F0}"/>
          </ac:spMkLst>
        </pc:spChg>
        <pc:spChg chg="add">
          <ac:chgData name="Aran Oberle" userId="S::aoberle@bruyere.org::be0363db-9d75-4fdc-95ad-b092d83f3080" providerId="AD" clId="Web-{CC54ED37-6FB3-1A36-1CCF-5B1433A04BCF}" dt="2024-11-26T16:11:52.596" v="354"/>
          <ac:spMkLst>
            <pc:docMk/>
            <pc:sldMk cId="1377983626" sldId="312"/>
            <ac:spMk id="17" creationId="{1DE94CEF-6290-1E41-A826-CEED6E2E50CB}"/>
          </ac:spMkLst>
        </pc:spChg>
        <pc:spChg chg="add">
          <ac:chgData name="Aran Oberle" userId="S::aoberle@bruyere.org::be0363db-9d75-4fdc-95ad-b092d83f3080" providerId="AD" clId="Web-{CC54ED37-6FB3-1A36-1CCF-5B1433A04BCF}" dt="2024-11-26T16:12:31.425" v="363"/>
          <ac:spMkLst>
            <pc:docMk/>
            <pc:sldMk cId="1377983626" sldId="312"/>
            <ac:spMk id="19" creationId="{4237CA5C-5663-BC4A-CD8C-12FE58A803F8}"/>
          </ac:spMkLst>
        </pc:spChg>
      </pc:sldChg>
    </pc:docChg>
  </pc:docChgLst>
  <pc:docChgLst>
    <pc:chgData name="Aran Oberle" userId="S::aoberle@bruyere.org::be0363db-9d75-4fdc-95ad-b092d83f3080" providerId="AD" clId="Web-{0C155EB9-628E-2AE5-2701-0A49D9238C7B}"/>
    <pc:docChg chg="delSld modSld">
      <pc:chgData name="Aran Oberle" userId="S::aoberle@bruyere.org::be0363db-9d75-4fdc-95ad-b092d83f3080" providerId="AD" clId="Web-{0C155EB9-628E-2AE5-2701-0A49D9238C7B}" dt="2024-08-20T14:40:09.260" v="329" actId="14100"/>
      <pc:docMkLst>
        <pc:docMk/>
      </pc:docMkLst>
      <pc:sldChg chg="addSp delSp modSp">
        <pc:chgData name="Aran Oberle" userId="S::aoberle@bruyere.org::be0363db-9d75-4fdc-95ad-b092d83f3080" providerId="AD" clId="Web-{0C155EB9-628E-2AE5-2701-0A49D9238C7B}" dt="2024-08-20T14:40:09.260" v="329" actId="14100"/>
        <pc:sldMkLst>
          <pc:docMk/>
          <pc:sldMk cId="2347707855" sldId="257"/>
        </pc:sldMkLst>
        <pc:spChg chg="mod">
          <ac:chgData name="Aran Oberle" userId="S::aoberle@bruyere.org::be0363db-9d75-4fdc-95ad-b092d83f3080" providerId="AD" clId="Web-{0C155EB9-628E-2AE5-2701-0A49D9238C7B}" dt="2024-08-20T14:40:09.260" v="329" actId="14100"/>
          <ac:spMkLst>
            <pc:docMk/>
            <pc:sldMk cId="2347707855" sldId="257"/>
            <ac:spMk id="3" creationId="{B4FFEF0B-239F-68BB-0E83-8BE215F1BFDD}"/>
          </ac:spMkLst>
        </pc:spChg>
        <pc:spChg chg="mod">
          <ac:chgData name="Aran Oberle" userId="S::aoberle@bruyere.org::be0363db-9d75-4fdc-95ad-b092d83f3080" providerId="AD" clId="Web-{0C155EB9-628E-2AE5-2701-0A49D9238C7B}" dt="2024-08-20T14:26:24.999" v="41" actId="1076"/>
          <ac:spMkLst>
            <pc:docMk/>
            <pc:sldMk cId="2347707855" sldId="257"/>
            <ac:spMk id="6" creationId="{E5C0F6DF-FD5D-B165-9177-DD38772043E6}"/>
          </ac:spMkLst>
        </pc:spChg>
        <pc:spChg chg="mod">
          <ac:chgData name="Aran Oberle" userId="S::aoberle@bruyere.org::be0363db-9d75-4fdc-95ad-b092d83f3080" providerId="AD" clId="Web-{0C155EB9-628E-2AE5-2701-0A49D9238C7B}" dt="2024-08-20T14:37:49.599" v="278" actId="1076"/>
          <ac:spMkLst>
            <pc:docMk/>
            <pc:sldMk cId="2347707855" sldId="257"/>
            <ac:spMk id="8" creationId="{987255BF-064E-CD89-4A2C-A009388546FB}"/>
          </ac:spMkLst>
        </pc:spChg>
        <pc:spChg chg="add">
          <ac:chgData name="Aran Oberle" userId="S::aoberle@bruyere.org::be0363db-9d75-4fdc-95ad-b092d83f3080" providerId="AD" clId="Web-{0C155EB9-628E-2AE5-2701-0A49D9238C7B}" dt="2024-08-20T14:37:50.521" v="279"/>
          <ac:spMkLst>
            <pc:docMk/>
            <pc:sldMk cId="2347707855" sldId="257"/>
            <ac:spMk id="16" creationId="{6469AA45-FCFA-6EEC-EB76-FAD03F1B2B42}"/>
          </ac:spMkLst>
        </pc:spChg>
        <pc:picChg chg="del">
          <ac:chgData name="Aran Oberle" userId="S::aoberle@bruyere.org::be0363db-9d75-4fdc-95ad-b092d83f3080" providerId="AD" clId="Web-{0C155EB9-628E-2AE5-2701-0A49D9238C7B}" dt="2024-08-20T14:24:44.558" v="13"/>
          <ac:picMkLst>
            <pc:docMk/>
            <pc:sldMk cId="2347707855" sldId="257"/>
            <ac:picMk id="2" creationId="{AC89CC31-B7E0-DF2B-0754-FA4187840FBA}"/>
          </ac:picMkLst>
        </pc:picChg>
        <pc:picChg chg="mod">
          <ac:chgData name="Aran Oberle" userId="S::aoberle@bruyere.org::be0363db-9d75-4fdc-95ad-b092d83f3080" providerId="AD" clId="Web-{0C155EB9-628E-2AE5-2701-0A49D9238C7B}" dt="2024-08-20T14:26:27.952" v="43" actId="14100"/>
          <ac:picMkLst>
            <pc:docMk/>
            <pc:sldMk cId="2347707855" sldId="257"/>
            <ac:picMk id="4" creationId="{606BD985-0218-702A-F681-A6EDC1E64EB0}"/>
          </ac:picMkLst>
        </pc:picChg>
        <pc:picChg chg="del mod">
          <ac:chgData name="Aran Oberle" userId="S::aoberle@bruyere.org::be0363db-9d75-4fdc-95ad-b092d83f3080" providerId="AD" clId="Web-{0C155EB9-628E-2AE5-2701-0A49D9238C7B}" dt="2024-08-20T14:39:49.494" v="299"/>
          <ac:picMkLst>
            <pc:docMk/>
            <pc:sldMk cId="2347707855" sldId="257"/>
            <ac:picMk id="5" creationId="{764E5820-E4D0-35B6-9185-542C9F1C67D4}"/>
          </ac:picMkLst>
        </pc:picChg>
        <pc:picChg chg="add mod modCrop">
          <ac:chgData name="Aran Oberle" userId="S::aoberle@bruyere.org::be0363db-9d75-4fdc-95ad-b092d83f3080" providerId="AD" clId="Web-{0C155EB9-628E-2AE5-2701-0A49D9238C7B}" dt="2024-08-20T14:38:40.601" v="289"/>
          <ac:picMkLst>
            <pc:docMk/>
            <pc:sldMk cId="2347707855" sldId="257"/>
            <ac:picMk id="7" creationId="{78B3D7E3-C5CF-AB97-8A0D-51EB35B60819}"/>
          </ac:picMkLst>
        </pc:picChg>
        <pc:picChg chg="del mod">
          <ac:chgData name="Aran Oberle" userId="S::aoberle@bruyere.org::be0363db-9d75-4fdc-95ad-b092d83f3080" providerId="AD" clId="Web-{0C155EB9-628E-2AE5-2701-0A49D9238C7B}" dt="2024-08-20T14:39:49.494" v="301"/>
          <ac:picMkLst>
            <pc:docMk/>
            <pc:sldMk cId="2347707855" sldId="257"/>
            <ac:picMk id="9" creationId="{74C40564-18A8-41AC-372D-674740C7BC38}"/>
          </ac:picMkLst>
        </pc:picChg>
        <pc:picChg chg="del mod">
          <ac:chgData name="Aran Oberle" userId="S::aoberle@bruyere.org::be0363db-9d75-4fdc-95ad-b092d83f3080" providerId="AD" clId="Web-{0C155EB9-628E-2AE5-2701-0A49D9238C7B}" dt="2024-08-20T14:39:49.494" v="300"/>
          <ac:picMkLst>
            <pc:docMk/>
            <pc:sldMk cId="2347707855" sldId="257"/>
            <ac:picMk id="10" creationId="{6A1A8AFF-E0E0-7711-F368-B506793B3A78}"/>
          </ac:picMkLst>
        </pc:picChg>
        <pc:picChg chg="add mod">
          <ac:chgData name="Aran Oberle" userId="S::aoberle@bruyere.org::be0363db-9d75-4fdc-95ad-b092d83f3080" providerId="AD" clId="Web-{0C155EB9-628E-2AE5-2701-0A49D9238C7B}" dt="2024-08-20T14:26:52.437" v="49" actId="1076"/>
          <ac:picMkLst>
            <pc:docMk/>
            <pc:sldMk cId="2347707855" sldId="257"/>
            <ac:picMk id="11" creationId="{3D03F5E3-7864-0B5B-F476-4ACEABC53833}"/>
          </ac:picMkLst>
        </pc:picChg>
        <pc:picChg chg="add del mod">
          <ac:chgData name="Aran Oberle" userId="S::aoberle@bruyere.org::be0363db-9d75-4fdc-95ad-b092d83f3080" providerId="AD" clId="Web-{0C155EB9-628E-2AE5-2701-0A49D9238C7B}" dt="2024-08-20T14:39:49.494" v="298"/>
          <ac:picMkLst>
            <pc:docMk/>
            <pc:sldMk cId="2347707855" sldId="257"/>
            <ac:picMk id="13" creationId="{F162325E-6FCC-48E6-D7F8-CB5E229FB12B}"/>
          </ac:picMkLst>
        </pc:picChg>
        <pc:picChg chg="del mod ord">
          <ac:chgData name="Aran Oberle" userId="S::aoberle@bruyere.org::be0363db-9d75-4fdc-95ad-b092d83f3080" providerId="AD" clId="Web-{0C155EB9-628E-2AE5-2701-0A49D9238C7B}" dt="2024-08-20T14:39:49.494" v="302"/>
          <ac:picMkLst>
            <pc:docMk/>
            <pc:sldMk cId="2347707855" sldId="257"/>
            <ac:picMk id="14" creationId="{46A96222-DEC9-4CB6-B9CF-AE60DD5E9BE0}"/>
          </ac:picMkLst>
        </pc:picChg>
        <pc:picChg chg="add del mod">
          <ac:chgData name="Aran Oberle" userId="S::aoberle@bruyere.org::be0363db-9d75-4fdc-95ad-b092d83f3080" providerId="AD" clId="Web-{0C155EB9-628E-2AE5-2701-0A49D9238C7B}" dt="2024-08-20T14:39:58.291" v="322"/>
          <ac:picMkLst>
            <pc:docMk/>
            <pc:sldMk cId="2347707855" sldId="257"/>
            <ac:picMk id="18" creationId="{43A287CD-1881-6194-313C-324646DEBB88}"/>
          </ac:picMkLst>
        </pc:picChg>
        <pc:picChg chg="add del mod">
          <ac:chgData name="Aran Oberle" userId="S::aoberle@bruyere.org::be0363db-9d75-4fdc-95ad-b092d83f3080" providerId="AD" clId="Web-{0C155EB9-628E-2AE5-2701-0A49D9238C7B}" dt="2024-08-20T14:39:58.291" v="321"/>
          <ac:picMkLst>
            <pc:docMk/>
            <pc:sldMk cId="2347707855" sldId="257"/>
            <ac:picMk id="20" creationId="{83F82417-E9C2-3BED-3E97-66DE48649E04}"/>
          </ac:picMkLst>
        </pc:picChg>
        <pc:picChg chg="add del mod">
          <ac:chgData name="Aran Oberle" userId="S::aoberle@bruyere.org::be0363db-9d75-4fdc-95ad-b092d83f3080" providerId="AD" clId="Web-{0C155EB9-628E-2AE5-2701-0A49D9238C7B}" dt="2024-08-20T14:39:58.275" v="320"/>
          <ac:picMkLst>
            <pc:docMk/>
            <pc:sldMk cId="2347707855" sldId="257"/>
            <ac:picMk id="22" creationId="{9D7A4A37-615A-94EF-381F-3FD39A91B7AC}"/>
          </ac:picMkLst>
        </pc:picChg>
        <pc:picChg chg="add del mod">
          <ac:chgData name="Aran Oberle" userId="S::aoberle@bruyere.org::be0363db-9d75-4fdc-95ad-b092d83f3080" providerId="AD" clId="Web-{0C155EB9-628E-2AE5-2701-0A49D9238C7B}" dt="2024-08-20T14:39:58.275" v="319"/>
          <ac:picMkLst>
            <pc:docMk/>
            <pc:sldMk cId="2347707855" sldId="257"/>
            <ac:picMk id="24" creationId="{5AA83125-6C39-3353-F266-0CA9AF35B0E4}"/>
          </ac:picMkLst>
        </pc:picChg>
        <pc:picChg chg="add del mod">
          <ac:chgData name="Aran Oberle" userId="S::aoberle@bruyere.org::be0363db-9d75-4fdc-95ad-b092d83f3080" providerId="AD" clId="Web-{0C155EB9-628E-2AE5-2701-0A49D9238C7B}" dt="2024-08-20T14:39:58.275" v="318"/>
          <ac:picMkLst>
            <pc:docMk/>
            <pc:sldMk cId="2347707855" sldId="257"/>
            <ac:picMk id="26" creationId="{186DF789-3D21-A5D7-41B1-96FF9CD27C8C}"/>
          </ac:picMkLst>
        </pc:picChg>
        <pc:picChg chg="add">
          <ac:chgData name="Aran Oberle" userId="S::aoberle@bruyere.org::be0363db-9d75-4fdc-95ad-b092d83f3080" providerId="AD" clId="Web-{0C155EB9-628E-2AE5-2701-0A49D9238C7B}" dt="2024-08-20T14:40:00.713" v="323"/>
          <ac:picMkLst>
            <pc:docMk/>
            <pc:sldMk cId="2347707855" sldId="257"/>
            <ac:picMk id="28" creationId="{207EE793-B812-0239-F964-9F103A5C31B1}"/>
          </ac:picMkLst>
        </pc:picChg>
        <pc:picChg chg="add">
          <ac:chgData name="Aran Oberle" userId="S::aoberle@bruyere.org::be0363db-9d75-4fdc-95ad-b092d83f3080" providerId="AD" clId="Web-{0C155EB9-628E-2AE5-2701-0A49D9238C7B}" dt="2024-08-20T14:40:00.728" v="324"/>
          <ac:picMkLst>
            <pc:docMk/>
            <pc:sldMk cId="2347707855" sldId="257"/>
            <ac:picMk id="30" creationId="{C50D31AD-8F7D-DCF2-520B-EF70871EC59D}"/>
          </ac:picMkLst>
        </pc:picChg>
        <pc:picChg chg="add">
          <ac:chgData name="Aran Oberle" userId="S::aoberle@bruyere.org::be0363db-9d75-4fdc-95ad-b092d83f3080" providerId="AD" clId="Web-{0C155EB9-628E-2AE5-2701-0A49D9238C7B}" dt="2024-08-20T14:40:00.760" v="325"/>
          <ac:picMkLst>
            <pc:docMk/>
            <pc:sldMk cId="2347707855" sldId="257"/>
            <ac:picMk id="32" creationId="{1B495166-22DD-83FF-5E2B-FDF88CCCC80C}"/>
          </ac:picMkLst>
        </pc:picChg>
        <pc:picChg chg="add">
          <ac:chgData name="Aran Oberle" userId="S::aoberle@bruyere.org::be0363db-9d75-4fdc-95ad-b092d83f3080" providerId="AD" clId="Web-{0C155EB9-628E-2AE5-2701-0A49D9238C7B}" dt="2024-08-20T14:40:00.775" v="326"/>
          <ac:picMkLst>
            <pc:docMk/>
            <pc:sldMk cId="2347707855" sldId="257"/>
            <ac:picMk id="34" creationId="{1ED0C6FA-AC47-C48E-F944-97CCFACE4236}"/>
          </ac:picMkLst>
        </pc:picChg>
        <pc:picChg chg="add">
          <ac:chgData name="Aran Oberle" userId="S::aoberle@bruyere.org::be0363db-9d75-4fdc-95ad-b092d83f3080" providerId="AD" clId="Web-{0C155EB9-628E-2AE5-2701-0A49D9238C7B}" dt="2024-08-20T14:40:00.791" v="327"/>
          <ac:picMkLst>
            <pc:docMk/>
            <pc:sldMk cId="2347707855" sldId="257"/>
            <ac:picMk id="36" creationId="{B7DC8942-64C5-9B35-C199-A76485CCDE01}"/>
          </ac:picMkLst>
        </pc:picChg>
      </pc:sldChg>
      <pc:sldChg chg="del">
        <pc:chgData name="Aran Oberle" userId="S::aoberle@bruyere.org::be0363db-9d75-4fdc-95ad-b092d83f3080" providerId="AD" clId="Web-{0C155EB9-628E-2AE5-2701-0A49D9238C7B}" dt="2024-08-20T14:27:01.438" v="51"/>
        <pc:sldMkLst>
          <pc:docMk/>
          <pc:sldMk cId="2329741986" sldId="259"/>
        </pc:sldMkLst>
      </pc:sldChg>
      <pc:sldChg chg="del">
        <pc:chgData name="Aran Oberle" userId="S::aoberle@bruyere.org::be0363db-9d75-4fdc-95ad-b092d83f3080" providerId="AD" clId="Web-{0C155EB9-628E-2AE5-2701-0A49D9238C7B}" dt="2024-08-20T14:27:04.656" v="52"/>
        <pc:sldMkLst>
          <pc:docMk/>
          <pc:sldMk cId="3666419070" sldId="260"/>
        </pc:sldMkLst>
      </pc:sldChg>
      <pc:sldChg chg="del">
        <pc:chgData name="Aran Oberle" userId="S::aoberle@bruyere.org::be0363db-9d75-4fdc-95ad-b092d83f3080" providerId="AD" clId="Web-{0C155EB9-628E-2AE5-2701-0A49D9238C7B}" dt="2024-08-20T14:37:54.412" v="280"/>
        <pc:sldMkLst>
          <pc:docMk/>
          <pc:sldMk cId="2086542146" sldId="262"/>
        </pc:sldMkLst>
      </pc:sldChg>
      <pc:sldChg chg="del">
        <pc:chgData name="Aran Oberle" userId="S::aoberle@bruyere.org::be0363db-9d75-4fdc-95ad-b092d83f3080" providerId="AD" clId="Web-{0C155EB9-628E-2AE5-2701-0A49D9238C7B}" dt="2024-08-20T14:37:55.193" v="281"/>
        <pc:sldMkLst>
          <pc:docMk/>
          <pc:sldMk cId="4185516651" sldId="263"/>
        </pc:sldMkLst>
      </pc:sldChg>
      <pc:sldChg chg="del">
        <pc:chgData name="Aran Oberle" userId="S::aoberle@bruyere.org::be0363db-9d75-4fdc-95ad-b092d83f3080" providerId="AD" clId="Web-{0C155EB9-628E-2AE5-2701-0A49D9238C7B}" dt="2024-08-20T14:37:55.990" v="282"/>
        <pc:sldMkLst>
          <pc:docMk/>
          <pc:sldMk cId="3003480391" sldId="264"/>
        </pc:sldMkLst>
      </pc:sldChg>
      <pc:sldChg chg="del">
        <pc:chgData name="Aran Oberle" userId="S::aoberle@bruyere.org::be0363db-9d75-4fdc-95ad-b092d83f3080" providerId="AD" clId="Web-{0C155EB9-628E-2AE5-2701-0A49D9238C7B}" dt="2024-08-20T14:26:59.797" v="50"/>
        <pc:sldMkLst>
          <pc:docMk/>
          <pc:sldMk cId="1135463797" sldId="266"/>
        </pc:sldMkLst>
      </pc:sldChg>
      <pc:sldChg chg="addSp delSp modSp">
        <pc:chgData name="Aran Oberle" userId="S::aoberle@bruyere.org::be0363db-9d75-4fdc-95ad-b092d83f3080" providerId="AD" clId="Web-{0C155EB9-628E-2AE5-2701-0A49D9238C7B}" dt="2024-08-20T14:39:41.150" v="297" actId="14100"/>
        <pc:sldMkLst>
          <pc:docMk/>
          <pc:sldMk cId="2055611857" sldId="267"/>
        </pc:sldMkLst>
        <pc:spChg chg="mod">
          <ac:chgData name="Aran Oberle" userId="S::aoberle@bruyere.org::be0363db-9d75-4fdc-95ad-b092d83f3080" providerId="AD" clId="Web-{0C155EB9-628E-2AE5-2701-0A49D9238C7B}" dt="2024-08-20T14:38:16.194" v="285" actId="20577"/>
          <ac:spMkLst>
            <pc:docMk/>
            <pc:sldMk cId="2055611857" sldId="267"/>
            <ac:spMk id="7" creationId="{FD5C87C7-42C7-D18A-8447-F6DCB1215E8D}"/>
          </ac:spMkLst>
        </pc:spChg>
        <pc:spChg chg="mod">
          <ac:chgData name="Aran Oberle" userId="S::aoberle@bruyere.org::be0363db-9d75-4fdc-95ad-b092d83f3080" providerId="AD" clId="Web-{0C155EB9-628E-2AE5-2701-0A49D9238C7B}" dt="2024-08-20T14:37:38.458" v="276" actId="1076"/>
          <ac:spMkLst>
            <pc:docMk/>
            <pc:sldMk cId="2055611857" sldId="267"/>
            <ac:spMk id="8" creationId="{987255BF-064E-CD89-4A2C-A009388546FB}"/>
          </ac:spMkLst>
        </pc:spChg>
        <pc:spChg chg="mod">
          <ac:chgData name="Aran Oberle" userId="S::aoberle@bruyere.org::be0363db-9d75-4fdc-95ad-b092d83f3080" providerId="AD" clId="Web-{0C155EB9-628E-2AE5-2701-0A49D9238C7B}" dt="2024-08-20T14:38:11.959" v="284" actId="20577"/>
          <ac:spMkLst>
            <pc:docMk/>
            <pc:sldMk cId="2055611857" sldId="267"/>
            <ac:spMk id="11" creationId="{B4FFEF0B-239F-68BB-0E83-8BE215F1BFDD}"/>
          </ac:spMkLst>
        </pc:spChg>
        <pc:spChg chg="add mod">
          <ac:chgData name="Aran Oberle" userId="S::aoberle@bruyere.org::be0363db-9d75-4fdc-95ad-b092d83f3080" providerId="AD" clId="Web-{0C155EB9-628E-2AE5-2701-0A49D9238C7B}" dt="2024-08-20T14:37:42.349" v="277" actId="1076"/>
          <ac:spMkLst>
            <pc:docMk/>
            <pc:sldMk cId="2055611857" sldId="267"/>
            <ac:spMk id="16" creationId="{C97C1E6C-7B9A-0294-9BED-F9F4A6C6AE9D}"/>
          </ac:spMkLst>
        </pc:spChg>
        <pc:picChg chg="del">
          <ac:chgData name="Aran Oberle" userId="S::aoberle@bruyere.org::be0363db-9d75-4fdc-95ad-b092d83f3080" providerId="AD" clId="Web-{0C155EB9-628E-2AE5-2701-0A49D9238C7B}" dt="2024-08-20T14:27:21.813" v="60"/>
          <ac:picMkLst>
            <pc:docMk/>
            <pc:sldMk cId="2055611857" sldId="267"/>
            <ac:picMk id="2" creationId="{AC89CC31-B7E0-DF2B-0754-FA4187840FBA}"/>
          </ac:picMkLst>
        </pc:picChg>
        <pc:picChg chg="mod">
          <ac:chgData name="Aran Oberle" userId="S::aoberle@bruyere.org::be0363db-9d75-4fdc-95ad-b092d83f3080" providerId="AD" clId="Web-{0C155EB9-628E-2AE5-2701-0A49D9238C7B}" dt="2024-08-20T14:38:50.914" v="290" actId="14100"/>
          <ac:picMkLst>
            <pc:docMk/>
            <pc:sldMk cId="2055611857" sldId="267"/>
            <ac:picMk id="4" creationId="{606BD985-0218-702A-F681-A6EDC1E64EB0}"/>
          </ac:picMkLst>
        </pc:picChg>
        <pc:picChg chg="mod">
          <ac:chgData name="Aran Oberle" userId="S::aoberle@bruyere.org::be0363db-9d75-4fdc-95ad-b092d83f3080" providerId="AD" clId="Web-{0C155EB9-628E-2AE5-2701-0A49D9238C7B}" dt="2024-08-20T14:39:41.150" v="297" actId="14100"/>
          <ac:picMkLst>
            <pc:docMk/>
            <pc:sldMk cId="2055611857" sldId="267"/>
            <ac:picMk id="5" creationId="{E86FCBC7-E74E-BCAA-6C6F-6DF8E9297B87}"/>
          </ac:picMkLst>
        </pc:picChg>
        <pc:picChg chg="add mod modCrop">
          <ac:chgData name="Aran Oberle" userId="S::aoberle@bruyere.org::be0363db-9d75-4fdc-95ad-b092d83f3080" providerId="AD" clId="Web-{0C155EB9-628E-2AE5-2701-0A49D9238C7B}" dt="2024-08-20T14:38:25.694" v="287"/>
          <ac:picMkLst>
            <pc:docMk/>
            <pc:sldMk cId="2055611857" sldId="267"/>
            <ac:picMk id="6" creationId="{D6F65950-4862-9F54-0823-F2C941FF828D}"/>
          </ac:picMkLst>
        </pc:picChg>
        <pc:picChg chg="mod">
          <ac:chgData name="Aran Oberle" userId="S::aoberle@bruyere.org::be0363db-9d75-4fdc-95ad-b092d83f3080" providerId="AD" clId="Web-{0C155EB9-628E-2AE5-2701-0A49D9238C7B}" dt="2024-08-20T14:39:23.180" v="291" actId="1076"/>
          <ac:picMkLst>
            <pc:docMk/>
            <pc:sldMk cId="2055611857" sldId="267"/>
            <ac:picMk id="9" creationId="{74C40564-18A8-41AC-372D-674740C7BC38}"/>
          </ac:picMkLst>
        </pc:picChg>
        <pc:picChg chg="mod">
          <ac:chgData name="Aran Oberle" userId="S::aoberle@bruyere.org::be0363db-9d75-4fdc-95ad-b092d83f3080" providerId="AD" clId="Web-{0C155EB9-628E-2AE5-2701-0A49D9238C7B}" dt="2024-08-20T14:39:24.665" v="292" actId="1076"/>
          <ac:picMkLst>
            <pc:docMk/>
            <pc:sldMk cId="2055611857" sldId="267"/>
            <ac:picMk id="10" creationId="{6A1A8AFF-E0E0-7711-F368-B506793B3A78}"/>
          </ac:picMkLst>
        </pc:picChg>
        <pc:picChg chg="add">
          <ac:chgData name="Aran Oberle" userId="S::aoberle@bruyere.org::be0363db-9d75-4fdc-95ad-b092d83f3080" providerId="AD" clId="Web-{0C155EB9-628E-2AE5-2701-0A49D9238C7B}" dt="2024-08-20T14:28:23.596" v="89"/>
          <ac:picMkLst>
            <pc:docMk/>
            <pc:sldMk cId="2055611857" sldId="267"/>
            <ac:picMk id="13" creationId="{E207E5B9-6969-D7ED-D280-07B78923237B}"/>
          </ac:picMkLst>
        </pc:picChg>
        <pc:picChg chg="mod ord">
          <ac:chgData name="Aran Oberle" userId="S::aoberle@bruyere.org::be0363db-9d75-4fdc-95ad-b092d83f3080" providerId="AD" clId="Web-{0C155EB9-628E-2AE5-2701-0A49D9238C7B}" dt="2024-08-20T14:39:31.509" v="294" actId="1076"/>
          <ac:picMkLst>
            <pc:docMk/>
            <pc:sldMk cId="2055611857" sldId="267"/>
            <ac:picMk id="14" creationId="{46A96222-DEC9-4CB6-B9CF-AE60DD5E9BE0}"/>
          </ac:picMkLst>
        </pc:picChg>
        <pc:picChg chg="add mod">
          <ac:chgData name="Aran Oberle" userId="S::aoberle@bruyere.org::be0363db-9d75-4fdc-95ad-b092d83f3080" providerId="AD" clId="Web-{0C155EB9-628E-2AE5-2701-0A49D9238C7B}" dt="2024-08-20T14:39:38.837" v="296" actId="1076"/>
          <ac:picMkLst>
            <pc:docMk/>
            <pc:sldMk cId="2055611857" sldId="267"/>
            <ac:picMk id="15" creationId="{325B27F3-29B9-6226-A160-05652BC077A3}"/>
          </ac:picMkLst>
        </pc:picChg>
      </pc:sldChg>
      <pc:sldChg chg="delSp modSp">
        <pc:chgData name="Aran Oberle" userId="S::aoberle@bruyere.org::be0363db-9d75-4fdc-95ad-b092d83f3080" providerId="AD" clId="Web-{0C155EB9-628E-2AE5-2701-0A49D9238C7B}" dt="2024-08-20T13:56:05.961" v="2"/>
        <pc:sldMkLst>
          <pc:docMk/>
          <pc:sldMk cId="105652673" sldId="268"/>
        </pc:sldMkLst>
        <pc:picChg chg="del mod modCrop">
          <ac:chgData name="Aran Oberle" userId="S::aoberle@bruyere.org::be0363db-9d75-4fdc-95ad-b092d83f3080" providerId="AD" clId="Web-{0C155EB9-628E-2AE5-2701-0A49D9238C7B}" dt="2024-08-20T13:56:05.961" v="2"/>
          <ac:picMkLst>
            <pc:docMk/>
            <pc:sldMk cId="105652673" sldId="268"/>
            <ac:picMk id="9" creationId="{A2D5377F-33C0-1C2A-7AC0-7A3D6EEF9452}"/>
          </ac:picMkLst>
        </pc:picChg>
      </pc:sldChg>
    </pc:docChg>
  </pc:docChgLst>
  <pc:docChgLst>
    <pc:chgData name="Aran Oberle" userId="S::aoberle@bruyere.org::be0363db-9d75-4fdc-95ad-b092d83f3080" providerId="AD" clId="Web-{27087D67-A507-D8DF-0328-6AB2669D0C93}"/>
    <pc:docChg chg="addSld modSld">
      <pc:chgData name="Aran Oberle" userId="S::aoberle@bruyere.org::be0363db-9d75-4fdc-95ad-b092d83f3080" providerId="AD" clId="Web-{27087D67-A507-D8DF-0328-6AB2669D0C93}" dt="2024-09-25T14:51:48.817" v="37"/>
      <pc:docMkLst>
        <pc:docMk/>
      </pc:docMkLst>
      <pc:sldChg chg="delSp modSp add replId">
        <pc:chgData name="Aran Oberle" userId="S::aoberle@bruyere.org::be0363db-9d75-4fdc-95ad-b092d83f3080" providerId="AD" clId="Web-{27087D67-A507-D8DF-0328-6AB2669D0C93}" dt="2024-09-25T14:51:08.098" v="27"/>
        <pc:sldMkLst>
          <pc:docMk/>
          <pc:sldMk cId="1905706705" sldId="269"/>
        </pc:sldMkLst>
        <pc:spChg chg="mod">
          <ac:chgData name="Aran Oberle" userId="S::aoberle@bruyere.org::be0363db-9d75-4fdc-95ad-b092d83f3080" providerId="AD" clId="Web-{27087D67-A507-D8DF-0328-6AB2669D0C93}" dt="2024-09-25T14:51:05.551" v="25" actId="20577"/>
          <ac:spMkLst>
            <pc:docMk/>
            <pc:sldMk cId="1905706705" sldId="269"/>
            <ac:spMk id="7" creationId="{FD5C87C7-42C7-D18A-8447-F6DCB1215E8D}"/>
          </ac:spMkLst>
        </pc:spChg>
        <pc:picChg chg="del">
          <ac:chgData name="Aran Oberle" userId="S::aoberle@bruyere.org::be0363db-9d75-4fdc-95ad-b092d83f3080" providerId="AD" clId="Web-{27087D67-A507-D8DF-0328-6AB2669D0C93}" dt="2024-09-25T14:51:08.098" v="27"/>
          <ac:picMkLst>
            <pc:docMk/>
            <pc:sldMk cId="1905706705" sldId="269"/>
            <ac:picMk id="6" creationId="{D6F65950-4862-9F54-0823-F2C941FF828D}"/>
          </ac:picMkLst>
        </pc:picChg>
        <pc:picChg chg="del">
          <ac:chgData name="Aran Oberle" userId="S::aoberle@bruyere.org::be0363db-9d75-4fdc-95ad-b092d83f3080" providerId="AD" clId="Web-{27087D67-A507-D8DF-0328-6AB2669D0C93}" dt="2024-09-25T14:51:06.817" v="26"/>
          <ac:picMkLst>
            <pc:docMk/>
            <pc:sldMk cId="1905706705" sldId="269"/>
            <ac:picMk id="13" creationId="{E207E5B9-6969-D7ED-D280-07B78923237B}"/>
          </ac:picMkLst>
        </pc:picChg>
      </pc:sldChg>
      <pc:sldChg chg="add replId">
        <pc:chgData name="Aran Oberle" userId="S::aoberle@bruyere.org::be0363db-9d75-4fdc-95ad-b092d83f3080" providerId="AD" clId="Web-{27087D67-A507-D8DF-0328-6AB2669D0C93}" dt="2024-09-25T14:43:15.007" v="1"/>
        <pc:sldMkLst>
          <pc:docMk/>
          <pc:sldMk cId="4132880893" sldId="270"/>
        </pc:sldMkLst>
      </pc:sldChg>
      <pc:sldChg chg="delSp modSp add replId">
        <pc:chgData name="Aran Oberle" userId="S::aoberle@bruyere.org::be0363db-9d75-4fdc-95ad-b092d83f3080" providerId="AD" clId="Web-{27087D67-A507-D8DF-0328-6AB2669D0C93}" dt="2024-09-25T14:43:41.274" v="7" actId="20577"/>
        <pc:sldMkLst>
          <pc:docMk/>
          <pc:sldMk cId="1307611547" sldId="271"/>
        </pc:sldMkLst>
        <pc:spChg chg="mod">
          <ac:chgData name="Aran Oberle" userId="S::aoberle@bruyere.org::be0363db-9d75-4fdc-95ad-b092d83f3080" providerId="AD" clId="Web-{27087D67-A507-D8DF-0328-6AB2669D0C93}" dt="2024-09-25T14:43:41.274" v="7" actId="20577"/>
          <ac:spMkLst>
            <pc:docMk/>
            <pc:sldMk cId="1307611547" sldId="271"/>
            <ac:spMk id="6" creationId="{E5C0F6DF-FD5D-B165-9177-DD38772043E6}"/>
          </ac:spMkLst>
        </pc:spChg>
        <pc:picChg chg="del">
          <ac:chgData name="Aran Oberle" userId="S::aoberle@bruyere.org::be0363db-9d75-4fdc-95ad-b092d83f3080" providerId="AD" clId="Web-{27087D67-A507-D8DF-0328-6AB2669D0C93}" dt="2024-09-25T14:43:34.102" v="5"/>
          <ac:picMkLst>
            <pc:docMk/>
            <pc:sldMk cId="1307611547" sldId="271"/>
            <ac:picMk id="7" creationId="{78B3D7E3-C5CF-AB97-8A0D-51EB35B60819}"/>
          </ac:picMkLst>
        </pc:picChg>
        <pc:picChg chg="del">
          <ac:chgData name="Aran Oberle" userId="S::aoberle@bruyere.org::be0363db-9d75-4fdc-95ad-b092d83f3080" providerId="AD" clId="Web-{27087D67-A507-D8DF-0328-6AB2669D0C93}" dt="2024-09-25T14:43:32.555" v="4"/>
          <ac:picMkLst>
            <pc:docMk/>
            <pc:sldMk cId="1307611547" sldId="271"/>
            <ac:picMk id="11" creationId="{3D03F5E3-7864-0B5B-F476-4ACEABC53833}"/>
          </ac:picMkLst>
        </pc:picChg>
      </pc:sldChg>
      <pc:sldChg chg="modSp add replId">
        <pc:chgData name="Aran Oberle" userId="S::aoberle@bruyere.org::be0363db-9d75-4fdc-95ad-b092d83f3080" providerId="AD" clId="Web-{27087D67-A507-D8DF-0328-6AB2669D0C93}" dt="2024-09-25T14:48:57.908" v="13" actId="20577"/>
        <pc:sldMkLst>
          <pc:docMk/>
          <pc:sldMk cId="3998993575" sldId="272"/>
        </pc:sldMkLst>
        <pc:spChg chg="mod">
          <ac:chgData name="Aran Oberle" userId="S::aoberle@bruyere.org::be0363db-9d75-4fdc-95ad-b092d83f3080" providerId="AD" clId="Web-{27087D67-A507-D8DF-0328-6AB2669D0C93}" dt="2024-09-25T14:48:57.908" v="13" actId="20577"/>
          <ac:spMkLst>
            <pc:docMk/>
            <pc:sldMk cId="3998993575" sldId="272"/>
            <ac:spMk id="6" creationId="{E5C0F6DF-FD5D-B165-9177-DD38772043E6}"/>
          </ac:spMkLst>
        </pc:spChg>
      </pc:sldChg>
      <pc:sldChg chg="delSp modSp add replId">
        <pc:chgData name="Aran Oberle" userId="S::aoberle@bruyere.org::be0363db-9d75-4fdc-95ad-b092d83f3080" providerId="AD" clId="Web-{27087D67-A507-D8DF-0328-6AB2669D0C93}" dt="2024-09-25T14:51:12.129" v="29"/>
        <pc:sldMkLst>
          <pc:docMk/>
          <pc:sldMk cId="2266554269" sldId="273"/>
        </pc:sldMkLst>
        <pc:spChg chg="mod">
          <ac:chgData name="Aran Oberle" userId="S::aoberle@bruyere.org::be0363db-9d75-4fdc-95ad-b092d83f3080" providerId="AD" clId="Web-{27087D67-A507-D8DF-0328-6AB2669D0C93}" dt="2024-09-25T14:49:20.393" v="17" actId="20577"/>
          <ac:spMkLst>
            <pc:docMk/>
            <pc:sldMk cId="2266554269" sldId="273"/>
            <ac:spMk id="6" creationId="{E5C0F6DF-FD5D-B165-9177-DD38772043E6}"/>
          </ac:spMkLst>
        </pc:spChg>
        <pc:picChg chg="del">
          <ac:chgData name="Aran Oberle" userId="S::aoberle@bruyere.org::be0363db-9d75-4fdc-95ad-b092d83f3080" providerId="AD" clId="Web-{27087D67-A507-D8DF-0328-6AB2669D0C93}" dt="2024-09-25T14:51:12.129" v="29"/>
          <ac:picMkLst>
            <pc:docMk/>
            <pc:sldMk cId="2266554269" sldId="273"/>
            <ac:picMk id="7" creationId="{78B3D7E3-C5CF-AB97-8A0D-51EB35B60819}"/>
          </ac:picMkLst>
        </pc:picChg>
        <pc:picChg chg="del">
          <ac:chgData name="Aran Oberle" userId="S::aoberle@bruyere.org::be0363db-9d75-4fdc-95ad-b092d83f3080" providerId="AD" clId="Web-{27087D67-A507-D8DF-0328-6AB2669D0C93}" dt="2024-09-25T14:51:10.864" v="28"/>
          <ac:picMkLst>
            <pc:docMk/>
            <pc:sldMk cId="2266554269" sldId="273"/>
            <ac:picMk id="11" creationId="{3D03F5E3-7864-0B5B-F476-4ACEABC53833}"/>
          </ac:picMkLst>
        </pc:picChg>
      </pc:sldChg>
      <pc:sldChg chg="add replId">
        <pc:chgData name="Aran Oberle" userId="S::aoberle@bruyere.org::be0363db-9d75-4fdc-95ad-b092d83f3080" providerId="AD" clId="Web-{27087D67-A507-D8DF-0328-6AB2669D0C93}" dt="2024-09-25T14:49:09.721" v="15"/>
        <pc:sldMkLst>
          <pc:docMk/>
          <pc:sldMk cId="2834814957" sldId="274"/>
        </pc:sldMkLst>
      </pc:sldChg>
      <pc:sldChg chg="addSp delSp modSp add replId">
        <pc:chgData name="Aran Oberle" userId="S::aoberle@bruyere.org::be0363db-9d75-4fdc-95ad-b092d83f3080" providerId="AD" clId="Web-{27087D67-A507-D8DF-0328-6AB2669D0C93}" dt="2024-09-25T14:51:48.817" v="37"/>
        <pc:sldMkLst>
          <pc:docMk/>
          <pc:sldMk cId="170832150" sldId="275"/>
        </pc:sldMkLst>
        <pc:spChg chg="add">
          <ac:chgData name="Aran Oberle" userId="S::aoberle@bruyere.org::be0363db-9d75-4fdc-95ad-b092d83f3080" providerId="AD" clId="Web-{27087D67-A507-D8DF-0328-6AB2669D0C93}" dt="2024-09-25T14:51:48.817" v="37"/>
          <ac:spMkLst>
            <pc:docMk/>
            <pc:sldMk cId="170832150" sldId="275"/>
            <ac:spMk id="3" creationId="{B4D90F40-4666-6C3B-7341-CC8957C02F76}"/>
          </ac:spMkLst>
        </pc:spChg>
        <pc:spChg chg="del mod">
          <ac:chgData name="Aran Oberle" userId="S::aoberle@bruyere.org::be0363db-9d75-4fdc-95ad-b092d83f3080" providerId="AD" clId="Web-{27087D67-A507-D8DF-0328-6AB2669D0C93}" dt="2024-09-25T14:51:47.942" v="36"/>
          <ac:spMkLst>
            <pc:docMk/>
            <pc:sldMk cId="170832150" sldId="275"/>
            <ac:spMk id="7" creationId="{FD5C87C7-42C7-D18A-8447-F6DCB1215E8D}"/>
          </ac:spMkLst>
        </pc:spChg>
        <pc:picChg chg="del">
          <ac:chgData name="Aran Oberle" userId="S::aoberle@bruyere.org::be0363db-9d75-4fdc-95ad-b092d83f3080" providerId="AD" clId="Web-{27087D67-A507-D8DF-0328-6AB2669D0C93}" dt="2024-09-25T14:51:23.583" v="33"/>
          <ac:picMkLst>
            <pc:docMk/>
            <pc:sldMk cId="170832150" sldId="275"/>
            <ac:picMk id="6" creationId="{D6F65950-4862-9F54-0823-F2C941FF828D}"/>
          </ac:picMkLst>
        </pc:picChg>
        <pc:picChg chg="del">
          <ac:chgData name="Aran Oberle" userId="S::aoberle@bruyere.org::be0363db-9d75-4fdc-95ad-b092d83f3080" providerId="AD" clId="Web-{27087D67-A507-D8DF-0328-6AB2669D0C93}" dt="2024-09-25T14:51:22.457" v="32"/>
          <ac:picMkLst>
            <pc:docMk/>
            <pc:sldMk cId="170832150" sldId="275"/>
            <ac:picMk id="13" creationId="{E207E5B9-6969-D7ED-D280-07B78923237B}"/>
          </ac:picMkLst>
        </pc:picChg>
      </pc:sldChg>
      <pc:sldChg chg="delSp modSp add replId">
        <pc:chgData name="Aran Oberle" userId="S::aoberle@bruyere.org::be0363db-9d75-4fdc-95ad-b092d83f3080" providerId="AD" clId="Web-{27087D67-A507-D8DF-0328-6AB2669D0C93}" dt="2024-09-25T14:51:42.583" v="35" actId="1076"/>
        <pc:sldMkLst>
          <pc:docMk/>
          <pc:sldMk cId="4289869988" sldId="276"/>
        </pc:sldMkLst>
        <pc:spChg chg="mod">
          <ac:chgData name="Aran Oberle" userId="S::aoberle@bruyere.org::be0363db-9d75-4fdc-95ad-b092d83f3080" providerId="AD" clId="Web-{27087D67-A507-D8DF-0328-6AB2669D0C93}" dt="2024-09-25T14:51:42.583" v="35" actId="1076"/>
          <ac:spMkLst>
            <pc:docMk/>
            <pc:sldMk cId="4289869988" sldId="276"/>
            <ac:spMk id="6" creationId="{E5C0F6DF-FD5D-B165-9177-DD38772043E6}"/>
          </ac:spMkLst>
        </pc:spChg>
        <pc:picChg chg="del">
          <ac:chgData name="Aran Oberle" userId="S::aoberle@bruyere.org::be0363db-9d75-4fdc-95ad-b092d83f3080" providerId="AD" clId="Web-{27087D67-A507-D8DF-0328-6AB2669D0C93}" dt="2024-09-25T14:51:19.301" v="31"/>
          <ac:picMkLst>
            <pc:docMk/>
            <pc:sldMk cId="4289869988" sldId="276"/>
            <ac:picMk id="7" creationId="{78B3D7E3-C5CF-AB97-8A0D-51EB35B60819}"/>
          </ac:picMkLst>
        </pc:picChg>
        <pc:picChg chg="del">
          <ac:chgData name="Aran Oberle" userId="S::aoberle@bruyere.org::be0363db-9d75-4fdc-95ad-b092d83f3080" providerId="AD" clId="Web-{27087D67-A507-D8DF-0328-6AB2669D0C93}" dt="2024-09-25T14:51:17.036" v="30"/>
          <ac:picMkLst>
            <pc:docMk/>
            <pc:sldMk cId="4289869988" sldId="276"/>
            <ac:picMk id="11" creationId="{3D03F5E3-7864-0B5B-F476-4ACEABC53833}"/>
          </ac:picMkLst>
        </pc:picChg>
      </pc:sldChg>
    </pc:docChg>
  </pc:docChgLst>
  <pc:docChgLst>
    <pc:chgData name="Aran Oberle" userId="S::aoberle@bruyere.org::be0363db-9d75-4fdc-95ad-b092d83f3080" providerId="AD" clId="Web-{DC4BD479-9359-E550-7315-AC27945D2BEB}"/>
    <pc:docChg chg="addSld delSld modSld sldOrd">
      <pc:chgData name="Aran Oberle" userId="S::aoberle@bruyere.org::be0363db-9d75-4fdc-95ad-b092d83f3080" providerId="AD" clId="Web-{DC4BD479-9359-E550-7315-AC27945D2BEB}" dt="2024-09-25T18:06:10.221" v="211" actId="20577"/>
      <pc:docMkLst>
        <pc:docMk/>
      </pc:docMkLst>
      <pc:sldChg chg="addSp delSp">
        <pc:chgData name="Aran Oberle" userId="S::aoberle@bruyere.org::be0363db-9d75-4fdc-95ad-b092d83f3080" providerId="AD" clId="Web-{DC4BD479-9359-E550-7315-AC27945D2BEB}" dt="2024-09-25T17:33:41.907" v="173"/>
        <pc:sldMkLst>
          <pc:docMk/>
          <pc:sldMk cId="1905706705" sldId="269"/>
        </pc:sldMkLst>
        <pc:spChg chg="del">
          <ac:chgData name="Aran Oberle" userId="S::aoberle@bruyere.org::be0363db-9d75-4fdc-95ad-b092d83f3080" providerId="AD" clId="Web-{DC4BD479-9359-E550-7315-AC27945D2BEB}" dt="2024-09-25T17:33:39.720" v="163"/>
          <ac:spMkLst>
            <pc:docMk/>
            <pc:sldMk cId="1905706705" sldId="269"/>
            <ac:spMk id="7" creationId="{FD5C87C7-42C7-D18A-8447-F6DCB1215E8D}"/>
          </ac:spMkLst>
        </pc:spChg>
        <pc:spChg chg="add">
          <ac:chgData name="Aran Oberle" userId="S::aoberle@bruyere.org::be0363db-9d75-4fdc-95ad-b092d83f3080" providerId="AD" clId="Web-{DC4BD479-9359-E550-7315-AC27945D2BEB}" dt="2024-09-25T17:33:41.720" v="166"/>
          <ac:spMkLst>
            <pc:docMk/>
            <pc:sldMk cId="1905706705" sldId="269"/>
            <ac:spMk id="16" creationId="{6361E10A-2BC7-578E-DB35-9886C15FBEDC}"/>
          </ac:spMkLst>
        </pc:spChg>
        <pc:spChg chg="add">
          <ac:chgData name="Aran Oberle" userId="S::aoberle@bruyere.org::be0363db-9d75-4fdc-95ad-b092d83f3080" providerId="AD" clId="Web-{DC4BD479-9359-E550-7315-AC27945D2BEB}" dt="2024-09-25T17:33:41.845" v="171"/>
          <ac:spMkLst>
            <pc:docMk/>
            <pc:sldMk cId="1905706705" sldId="269"/>
            <ac:spMk id="26" creationId="{4E269051-934F-5F42-6844-710E7C9937A4}"/>
          </ac:spMkLst>
        </pc:spChg>
        <pc:picChg chg="del">
          <ac:chgData name="Aran Oberle" userId="S::aoberle@bruyere.org::be0363db-9d75-4fdc-95ad-b092d83f3080" providerId="AD" clId="Web-{DC4BD479-9359-E550-7315-AC27945D2BEB}" dt="2024-09-25T17:33:37.782" v="162"/>
          <ac:picMkLst>
            <pc:docMk/>
            <pc:sldMk cId="1905706705" sldId="269"/>
            <ac:picMk id="3" creationId="{E9EE333F-9310-8FCC-BD93-26E13E693215}"/>
          </ac:picMkLst>
        </pc:picChg>
        <pc:picChg chg="del">
          <ac:chgData name="Aran Oberle" userId="S::aoberle@bruyere.org::be0363db-9d75-4fdc-95ad-b092d83f3080" providerId="AD" clId="Web-{DC4BD479-9359-E550-7315-AC27945D2BEB}" dt="2024-09-25T17:33:40.610" v="164"/>
          <ac:picMkLst>
            <pc:docMk/>
            <pc:sldMk cId="1905706705" sldId="269"/>
            <ac:picMk id="4" creationId="{606BD985-0218-702A-F681-A6EDC1E64EB0}"/>
          </ac:picMkLst>
        </pc:picChg>
        <pc:picChg chg="add">
          <ac:chgData name="Aran Oberle" userId="S::aoberle@bruyere.org::be0363db-9d75-4fdc-95ad-b092d83f3080" providerId="AD" clId="Web-{DC4BD479-9359-E550-7315-AC27945D2BEB}" dt="2024-09-25T17:33:41.704" v="165"/>
          <ac:picMkLst>
            <pc:docMk/>
            <pc:sldMk cId="1905706705" sldId="269"/>
            <ac:picMk id="6" creationId="{E49A8A92-99E6-E1AC-2AFD-08663093B80A}"/>
          </ac:picMkLst>
        </pc:picChg>
        <pc:picChg chg="del">
          <ac:chgData name="Aran Oberle" userId="S::aoberle@bruyere.org::be0363db-9d75-4fdc-95ad-b092d83f3080" providerId="AD" clId="Web-{DC4BD479-9359-E550-7315-AC27945D2BEB}" dt="2024-09-25T17:33:36.220" v="161"/>
          <ac:picMkLst>
            <pc:docMk/>
            <pc:sldMk cId="1905706705" sldId="269"/>
            <ac:picMk id="12" creationId="{9A125205-9406-F331-CF89-A6188C11B37F}"/>
          </ac:picMkLst>
        </pc:picChg>
        <pc:picChg chg="add">
          <ac:chgData name="Aran Oberle" userId="S::aoberle@bruyere.org::be0363db-9d75-4fdc-95ad-b092d83f3080" providerId="AD" clId="Web-{DC4BD479-9359-E550-7315-AC27945D2BEB}" dt="2024-09-25T17:33:41.735" v="167"/>
          <ac:picMkLst>
            <pc:docMk/>
            <pc:sldMk cId="1905706705" sldId="269"/>
            <ac:picMk id="18" creationId="{CF8E1403-F74F-9790-9696-34FD930586F6}"/>
          </ac:picMkLst>
        </pc:picChg>
        <pc:picChg chg="add">
          <ac:chgData name="Aran Oberle" userId="S::aoberle@bruyere.org::be0363db-9d75-4fdc-95ad-b092d83f3080" providerId="AD" clId="Web-{DC4BD479-9359-E550-7315-AC27945D2BEB}" dt="2024-09-25T17:33:41.767" v="168"/>
          <ac:picMkLst>
            <pc:docMk/>
            <pc:sldMk cId="1905706705" sldId="269"/>
            <ac:picMk id="20" creationId="{9C2C0D8B-1671-AB8D-63B9-9C301EF1482D}"/>
          </ac:picMkLst>
        </pc:picChg>
        <pc:picChg chg="add">
          <ac:chgData name="Aran Oberle" userId="S::aoberle@bruyere.org::be0363db-9d75-4fdc-95ad-b092d83f3080" providerId="AD" clId="Web-{DC4BD479-9359-E550-7315-AC27945D2BEB}" dt="2024-09-25T17:33:41.782" v="169"/>
          <ac:picMkLst>
            <pc:docMk/>
            <pc:sldMk cId="1905706705" sldId="269"/>
            <ac:picMk id="22" creationId="{5F620B56-C2F4-748E-6626-B34FB08AF545}"/>
          </ac:picMkLst>
        </pc:picChg>
        <pc:picChg chg="add">
          <ac:chgData name="Aran Oberle" userId="S::aoberle@bruyere.org::be0363db-9d75-4fdc-95ad-b092d83f3080" providerId="AD" clId="Web-{DC4BD479-9359-E550-7315-AC27945D2BEB}" dt="2024-09-25T17:33:41.814" v="170"/>
          <ac:picMkLst>
            <pc:docMk/>
            <pc:sldMk cId="1905706705" sldId="269"/>
            <ac:picMk id="24" creationId="{E41DAC82-FA6A-B125-DDB4-4094FD3BF2E0}"/>
          </ac:picMkLst>
        </pc:picChg>
        <pc:picChg chg="add">
          <ac:chgData name="Aran Oberle" userId="S::aoberle@bruyere.org::be0363db-9d75-4fdc-95ad-b092d83f3080" providerId="AD" clId="Web-{DC4BD479-9359-E550-7315-AC27945D2BEB}" dt="2024-09-25T17:33:41.876" v="172"/>
          <ac:picMkLst>
            <pc:docMk/>
            <pc:sldMk cId="1905706705" sldId="269"/>
            <ac:picMk id="28" creationId="{08D5DDF3-52A6-BAD3-4737-B44B16CC4D24}"/>
          </ac:picMkLst>
        </pc:picChg>
        <pc:picChg chg="add">
          <ac:chgData name="Aran Oberle" userId="S::aoberle@bruyere.org::be0363db-9d75-4fdc-95ad-b092d83f3080" providerId="AD" clId="Web-{DC4BD479-9359-E550-7315-AC27945D2BEB}" dt="2024-09-25T17:33:41.907" v="173"/>
          <ac:picMkLst>
            <pc:docMk/>
            <pc:sldMk cId="1905706705" sldId="269"/>
            <ac:picMk id="30" creationId="{AFA7B343-89CB-F0AA-A3B2-22D2526081A0}"/>
          </ac:picMkLst>
        </pc:picChg>
      </pc:sldChg>
      <pc:sldChg chg="del">
        <pc:chgData name="Aran Oberle" userId="S::aoberle@bruyere.org::be0363db-9d75-4fdc-95ad-b092d83f3080" providerId="AD" clId="Web-{DC4BD479-9359-E550-7315-AC27945D2BEB}" dt="2024-09-25T17:31:21.372" v="115"/>
        <pc:sldMkLst>
          <pc:docMk/>
          <pc:sldMk cId="4132880893" sldId="270"/>
        </pc:sldMkLst>
      </pc:sldChg>
      <pc:sldChg chg="addSp delSp modSp">
        <pc:chgData name="Aran Oberle" userId="S::aoberle@bruyere.org::be0363db-9d75-4fdc-95ad-b092d83f3080" providerId="AD" clId="Web-{DC4BD479-9359-E550-7315-AC27945D2BEB}" dt="2024-09-25T17:31:17.060" v="114" actId="1076"/>
        <pc:sldMkLst>
          <pc:docMk/>
          <pc:sldMk cId="1307611547" sldId="271"/>
        </pc:sldMkLst>
        <pc:spChg chg="mod">
          <ac:chgData name="Aran Oberle" userId="S::aoberle@bruyere.org::be0363db-9d75-4fdc-95ad-b092d83f3080" providerId="AD" clId="Web-{DC4BD479-9359-E550-7315-AC27945D2BEB}" dt="2024-09-25T17:30:08.995" v="96" actId="1076"/>
          <ac:spMkLst>
            <pc:docMk/>
            <pc:sldMk cId="1307611547" sldId="271"/>
            <ac:spMk id="6" creationId="{E5C0F6DF-FD5D-B165-9177-DD38772043E6}"/>
          </ac:spMkLst>
        </pc:spChg>
        <pc:spChg chg="mod">
          <ac:chgData name="Aran Oberle" userId="S::aoberle@bruyere.org::be0363db-9d75-4fdc-95ad-b092d83f3080" providerId="AD" clId="Web-{DC4BD479-9359-E550-7315-AC27945D2BEB}" dt="2024-09-25T17:31:17.060" v="114" actId="1076"/>
          <ac:spMkLst>
            <pc:docMk/>
            <pc:sldMk cId="1307611547" sldId="271"/>
            <ac:spMk id="8" creationId="{987255BF-064E-CD89-4A2C-A009388546FB}"/>
          </ac:spMkLst>
        </pc:spChg>
        <pc:spChg chg="add mod">
          <ac:chgData name="Aran Oberle" userId="S::aoberle@bruyere.org::be0363db-9d75-4fdc-95ad-b092d83f3080" providerId="AD" clId="Web-{DC4BD479-9359-E550-7315-AC27945D2BEB}" dt="2024-09-25T17:30:01.230" v="94" actId="1076"/>
          <ac:spMkLst>
            <pc:docMk/>
            <pc:sldMk cId="1307611547" sldId="271"/>
            <ac:spMk id="14" creationId="{63F45807-EA9A-9187-D7FF-7DA9D1C24E93}"/>
          </ac:spMkLst>
        </pc:spChg>
        <pc:picChg chg="add del mod">
          <ac:chgData name="Aran Oberle" userId="S::aoberle@bruyere.org::be0363db-9d75-4fdc-95ad-b092d83f3080" providerId="AD" clId="Web-{DC4BD479-9359-E550-7315-AC27945D2BEB}" dt="2024-09-25T17:23:16.238" v="15"/>
          <ac:picMkLst>
            <pc:docMk/>
            <pc:sldMk cId="1307611547" sldId="271"/>
            <ac:picMk id="5" creationId="{515A6C58-219E-52B2-ADF5-50C6E98229B0}"/>
          </ac:picMkLst>
        </pc:picChg>
        <pc:picChg chg="mod">
          <ac:chgData name="Aran Oberle" userId="S::aoberle@bruyere.org::be0363db-9d75-4fdc-95ad-b092d83f3080" providerId="AD" clId="Web-{DC4BD479-9359-E550-7315-AC27945D2BEB}" dt="2024-09-25T17:30:19.355" v="99" actId="1076"/>
          <ac:picMkLst>
            <pc:docMk/>
            <pc:sldMk cId="1307611547" sldId="271"/>
            <ac:picMk id="9" creationId="{0896606C-2631-AB59-85AB-B4CAF0E11CAC}"/>
          </ac:picMkLst>
        </pc:picChg>
        <pc:picChg chg="add mod">
          <ac:chgData name="Aran Oberle" userId="S::aoberle@bruyere.org::be0363db-9d75-4fdc-95ad-b092d83f3080" providerId="AD" clId="Web-{DC4BD479-9359-E550-7315-AC27945D2BEB}" dt="2024-09-25T17:30:26.761" v="101" actId="1076"/>
          <ac:picMkLst>
            <pc:docMk/>
            <pc:sldMk cId="1307611547" sldId="271"/>
            <ac:picMk id="10" creationId="{E5746743-5B50-46FE-1886-5968910F76B8}"/>
          </ac:picMkLst>
        </pc:picChg>
        <pc:picChg chg="add mod">
          <ac:chgData name="Aran Oberle" userId="S::aoberle@bruyere.org::be0363db-9d75-4fdc-95ad-b092d83f3080" providerId="AD" clId="Web-{DC4BD479-9359-E550-7315-AC27945D2BEB}" dt="2024-09-25T17:30:23.074" v="100" actId="1076"/>
          <ac:picMkLst>
            <pc:docMk/>
            <pc:sldMk cId="1307611547" sldId="271"/>
            <ac:picMk id="12" creationId="{D48CDBCD-D699-CC31-1A07-94FF42070D3F}"/>
          </ac:picMkLst>
        </pc:picChg>
        <pc:picChg chg="mod">
          <ac:chgData name="Aran Oberle" userId="S::aoberle@bruyere.org::be0363db-9d75-4fdc-95ad-b092d83f3080" providerId="AD" clId="Web-{DC4BD479-9359-E550-7315-AC27945D2BEB}" dt="2024-09-25T17:30:15.402" v="98" actId="1076"/>
          <ac:picMkLst>
            <pc:docMk/>
            <pc:sldMk cId="1307611547" sldId="271"/>
            <ac:picMk id="13" creationId="{DC6E650A-72A9-240F-CC16-CB621479E4DB}"/>
          </ac:picMkLst>
        </pc:picChg>
        <pc:picChg chg="add mod">
          <ac:chgData name="Aran Oberle" userId="S::aoberle@bruyere.org::be0363db-9d75-4fdc-95ad-b092d83f3080" providerId="AD" clId="Web-{DC4BD479-9359-E550-7315-AC27945D2BEB}" dt="2024-09-25T17:31:08.497" v="113" actId="1076"/>
          <ac:picMkLst>
            <pc:docMk/>
            <pc:sldMk cId="1307611547" sldId="271"/>
            <ac:picMk id="15" creationId="{AEF34EA1-8174-0DA3-D479-1C9418540D2E}"/>
          </ac:picMkLst>
        </pc:picChg>
        <pc:picChg chg="add mod">
          <ac:chgData name="Aran Oberle" userId="S::aoberle@bruyere.org::be0363db-9d75-4fdc-95ad-b092d83f3080" providerId="AD" clId="Web-{DC4BD479-9359-E550-7315-AC27945D2BEB}" dt="2024-09-25T17:30:59.059" v="111" actId="1076"/>
          <ac:picMkLst>
            <pc:docMk/>
            <pc:sldMk cId="1307611547" sldId="271"/>
            <ac:picMk id="16" creationId="{30EAAEF0-9985-BFC2-86AD-FC0432FE76F4}"/>
          </ac:picMkLst>
        </pc:picChg>
      </pc:sldChg>
      <pc:sldChg chg="del">
        <pc:chgData name="Aran Oberle" userId="S::aoberle@bruyere.org::be0363db-9d75-4fdc-95ad-b092d83f3080" providerId="AD" clId="Web-{DC4BD479-9359-E550-7315-AC27945D2BEB}" dt="2024-09-25T17:31:22.263" v="116"/>
        <pc:sldMkLst>
          <pc:docMk/>
          <pc:sldMk cId="3998993575" sldId="272"/>
        </pc:sldMkLst>
      </pc:sldChg>
      <pc:sldChg chg="del">
        <pc:chgData name="Aran Oberle" userId="S::aoberle@bruyere.org::be0363db-9d75-4fdc-95ad-b092d83f3080" providerId="AD" clId="Web-{DC4BD479-9359-E550-7315-AC27945D2BEB}" dt="2024-09-25T17:33:47.079" v="174"/>
        <pc:sldMkLst>
          <pc:docMk/>
          <pc:sldMk cId="2266554269" sldId="273"/>
        </pc:sldMkLst>
      </pc:sldChg>
      <pc:sldChg chg="delSp del">
        <pc:chgData name="Aran Oberle" userId="S::aoberle@bruyere.org::be0363db-9d75-4fdc-95ad-b092d83f3080" providerId="AD" clId="Web-{DC4BD479-9359-E550-7315-AC27945D2BEB}" dt="2024-09-25T17:33:49.689" v="175"/>
        <pc:sldMkLst>
          <pc:docMk/>
          <pc:sldMk cId="2834814957" sldId="274"/>
        </pc:sldMkLst>
        <pc:spChg chg="del">
          <ac:chgData name="Aran Oberle" userId="S::aoberle@bruyere.org::be0363db-9d75-4fdc-95ad-b092d83f3080" providerId="AD" clId="Web-{DC4BD479-9359-E550-7315-AC27945D2BEB}" dt="2024-09-25T17:33:01.984" v="141"/>
          <ac:spMkLst>
            <pc:docMk/>
            <pc:sldMk cId="2834814957" sldId="274"/>
            <ac:spMk id="11" creationId="{B4FFEF0B-239F-68BB-0E83-8BE215F1BFDD}"/>
          </ac:spMkLst>
        </pc:spChg>
        <pc:picChg chg="del">
          <ac:chgData name="Aran Oberle" userId="S::aoberle@bruyere.org::be0363db-9d75-4fdc-95ad-b092d83f3080" providerId="AD" clId="Web-{DC4BD479-9359-E550-7315-AC27945D2BEB}" dt="2024-09-25T17:33:01.984" v="140"/>
          <ac:picMkLst>
            <pc:docMk/>
            <pc:sldMk cId="2834814957" sldId="274"/>
            <ac:picMk id="5" creationId="{E86FCBC7-E74E-BCAA-6C6F-6DF8E9297B87}"/>
          </ac:picMkLst>
        </pc:picChg>
        <pc:picChg chg="del">
          <ac:chgData name="Aran Oberle" userId="S::aoberle@bruyere.org::be0363db-9d75-4fdc-95ad-b092d83f3080" providerId="AD" clId="Web-{DC4BD479-9359-E550-7315-AC27945D2BEB}" dt="2024-09-25T17:33:01.984" v="143"/>
          <ac:picMkLst>
            <pc:docMk/>
            <pc:sldMk cId="2834814957" sldId="274"/>
            <ac:picMk id="9" creationId="{74C40564-18A8-41AC-372D-674740C7BC38}"/>
          </ac:picMkLst>
        </pc:picChg>
        <pc:picChg chg="del">
          <ac:chgData name="Aran Oberle" userId="S::aoberle@bruyere.org::be0363db-9d75-4fdc-95ad-b092d83f3080" providerId="AD" clId="Web-{DC4BD479-9359-E550-7315-AC27945D2BEB}" dt="2024-09-25T17:33:01.984" v="142"/>
          <ac:picMkLst>
            <pc:docMk/>
            <pc:sldMk cId="2834814957" sldId="274"/>
            <ac:picMk id="10" creationId="{6A1A8AFF-E0E0-7711-F368-B506793B3A78}"/>
          </ac:picMkLst>
        </pc:picChg>
        <pc:picChg chg="del">
          <ac:chgData name="Aran Oberle" userId="S::aoberle@bruyere.org::be0363db-9d75-4fdc-95ad-b092d83f3080" providerId="AD" clId="Web-{DC4BD479-9359-E550-7315-AC27945D2BEB}" dt="2024-09-25T17:33:01.984" v="144"/>
          <ac:picMkLst>
            <pc:docMk/>
            <pc:sldMk cId="2834814957" sldId="274"/>
            <ac:picMk id="14" creationId="{46A96222-DEC9-4CB6-B9CF-AE60DD5E9BE0}"/>
          </ac:picMkLst>
        </pc:picChg>
        <pc:picChg chg="del">
          <ac:chgData name="Aran Oberle" userId="S::aoberle@bruyere.org::be0363db-9d75-4fdc-95ad-b092d83f3080" providerId="AD" clId="Web-{DC4BD479-9359-E550-7315-AC27945D2BEB}" dt="2024-09-25T17:33:01.984" v="139"/>
          <ac:picMkLst>
            <pc:docMk/>
            <pc:sldMk cId="2834814957" sldId="274"/>
            <ac:picMk id="15" creationId="{325B27F3-29B9-6226-A160-05652BC077A3}"/>
          </ac:picMkLst>
        </pc:picChg>
      </pc:sldChg>
      <pc:sldChg chg="ord">
        <pc:chgData name="Aran Oberle" userId="S::aoberle@bruyere.org::be0363db-9d75-4fdc-95ad-b092d83f3080" providerId="AD" clId="Web-{DC4BD479-9359-E550-7315-AC27945D2BEB}" dt="2024-09-25T17:34:16.158" v="177"/>
        <pc:sldMkLst>
          <pc:docMk/>
          <pc:sldMk cId="1285229079" sldId="277"/>
        </pc:sldMkLst>
      </pc:sldChg>
      <pc:sldChg chg="addSp modSp">
        <pc:chgData name="Aran Oberle" userId="S::aoberle@bruyere.org::be0363db-9d75-4fdc-95ad-b092d83f3080" providerId="AD" clId="Web-{DC4BD479-9359-E550-7315-AC27945D2BEB}" dt="2024-09-25T18:06:10.221" v="211" actId="20577"/>
        <pc:sldMkLst>
          <pc:docMk/>
          <pc:sldMk cId="3172730376" sldId="278"/>
        </pc:sldMkLst>
        <pc:spChg chg="add mod">
          <ac:chgData name="Aran Oberle" userId="S::aoberle@bruyere.org::be0363db-9d75-4fdc-95ad-b092d83f3080" providerId="AD" clId="Web-{DC4BD479-9359-E550-7315-AC27945D2BEB}" dt="2024-09-25T18:06:10.221" v="211" actId="20577"/>
          <ac:spMkLst>
            <pc:docMk/>
            <pc:sldMk cId="3172730376" sldId="278"/>
            <ac:spMk id="2" creationId="{8A55A722-DB92-04AA-5DAF-B7DA31672545}"/>
          </ac:spMkLst>
        </pc:spChg>
        <pc:spChg chg="mod">
          <ac:chgData name="Aran Oberle" userId="S::aoberle@bruyere.org::be0363db-9d75-4fdc-95ad-b092d83f3080" providerId="AD" clId="Web-{DC4BD479-9359-E550-7315-AC27945D2BEB}" dt="2024-09-25T18:05:35.564" v="187" actId="14100"/>
          <ac:spMkLst>
            <pc:docMk/>
            <pc:sldMk cId="3172730376" sldId="278"/>
            <ac:spMk id="6" creationId="{E5C0F6DF-FD5D-B165-9177-DD38772043E6}"/>
          </ac:spMkLst>
        </pc:spChg>
      </pc:sldChg>
      <pc:sldChg chg="del">
        <pc:chgData name="Aran Oberle" userId="S::aoberle@bruyere.org::be0363db-9d75-4fdc-95ad-b092d83f3080" providerId="AD" clId="Web-{DC4BD479-9359-E550-7315-AC27945D2BEB}" dt="2024-09-25T17:34:42.956" v="179"/>
        <pc:sldMkLst>
          <pc:docMk/>
          <pc:sldMk cId="2450051827" sldId="282"/>
        </pc:sldMkLst>
      </pc:sldChg>
      <pc:sldChg chg="ord">
        <pc:chgData name="Aran Oberle" userId="S::aoberle@bruyere.org::be0363db-9d75-4fdc-95ad-b092d83f3080" providerId="AD" clId="Web-{DC4BD479-9359-E550-7315-AC27945D2BEB}" dt="2024-09-25T17:34:37.565" v="178"/>
        <pc:sldMkLst>
          <pc:docMk/>
          <pc:sldMk cId="3665827269" sldId="283"/>
        </pc:sldMkLst>
      </pc:sldChg>
      <pc:sldChg chg="addSp delSp modSp add del replId">
        <pc:chgData name="Aran Oberle" userId="S::aoberle@bruyere.org::be0363db-9d75-4fdc-95ad-b092d83f3080" providerId="AD" clId="Web-{DC4BD479-9359-E550-7315-AC27945D2BEB}" dt="2024-09-25T17:33:53.204" v="176"/>
        <pc:sldMkLst>
          <pc:docMk/>
          <pc:sldMk cId="2403227223" sldId="285"/>
        </pc:sldMkLst>
        <pc:spChg chg="del">
          <ac:chgData name="Aran Oberle" userId="S::aoberle@bruyere.org::be0363db-9d75-4fdc-95ad-b092d83f3080" providerId="AD" clId="Web-{DC4BD479-9359-E550-7315-AC27945D2BEB}" dt="2024-09-25T17:33:06.969" v="150"/>
          <ac:spMkLst>
            <pc:docMk/>
            <pc:sldMk cId="2403227223" sldId="285"/>
            <ac:spMk id="3" creationId="{B4FFEF0B-239F-68BB-0E83-8BE215F1BFDD}"/>
          </ac:spMkLst>
        </pc:spChg>
        <pc:spChg chg="mod">
          <ac:chgData name="Aran Oberle" userId="S::aoberle@bruyere.org::be0363db-9d75-4fdc-95ad-b092d83f3080" providerId="AD" clId="Web-{DC4BD479-9359-E550-7315-AC27945D2BEB}" dt="2024-09-25T17:32:48.578" v="138" actId="20577"/>
          <ac:spMkLst>
            <pc:docMk/>
            <pc:sldMk cId="2403227223" sldId="285"/>
            <ac:spMk id="6" creationId="{E5C0F6DF-FD5D-B165-9177-DD38772043E6}"/>
          </ac:spMkLst>
        </pc:spChg>
        <pc:spChg chg="mod">
          <ac:chgData name="Aran Oberle" userId="S::aoberle@bruyere.org::be0363db-9d75-4fdc-95ad-b092d83f3080" providerId="AD" clId="Web-{DC4BD479-9359-E550-7315-AC27945D2BEB}" dt="2024-09-25T17:32:03.498" v="131" actId="20577"/>
          <ac:spMkLst>
            <pc:docMk/>
            <pc:sldMk cId="2403227223" sldId="285"/>
            <ac:spMk id="14" creationId="{63F45807-EA9A-9187-D7FF-7DA9D1C24E93}"/>
          </ac:spMkLst>
        </pc:spChg>
        <pc:picChg chg="add del mod">
          <ac:chgData name="Aran Oberle" userId="S::aoberle@bruyere.org::be0363db-9d75-4fdc-95ad-b092d83f3080" providerId="AD" clId="Web-{DC4BD479-9359-E550-7315-AC27945D2BEB}" dt="2024-09-25T17:33:11.703" v="160"/>
          <ac:picMkLst>
            <pc:docMk/>
            <pc:sldMk cId="2403227223" sldId="285"/>
            <ac:picMk id="2" creationId="{13177BD3-6D9D-B61C-720D-7E4DCE0E21D5}"/>
          </ac:picMkLst>
        </pc:picChg>
        <pc:picChg chg="add del mod">
          <ac:chgData name="Aran Oberle" userId="S::aoberle@bruyere.org::be0363db-9d75-4fdc-95ad-b092d83f3080" providerId="AD" clId="Web-{DC4BD479-9359-E550-7315-AC27945D2BEB}" dt="2024-09-25T17:33:11.703" v="159"/>
          <ac:picMkLst>
            <pc:docMk/>
            <pc:sldMk cId="2403227223" sldId="285"/>
            <ac:picMk id="5" creationId="{EF5958C8-08B5-B0CE-2B6E-C8C17E12D834}"/>
          </ac:picMkLst>
        </pc:picChg>
        <pc:picChg chg="add del mod">
          <ac:chgData name="Aran Oberle" userId="S::aoberle@bruyere.org::be0363db-9d75-4fdc-95ad-b092d83f3080" providerId="AD" clId="Web-{DC4BD479-9359-E550-7315-AC27945D2BEB}" dt="2024-09-25T17:33:11.703" v="158"/>
          <ac:picMkLst>
            <pc:docMk/>
            <pc:sldMk cId="2403227223" sldId="285"/>
            <ac:picMk id="7" creationId="{B32EFE0F-EF5E-0BD8-854D-7A4EC6B4A523}"/>
          </ac:picMkLst>
        </pc:picChg>
        <pc:picChg chg="mod">
          <ac:chgData name="Aran Oberle" userId="S::aoberle@bruyere.org::be0363db-9d75-4fdc-95ad-b092d83f3080" providerId="AD" clId="Web-{DC4BD479-9359-E550-7315-AC27945D2BEB}" dt="2024-09-25T17:32:05.748" v="132" actId="1076"/>
          <ac:picMkLst>
            <pc:docMk/>
            <pc:sldMk cId="2403227223" sldId="285"/>
            <ac:picMk id="9" creationId="{0896606C-2631-AB59-85AB-B4CAF0E11CAC}"/>
          </ac:picMkLst>
        </pc:picChg>
        <pc:picChg chg="add del mod">
          <ac:chgData name="Aran Oberle" userId="S::aoberle@bruyere.org::be0363db-9d75-4fdc-95ad-b092d83f3080" providerId="AD" clId="Web-{DC4BD479-9359-E550-7315-AC27945D2BEB}" dt="2024-09-25T17:33:11.703" v="157"/>
          <ac:picMkLst>
            <pc:docMk/>
            <pc:sldMk cId="2403227223" sldId="285"/>
            <ac:picMk id="11" creationId="{327811E2-6DBC-38A9-6FD9-FB7AECAAE8EE}"/>
          </ac:picMkLst>
        </pc:picChg>
        <pc:picChg chg="mod">
          <ac:chgData name="Aran Oberle" userId="S::aoberle@bruyere.org::be0363db-9d75-4fdc-95ad-b092d83f3080" providerId="AD" clId="Web-{DC4BD479-9359-E550-7315-AC27945D2BEB}" dt="2024-09-25T17:32:08.702" v="133" actId="1076"/>
          <ac:picMkLst>
            <pc:docMk/>
            <pc:sldMk cId="2403227223" sldId="285"/>
            <ac:picMk id="13" creationId="{DC6E650A-72A9-240F-CC16-CB621479E4DB}"/>
          </ac:picMkLst>
        </pc:picChg>
        <pc:picChg chg="add del mod">
          <ac:chgData name="Aran Oberle" userId="S::aoberle@bruyere.org::be0363db-9d75-4fdc-95ad-b092d83f3080" providerId="AD" clId="Web-{DC4BD479-9359-E550-7315-AC27945D2BEB}" dt="2024-09-25T17:33:11.703" v="156"/>
          <ac:picMkLst>
            <pc:docMk/>
            <pc:sldMk cId="2403227223" sldId="285"/>
            <ac:picMk id="17" creationId="{BC15E1AA-FE98-2B98-4990-04C30DC6B3FC}"/>
          </ac:picMkLst>
        </pc:picChg>
        <pc:picChg chg="del">
          <ac:chgData name="Aran Oberle" userId="S::aoberle@bruyere.org::be0363db-9d75-4fdc-95ad-b092d83f3080" providerId="AD" clId="Web-{DC4BD479-9359-E550-7315-AC27945D2BEB}" dt="2024-09-25T17:33:06.969" v="149"/>
          <ac:picMkLst>
            <pc:docMk/>
            <pc:sldMk cId="2403227223" sldId="285"/>
            <ac:picMk id="28" creationId="{207EE793-B812-0239-F964-9F103A5C31B1}"/>
          </ac:picMkLst>
        </pc:picChg>
        <pc:picChg chg="del">
          <ac:chgData name="Aran Oberle" userId="S::aoberle@bruyere.org::be0363db-9d75-4fdc-95ad-b092d83f3080" providerId="AD" clId="Web-{DC4BD479-9359-E550-7315-AC27945D2BEB}" dt="2024-09-25T17:33:06.969" v="148"/>
          <ac:picMkLst>
            <pc:docMk/>
            <pc:sldMk cId="2403227223" sldId="285"/>
            <ac:picMk id="30" creationId="{C50D31AD-8F7D-DCF2-520B-EF70871EC59D}"/>
          </ac:picMkLst>
        </pc:picChg>
        <pc:picChg chg="del">
          <ac:chgData name="Aran Oberle" userId="S::aoberle@bruyere.org::be0363db-9d75-4fdc-95ad-b092d83f3080" providerId="AD" clId="Web-{DC4BD479-9359-E550-7315-AC27945D2BEB}" dt="2024-09-25T17:33:06.969" v="147"/>
          <ac:picMkLst>
            <pc:docMk/>
            <pc:sldMk cId="2403227223" sldId="285"/>
            <ac:picMk id="32" creationId="{1B495166-22DD-83FF-5E2B-FDF88CCCC80C}"/>
          </ac:picMkLst>
        </pc:picChg>
        <pc:picChg chg="del">
          <ac:chgData name="Aran Oberle" userId="S::aoberle@bruyere.org::be0363db-9d75-4fdc-95ad-b092d83f3080" providerId="AD" clId="Web-{DC4BD479-9359-E550-7315-AC27945D2BEB}" dt="2024-09-25T17:33:06.969" v="146"/>
          <ac:picMkLst>
            <pc:docMk/>
            <pc:sldMk cId="2403227223" sldId="285"/>
            <ac:picMk id="34" creationId="{1ED0C6FA-AC47-C48E-F944-97CCFACE4236}"/>
          </ac:picMkLst>
        </pc:picChg>
        <pc:picChg chg="del">
          <ac:chgData name="Aran Oberle" userId="S::aoberle@bruyere.org::be0363db-9d75-4fdc-95ad-b092d83f3080" providerId="AD" clId="Web-{DC4BD479-9359-E550-7315-AC27945D2BEB}" dt="2024-09-25T17:33:06.969" v="145"/>
          <ac:picMkLst>
            <pc:docMk/>
            <pc:sldMk cId="2403227223" sldId="285"/>
            <ac:picMk id="36" creationId="{B7DC8942-64C5-9B35-C199-A76485CCDE01}"/>
          </ac:picMkLst>
        </pc:picChg>
      </pc:sldChg>
    </pc:docChg>
  </pc:docChgLst>
  <pc:docChgLst>
    <pc:chgData name="Aran Oberle" userId="S::aoberle@bruyere.org::be0363db-9d75-4fdc-95ad-b092d83f3080" providerId="AD" clId="Web-{D8641D18-D5E9-F358-E733-4272303E0231}"/>
    <pc:docChg chg="addSld delSld modSld sldOrd">
      <pc:chgData name="Aran Oberle" userId="S::aoberle@bruyere.org::be0363db-9d75-4fdc-95ad-b092d83f3080" providerId="AD" clId="Web-{D8641D18-D5E9-F358-E733-4272303E0231}" dt="2024-09-25T15:35:25.693" v="217" actId="14100"/>
      <pc:docMkLst>
        <pc:docMk/>
      </pc:docMkLst>
      <pc:sldChg chg="modSp">
        <pc:chgData name="Aran Oberle" userId="S::aoberle@bruyere.org::be0363db-9d75-4fdc-95ad-b092d83f3080" providerId="AD" clId="Web-{D8641D18-D5E9-F358-E733-4272303E0231}" dt="2024-09-25T14:52:50.404" v="11" actId="20577"/>
        <pc:sldMkLst>
          <pc:docMk/>
          <pc:sldMk cId="2055611857" sldId="267"/>
        </pc:sldMkLst>
        <pc:spChg chg="mod">
          <ac:chgData name="Aran Oberle" userId="S::aoberle@bruyere.org::be0363db-9d75-4fdc-95ad-b092d83f3080" providerId="AD" clId="Web-{D8641D18-D5E9-F358-E733-4272303E0231}" dt="2024-09-25T14:52:50.404" v="11" actId="20577"/>
          <ac:spMkLst>
            <pc:docMk/>
            <pc:sldMk cId="2055611857" sldId="267"/>
            <ac:spMk id="7" creationId="{FD5C87C7-42C7-D18A-8447-F6DCB1215E8D}"/>
          </ac:spMkLst>
        </pc:spChg>
      </pc:sldChg>
      <pc:sldChg chg="addSp delSp modSp">
        <pc:chgData name="Aran Oberle" userId="S::aoberle@bruyere.org::be0363db-9d75-4fdc-95ad-b092d83f3080" providerId="AD" clId="Web-{D8641D18-D5E9-F358-E733-4272303E0231}" dt="2024-09-25T15:22:26.780" v="169" actId="1076"/>
        <pc:sldMkLst>
          <pc:docMk/>
          <pc:sldMk cId="1905706705" sldId="269"/>
        </pc:sldMkLst>
        <pc:spChg chg="mod">
          <ac:chgData name="Aran Oberle" userId="S::aoberle@bruyere.org::be0363db-9d75-4fdc-95ad-b092d83f3080" providerId="AD" clId="Web-{D8641D18-D5E9-F358-E733-4272303E0231}" dt="2024-09-25T15:22:26.780" v="169" actId="1076"/>
          <ac:spMkLst>
            <pc:docMk/>
            <pc:sldMk cId="1905706705" sldId="269"/>
            <ac:spMk id="7" creationId="{FD5C87C7-42C7-D18A-8447-F6DCB1215E8D}"/>
          </ac:spMkLst>
        </pc:spChg>
        <pc:spChg chg="del">
          <ac:chgData name="Aran Oberle" userId="S::aoberle@bruyere.org::be0363db-9d75-4fdc-95ad-b092d83f3080" providerId="AD" clId="Web-{D8641D18-D5E9-F358-E733-4272303E0231}" dt="2024-09-25T14:54:24.983" v="29"/>
          <ac:spMkLst>
            <pc:docMk/>
            <pc:sldMk cId="1905706705" sldId="269"/>
            <ac:spMk id="16" creationId="{C97C1E6C-7B9A-0294-9BED-F9F4A6C6AE9D}"/>
          </ac:spMkLst>
        </pc:spChg>
        <pc:picChg chg="add mod">
          <ac:chgData name="Aran Oberle" userId="S::aoberle@bruyere.org::be0363db-9d75-4fdc-95ad-b092d83f3080" providerId="AD" clId="Web-{D8641D18-D5E9-F358-E733-4272303E0231}" dt="2024-09-25T15:19:42.450" v="166" actId="1076"/>
          <ac:picMkLst>
            <pc:docMk/>
            <pc:sldMk cId="1905706705" sldId="269"/>
            <ac:picMk id="3" creationId="{E9EE333F-9310-8FCC-BD93-26E13E693215}"/>
          </ac:picMkLst>
        </pc:picChg>
        <pc:picChg chg="add">
          <ac:chgData name="Aran Oberle" userId="S::aoberle@bruyere.org::be0363db-9d75-4fdc-95ad-b092d83f3080" providerId="AD" clId="Web-{D8641D18-D5E9-F358-E733-4272303E0231}" dt="2024-09-25T15:22:11.342" v="168"/>
          <ac:picMkLst>
            <pc:docMk/>
            <pc:sldMk cId="1905706705" sldId="269"/>
            <ac:picMk id="12" creationId="{9A125205-9406-F331-CF89-A6188C11B37F}"/>
          </ac:picMkLst>
        </pc:picChg>
      </pc:sldChg>
      <pc:sldChg chg="addSp delSp modSp">
        <pc:chgData name="Aran Oberle" userId="S::aoberle@bruyere.org::be0363db-9d75-4fdc-95ad-b092d83f3080" providerId="AD" clId="Web-{D8641D18-D5E9-F358-E733-4272303E0231}" dt="2024-09-25T15:13:48.009" v="107" actId="1076"/>
        <pc:sldMkLst>
          <pc:docMk/>
          <pc:sldMk cId="4132880893" sldId="270"/>
        </pc:sldMkLst>
        <pc:spChg chg="mod">
          <ac:chgData name="Aran Oberle" userId="S::aoberle@bruyere.org::be0363db-9d75-4fdc-95ad-b092d83f3080" providerId="AD" clId="Web-{D8641D18-D5E9-F358-E733-4272303E0231}" dt="2024-09-25T14:52:43.607" v="10" actId="20577"/>
          <ac:spMkLst>
            <pc:docMk/>
            <pc:sldMk cId="4132880893" sldId="270"/>
            <ac:spMk id="7" creationId="{FD5C87C7-42C7-D18A-8447-F6DCB1215E8D}"/>
          </ac:spMkLst>
        </pc:spChg>
        <pc:spChg chg="del">
          <ac:chgData name="Aran Oberle" userId="S::aoberle@bruyere.org::be0363db-9d75-4fdc-95ad-b092d83f3080" providerId="AD" clId="Web-{D8641D18-D5E9-F358-E733-4272303E0231}" dt="2024-09-25T14:54:37.811" v="32"/>
          <ac:spMkLst>
            <pc:docMk/>
            <pc:sldMk cId="4132880893" sldId="270"/>
            <ac:spMk id="16" creationId="{C97C1E6C-7B9A-0294-9BED-F9F4A6C6AE9D}"/>
          </ac:spMkLst>
        </pc:spChg>
        <pc:picChg chg="add">
          <ac:chgData name="Aran Oberle" userId="S::aoberle@bruyere.org::be0363db-9d75-4fdc-95ad-b092d83f3080" providerId="AD" clId="Web-{D8641D18-D5E9-F358-E733-4272303E0231}" dt="2024-09-25T15:02:37.191" v="66"/>
          <ac:picMkLst>
            <pc:docMk/>
            <pc:sldMk cId="4132880893" sldId="270"/>
            <ac:picMk id="3" creationId="{7835F455-71D5-F676-C05A-59AFBC9517C9}"/>
          </ac:picMkLst>
        </pc:picChg>
        <pc:picChg chg="del">
          <ac:chgData name="Aran Oberle" userId="S::aoberle@bruyere.org::be0363db-9d75-4fdc-95ad-b092d83f3080" providerId="AD" clId="Web-{D8641D18-D5E9-F358-E733-4272303E0231}" dt="2024-09-25T14:54:40.186" v="34"/>
          <ac:picMkLst>
            <pc:docMk/>
            <pc:sldMk cId="4132880893" sldId="270"/>
            <ac:picMk id="6" creationId="{D6F65950-4862-9F54-0823-F2C941FF828D}"/>
          </ac:picMkLst>
        </pc:picChg>
        <pc:picChg chg="del">
          <ac:chgData name="Aran Oberle" userId="S::aoberle@bruyere.org::be0363db-9d75-4fdc-95ad-b092d83f3080" providerId="AD" clId="Web-{D8641D18-D5E9-F358-E733-4272303E0231}" dt="2024-09-25T14:54:39.499" v="33"/>
          <ac:picMkLst>
            <pc:docMk/>
            <pc:sldMk cId="4132880893" sldId="270"/>
            <ac:picMk id="13" creationId="{E207E5B9-6969-D7ED-D280-07B78923237B}"/>
          </ac:picMkLst>
        </pc:picChg>
        <pc:picChg chg="add del">
          <ac:chgData name="Aran Oberle" userId="S::aoberle@bruyere.org::be0363db-9d75-4fdc-95ad-b092d83f3080" providerId="AD" clId="Web-{D8641D18-D5E9-F358-E733-4272303E0231}" dt="2024-09-25T15:13:40.525" v="104"/>
          <ac:picMkLst>
            <pc:docMk/>
            <pc:sldMk cId="4132880893" sldId="270"/>
            <ac:picMk id="17" creationId="{ACC735F5-CB6C-73F0-32C2-718B07047AB1}"/>
          </ac:picMkLst>
        </pc:picChg>
        <pc:picChg chg="add mod">
          <ac:chgData name="Aran Oberle" userId="S::aoberle@bruyere.org::be0363db-9d75-4fdc-95ad-b092d83f3080" providerId="AD" clId="Web-{D8641D18-D5E9-F358-E733-4272303E0231}" dt="2024-09-25T15:13:48.009" v="107" actId="1076"/>
          <ac:picMkLst>
            <pc:docMk/>
            <pc:sldMk cId="4132880893" sldId="270"/>
            <ac:picMk id="18" creationId="{54A2B107-28F9-2CCC-0AF0-7AD5ECB75A65}"/>
          </ac:picMkLst>
        </pc:picChg>
      </pc:sldChg>
      <pc:sldChg chg="addSp delSp modSp">
        <pc:chgData name="Aran Oberle" userId="S::aoberle@bruyere.org::be0363db-9d75-4fdc-95ad-b092d83f3080" providerId="AD" clId="Web-{D8641D18-D5E9-F358-E733-4272303E0231}" dt="2024-09-25T15:13:54.994" v="109"/>
        <pc:sldMkLst>
          <pc:docMk/>
          <pc:sldMk cId="1307611547" sldId="271"/>
        </pc:sldMkLst>
        <pc:spChg chg="del">
          <ac:chgData name="Aran Oberle" userId="S::aoberle@bruyere.org::be0363db-9d75-4fdc-95ad-b092d83f3080" providerId="AD" clId="Web-{D8641D18-D5E9-F358-E733-4272303E0231}" dt="2024-09-25T14:54:45.249" v="35"/>
          <ac:spMkLst>
            <pc:docMk/>
            <pc:sldMk cId="1307611547" sldId="271"/>
            <ac:spMk id="16" creationId="{6469AA45-FCFA-6EEC-EB76-FAD03F1B2B42}"/>
          </ac:spMkLst>
        </pc:spChg>
        <pc:picChg chg="add del mod">
          <ac:chgData name="Aran Oberle" userId="S::aoberle@bruyere.org::be0363db-9d75-4fdc-95ad-b092d83f3080" providerId="AD" clId="Web-{D8641D18-D5E9-F358-E733-4272303E0231}" dt="2024-09-25T14:56:59.391" v="40"/>
          <ac:picMkLst>
            <pc:docMk/>
            <pc:sldMk cId="1307611547" sldId="271"/>
            <ac:picMk id="2" creationId="{94EF7D80-0EA1-1567-BC19-2203B0AB394B}"/>
          </ac:picMkLst>
        </pc:picChg>
        <pc:picChg chg="add del mod">
          <ac:chgData name="Aran Oberle" userId="S::aoberle@bruyere.org::be0363db-9d75-4fdc-95ad-b092d83f3080" providerId="AD" clId="Web-{D8641D18-D5E9-F358-E733-4272303E0231}" dt="2024-09-25T15:01:20.315" v="58"/>
          <ac:picMkLst>
            <pc:docMk/>
            <pc:sldMk cId="1307611547" sldId="271"/>
            <ac:picMk id="5" creationId="{8F50AA59-9638-63C5-68A1-14D37123BCF8}"/>
          </ac:picMkLst>
        </pc:picChg>
        <pc:picChg chg="add del mod">
          <ac:chgData name="Aran Oberle" userId="S::aoberle@bruyere.org::be0363db-9d75-4fdc-95ad-b092d83f3080" providerId="AD" clId="Web-{D8641D18-D5E9-F358-E733-4272303E0231}" dt="2024-09-25T14:58:08.266" v="46"/>
          <ac:picMkLst>
            <pc:docMk/>
            <pc:sldMk cId="1307611547" sldId="271"/>
            <ac:picMk id="7" creationId="{A8177E06-8ED7-E3E8-5040-70B834717DA8}"/>
          </ac:picMkLst>
        </pc:picChg>
        <pc:picChg chg="add mod">
          <ac:chgData name="Aran Oberle" userId="S::aoberle@bruyere.org::be0363db-9d75-4fdc-95ad-b092d83f3080" providerId="AD" clId="Web-{D8641D18-D5E9-F358-E733-4272303E0231}" dt="2024-09-25T14:58:21.844" v="49" actId="1076"/>
          <ac:picMkLst>
            <pc:docMk/>
            <pc:sldMk cId="1307611547" sldId="271"/>
            <ac:picMk id="9" creationId="{0896606C-2631-AB59-85AB-B4CAF0E11CAC}"/>
          </ac:picMkLst>
        </pc:picChg>
        <pc:picChg chg="add del mod">
          <ac:chgData name="Aran Oberle" userId="S::aoberle@bruyere.org::be0363db-9d75-4fdc-95ad-b092d83f3080" providerId="AD" clId="Web-{D8641D18-D5E9-F358-E733-4272303E0231}" dt="2024-09-25T15:06:39.771" v="81"/>
          <ac:picMkLst>
            <pc:docMk/>
            <pc:sldMk cId="1307611547" sldId="271"/>
            <ac:picMk id="10" creationId="{BCD73FCC-3780-8D55-688B-AC1FF00257AE}"/>
          </ac:picMkLst>
        </pc:picChg>
        <pc:picChg chg="add del mod">
          <ac:chgData name="Aran Oberle" userId="S::aoberle@bruyere.org::be0363db-9d75-4fdc-95ad-b092d83f3080" providerId="AD" clId="Web-{D8641D18-D5E9-F358-E733-4272303E0231}" dt="2024-09-25T15:13:54.431" v="108"/>
          <ac:picMkLst>
            <pc:docMk/>
            <pc:sldMk cId="1307611547" sldId="271"/>
            <ac:picMk id="11" creationId="{926D9251-DD76-3ED5-CF93-13CC35C52904}"/>
          </ac:picMkLst>
        </pc:picChg>
        <pc:picChg chg="add">
          <ac:chgData name="Aran Oberle" userId="S::aoberle@bruyere.org::be0363db-9d75-4fdc-95ad-b092d83f3080" providerId="AD" clId="Web-{D8641D18-D5E9-F358-E733-4272303E0231}" dt="2024-09-25T15:13:54.994" v="109"/>
          <ac:picMkLst>
            <pc:docMk/>
            <pc:sldMk cId="1307611547" sldId="271"/>
            <ac:picMk id="13" creationId="{DC6E650A-72A9-240F-CC16-CB621479E4DB}"/>
          </ac:picMkLst>
        </pc:picChg>
      </pc:sldChg>
      <pc:sldChg chg="addSp delSp modSp">
        <pc:chgData name="Aran Oberle" userId="S::aoberle@bruyere.org::be0363db-9d75-4fdc-95ad-b092d83f3080" providerId="AD" clId="Web-{D8641D18-D5E9-F358-E733-4272303E0231}" dt="2024-09-25T15:18:52.450" v="162" actId="1076"/>
        <pc:sldMkLst>
          <pc:docMk/>
          <pc:sldMk cId="3998993575" sldId="272"/>
        </pc:sldMkLst>
        <pc:spChg chg="del">
          <ac:chgData name="Aran Oberle" userId="S::aoberle@bruyere.org::be0363db-9d75-4fdc-95ad-b092d83f3080" providerId="AD" clId="Web-{D8641D18-D5E9-F358-E733-4272303E0231}" dt="2024-09-25T14:54:34.030" v="31"/>
          <ac:spMkLst>
            <pc:docMk/>
            <pc:sldMk cId="3998993575" sldId="272"/>
            <ac:spMk id="16" creationId="{6469AA45-FCFA-6EEC-EB76-FAD03F1B2B42}"/>
          </ac:spMkLst>
        </pc:spChg>
        <pc:picChg chg="add mod">
          <ac:chgData name="Aran Oberle" userId="S::aoberle@bruyere.org::be0363db-9d75-4fdc-95ad-b092d83f3080" providerId="AD" clId="Web-{D8641D18-D5E9-F358-E733-4272303E0231}" dt="2024-09-25T14:57:06.219" v="42" actId="1076"/>
          <ac:picMkLst>
            <pc:docMk/>
            <pc:sldMk cId="3998993575" sldId="272"/>
            <ac:picMk id="2" creationId="{8A2D61F5-A1F9-1C17-CDF2-CA707976E977}"/>
          </ac:picMkLst>
        </pc:picChg>
        <pc:picChg chg="add mod">
          <ac:chgData name="Aran Oberle" userId="S::aoberle@bruyere.org::be0363db-9d75-4fdc-95ad-b092d83f3080" providerId="AD" clId="Web-{D8641D18-D5E9-F358-E733-4272303E0231}" dt="2024-09-25T14:59:56.314" v="55" actId="1076"/>
          <ac:picMkLst>
            <pc:docMk/>
            <pc:sldMk cId="3998993575" sldId="272"/>
            <ac:picMk id="5" creationId="{BE7345AD-49A1-E973-9800-AB9443C0F132}"/>
          </ac:picMkLst>
        </pc:picChg>
        <pc:picChg chg="del">
          <ac:chgData name="Aran Oberle" userId="S::aoberle@bruyere.org::be0363db-9d75-4fdc-95ad-b092d83f3080" providerId="AD" clId="Web-{D8641D18-D5E9-F358-E733-4272303E0231}" dt="2024-09-25T14:53:57.905" v="26"/>
          <ac:picMkLst>
            <pc:docMk/>
            <pc:sldMk cId="3998993575" sldId="272"/>
            <ac:picMk id="7" creationId="{78B3D7E3-C5CF-AB97-8A0D-51EB35B60819}"/>
          </ac:picMkLst>
        </pc:picChg>
        <pc:picChg chg="add mod">
          <ac:chgData name="Aran Oberle" userId="S::aoberle@bruyere.org::be0363db-9d75-4fdc-95ad-b092d83f3080" providerId="AD" clId="Web-{D8641D18-D5E9-F358-E733-4272303E0231}" dt="2024-09-25T15:18:52.450" v="162" actId="1076"/>
          <ac:picMkLst>
            <pc:docMk/>
            <pc:sldMk cId="3998993575" sldId="272"/>
            <ac:picMk id="10" creationId="{E61D9343-E2DA-86CE-088B-00E5E2D9035B}"/>
          </ac:picMkLst>
        </pc:picChg>
        <pc:picChg chg="del">
          <ac:chgData name="Aran Oberle" userId="S::aoberle@bruyere.org::be0363db-9d75-4fdc-95ad-b092d83f3080" providerId="AD" clId="Web-{D8641D18-D5E9-F358-E733-4272303E0231}" dt="2024-09-25T14:53:57.389" v="25"/>
          <ac:picMkLst>
            <pc:docMk/>
            <pc:sldMk cId="3998993575" sldId="272"/>
            <ac:picMk id="11" creationId="{3D03F5E3-7864-0B5B-F476-4ACEABC53833}"/>
          </ac:picMkLst>
        </pc:picChg>
      </pc:sldChg>
      <pc:sldChg chg="addSp delSp modSp">
        <pc:chgData name="Aran Oberle" userId="S::aoberle@bruyere.org::be0363db-9d75-4fdc-95ad-b092d83f3080" providerId="AD" clId="Web-{D8641D18-D5E9-F358-E733-4272303E0231}" dt="2024-09-25T15:22:09.264" v="167"/>
        <pc:sldMkLst>
          <pc:docMk/>
          <pc:sldMk cId="2266554269" sldId="273"/>
        </pc:sldMkLst>
        <pc:spChg chg="del">
          <ac:chgData name="Aran Oberle" userId="S::aoberle@bruyere.org::be0363db-9d75-4fdc-95ad-b092d83f3080" providerId="AD" clId="Web-{D8641D18-D5E9-F358-E733-4272303E0231}" dt="2024-09-25T14:54:28.592" v="30"/>
          <ac:spMkLst>
            <pc:docMk/>
            <pc:sldMk cId="2266554269" sldId="273"/>
            <ac:spMk id="16" creationId="{6469AA45-FCFA-6EEC-EB76-FAD03F1B2B42}"/>
          </ac:spMkLst>
        </pc:spChg>
        <pc:picChg chg="add mod">
          <ac:chgData name="Aran Oberle" userId="S::aoberle@bruyere.org::be0363db-9d75-4fdc-95ad-b092d83f3080" providerId="AD" clId="Web-{D8641D18-D5E9-F358-E733-4272303E0231}" dt="2024-09-25T15:19:31.184" v="164" actId="1076"/>
          <ac:picMkLst>
            <pc:docMk/>
            <pc:sldMk cId="2266554269" sldId="273"/>
            <ac:picMk id="5" creationId="{5367365A-201B-9FD2-7213-0918110343E0}"/>
          </ac:picMkLst>
        </pc:picChg>
        <pc:picChg chg="add">
          <ac:chgData name="Aran Oberle" userId="S::aoberle@bruyere.org::be0363db-9d75-4fdc-95ad-b092d83f3080" providerId="AD" clId="Web-{D8641D18-D5E9-F358-E733-4272303E0231}" dt="2024-09-25T15:22:09.264" v="167"/>
          <ac:picMkLst>
            <pc:docMk/>
            <pc:sldMk cId="2266554269" sldId="273"/>
            <ac:picMk id="9" creationId="{467FA6F1-D89B-416D-1D38-515E329A945D}"/>
          </ac:picMkLst>
        </pc:picChg>
      </pc:sldChg>
      <pc:sldChg chg="addSp delSp modSp">
        <pc:chgData name="Aran Oberle" userId="S::aoberle@bruyere.org::be0363db-9d75-4fdc-95ad-b092d83f3080" providerId="AD" clId="Web-{D8641D18-D5E9-F358-E733-4272303E0231}" dt="2024-09-25T15:18:46.262" v="160" actId="1076"/>
        <pc:sldMkLst>
          <pc:docMk/>
          <pc:sldMk cId="2834814957" sldId="274"/>
        </pc:sldMkLst>
        <pc:spChg chg="mod">
          <ac:chgData name="Aran Oberle" userId="S::aoberle@bruyere.org::be0363db-9d75-4fdc-95ad-b092d83f3080" providerId="AD" clId="Web-{D8641D18-D5E9-F358-E733-4272303E0231}" dt="2024-09-25T14:53:51.842" v="22" actId="14100"/>
          <ac:spMkLst>
            <pc:docMk/>
            <pc:sldMk cId="2834814957" sldId="274"/>
            <ac:spMk id="7" creationId="{FD5C87C7-42C7-D18A-8447-F6DCB1215E8D}"/>
          </ac:spMkLst>
        </pc:spChg>
        <pc:picChg chg="add">
          <ac:chgData name="Aran Oberle" userId="S::aoberle@bruyere.org::be0363db-9d75-4fdc-95ad-b092d83f3080" providerId="AD" clId="Web-{D8641D18-D5E9-F358-E733-4272303E0231}" dt="2024-09-25T15:00:20.611" v="56"/>
          <ac:picMkLst>
            <pc:docMk/>
            <pc:sldMk cId="2834814957" sldId="274"/>
            <ac:picMk id="3" creationId="{4B7258C3-E933-BECA-3B5F-1EB499AEB2E2}"/>
          </ac:picMkLst>
        </pc:picChg>
        <pc:picChg chg="del">
          <ac:chgData name="Aran Oberle" userId="S::aoberle@bruyere.org::be0363db-9d75-4fdc-95ad-b092d83f3080" providerId="AD" clId="Web-{D8641D18-D5E9-F358-E733-4272303E0231}" dt="2024-09-25T14:53:54.701" v="23"/>
          <ac:picMkLst>
            <pc:docMk/>
            <pc:sldMk cId="2834814957" sldId="274"/>
            <ac:picMk id="6" creationId="{D6F65950-4862-9F54-0823-F2C941FF828D}"/>
          </ac:picMkLst>
        </pc:picChg>
        <pc:picChg chg="del">
          <ac:chgData name="Aran Oberle" userId="S::aoberle@bruyere.org::be0363db-9d75-4fdc-95ad-b092d83f3080" providerId="AD" clId="Web-{D8641D18-D5E9-F358-E733-4272303E0231}" dt="2024-09-25T14:53:54.811" v="24"/>
          <ac:picMkLst>
            <pc:docMk/>
            <pc:sldMk cId="2834814957" sldId="274"/>
            <ac:picMk id="13" creationId="{E207E5B9-6969-D7ED-D280-07B78923237B}"/>
          </ac:picMkLst>
        </pc:picChg>
        <pc:picChg chg="add">
          <ac:chgData name="Aran Oberle" userId="S::aoberle@bruyere.org::be0363db-9d75-4fdc-95ad-b092d83f3080" providerId="AD" clId="Web-{D8641D18-D5E9-F358-E733-4272303E0231}" dt="2024-09-25T15:00:20.642" v="57"/>
          <ac:picMkLst>
            <pc:docMk/>
            <pc:sldMk cId="2834814957" sldId="274"/>
            <ac:picMk id="17" creationId="{4CB9FF52-54F9-72E2-34B0-B34F97A0A658}"/>
          </ac:picMkLst>
        </pc:picChg>
        <pc:picChg chg="add mod">
          <ac:chgData name="Aran Oberle" userId="S::aoberle@bruyere.org::be0363db-9d75-4fdc-95ad-b092d83f3080" providerId="AD" clId="Web-{D8641D18-D5E9-F358-E733-4272303E0231}" dt="2024-09-25T15:18:46.262" v="160" actId="1076"/>
          <ac:picMkLst>
            <pc:docMk/>
            <pc:sldMk cId="2834814957" sldId="274"/>
            <ac:picMk id="19" creationId="{1A3F3468-D2D7-0D13-A6F1-2D7F199F12B5}"/>
          </ac:picMkLst>
        </pc:picChg>
      </pc:sldChg>
      <pc:sldChg chg="addSp delSp modSp">
        <pc:chgData name="Aran Oberle" userId="S::aoberle@bruyere.org::be0363db-9d75-4fdc-95ad-b092d83f3080" providerId="AD" clId="Web-{D8641D18-D5E9-F358-E733-4272303E0231}" dt="2024-09-25T15:10:33.820" v="103" actId="20577"/>
        <pc:sldMkLst>
          <pc:docMk/>
          <pc:sldMk cId="170832150" sldId="275"/>
        </pc:sldMkLst>
        <pc:spChg chg="mod">
          <ac:chgData name="Aran Oberle" userId="S::aoberle@bruyere.org::be0363db-9d75-4fdc-95ad-b092d83f3080" providerId="AD" clId="Web-{D8641D18-D5E9-F358-E733-4272303E0231}" dt="2024-09-25T15:10:33.820" v="103" actId="20577"/>
          <ac:spMkLst>
            <pc:docMk/>
            <pc:sldMk cId="170832150" sldId="275"/>
            <ac:spMk id="3" creationId="{B4D90F40-4666-6C3B-7341-CC8957C02F76}"/>
          </ac:spMkLst>
        </pc:spChg>
        <pc:spChg chg="del">
          <ac:chgData name="Aran Oberle" userId="S::aoberle@bruyere.org::be0363db-9d75-4fdc-95ad-b092d83f3080" providerId="AD" clId="Web-{D8641D18-D5E9-F358-E733-4272303E0231}" dt="2024-09-25T14:54:17.858" v="28"/>
          <ac:spMkLst>
            <pc:docMk/>
            <pc:sldMk cId="170832150" sldId="275"/>
            <ac:spMk id="16" creationId="{C97C1E6C-7B9A-0294-9BED-F9F4A6C6AE9D}"/>
          </ac:spMkLst>
        </pc:spChg>
        <pc:picChg chg="add mod">
          <ac:chgData name="Aran Oberle" userId="S::aoberle@bruyere.org::be0363db-9d75-4fdc-95ad-b092d83f3080" providerId="AD" clId="Web-{D8641D18-D5E9-F358-E733-4272303E0231}" dt="2024-09-25T15:10:05.632" v="97" actId="1076"/>
          <ac:picMkLst>
            <pc:docMk/>
            <pc:sldMk cId="170832150" sldId="275"/>
            <ac:picMk id="6" creationId="{23ACCD63-E4B3-ABFF-DF26-24157AE93A93}"/>
          </ac:picMkLst>
        </pc:picChg>
        <pc:picChg chg="add mod">
          <ac:chgData name="Aran Oberle" userId="S::aoberle@bruyere.org::be0363db-9d75-4fdc-95ad-b092d83f3080" providerId="AD" clId="Web-{D8641D18-D5E9-F358-E733-4272303E0231}" dt="2024-09-25T15:10:02.257" v="96" actId="1076"/>
          <ac:picMkLst>
            <pc:docMk/>
            <pc:sldMk cId="170832150" sldId="275"/>
            <ac:picMk id="12" creationId="{589A947E-E6F5-86ED-11AF-F2782E5A5738}"/>
          </ac:picMkLst>
        </pc:picChg>
      </pc:sldChg>
      <pc:sldChg chg="addSp delSp modSp">
        <pc:chgData name="Aran Oberle" userId="S::aoberle@bruyere.org::be0363db-9d75-4fdc-95ad-b092d83f3080" providerId="AD" clId="Web-{D8641D18-D5E9-F358-E733-4272303E0231}" dt="2024-09-25T15:10:13.257" v="101"/>
        <pc:sldMkLst>
          <pc:docMk/>
          <pc:sldMk cId="4289869988" sldId="276"/>
        </pc:sldMkLst>
        <pc:spChg chg="mod">
          <ac:chgData name="Aran Oberle" userId="S::aoberle@bruyere.org::be0363db-9d75-4fdc-95ad-b092d83f3080" providerId="AD" clId="Web-{D8641D18-D5E9-F358-E733-4272303E0231}" dt="2024-09-25T15:04:50.036" v="74" actId="20577"/>
          <ac:spMkLst>
            <pc:docMk/>
            <pc:sldMk cId="4289869988" sldId="276"/>
            <ac:spMk id="6" creationId="{E5C0F6DF-FD5D-B165-9177-DD38772043E6}"/>
          </ac:spMkLst>
        </pc:spChg>
        <pc:spChg chg="del">
          <ac:chgData name="Aran Oberle" userId="S::aoberle@bruyere.org::be0363db-9d75-4fdc-95ad-b092d83f3080" providerId="AD" clId="Web-{D8641D18-D5E9-F358-E733-4272303E0231}" dt="2024-09-25T14:54:10.155" v="27"/>
          <ac:spMkLst>
            <pc:docMk/>
            <pc:sldMk cId="4289869988" sldId="276"/>
            <ac:spMk id="16" creationId="{6469AA45-FCFA-6EEC-EB76-FAD03F1B2B42}"/>
          </ac:spMkLst>
        </pc:spChg>
        <pc:picChg chg="add del mod">
          <ac:chgData name="Aran Oberle" userId="S::aoberle@bruyere.org::be0363db-9d75-4fdc-95ad-b092d83f3080" providerId="AD" clId="Web-{D8641D18-D5E9-F358-E733-4272303E0231}" dt="2024-09-25T15:08:42.006" v="86"/>
          <ac:picMkLst>
            <pc:docMk/>
            <pc:sldMk cId="4289869988" sldId="276"/>
            <ac:picMk id="2" creationId="{6E320848-0742-29FA-2C7F-677797ECC0A1}"/>
          </ac:picMkLst>
        </pc:picChg>
        <pc:picChg chg="add del mod">
          <ac:chgData name="Aran Oberle" userId="S::aoberle@bruyere.org::be0363db-9d75-4fdc-95ad-b092d83f3080" providerId="AD" clId="Web-{D8641D18-D5E9-F358-E733-4272303E0231}" dt="2024-09-25T15:10:12.273" v="99"/>
          <ac:picMkLst>
            <pc:docMk/>
            <pc:sldMk cId="4289869988" sldId="276"/>
            <ac:picMk id="5" creationId="{85E72181-9E49-6C7A-F38B-54E5CD427631}"/>
          </ac:picMkLst>
        </pc:picChg>
        <pc:picChg chg="add del">
          <ac:chgData name="Aran Oberle" userId="S::aoberle@bruyere.org::be0363db-9d75-4fdc-95ad-b092d83f3080" providerId="AD" clId="Web-{D8641D18-D5E9-F358-E733-4272303E0231}" dt="2024-09-25T15:10:12.273" v="98"/>
          <ac:picMkLst>
            <pc:docMk/>
            <pc:sldMk cId="4289869988" sldId="276"/>
            <ac:picMk id="9" creationId="{DAD38D95-7CE0-67CA-920C-BFBB12F2416F}"/>
          </ac:picMkLst>
        </pc:picChg>
        <pc:picChg chg="add">
          <ac:chgData name="Aran Oberle" userId="S::aoberle@bruyere.org::be0363db-9d75-4fdc-95ad-b092d83f3080" providerId="AD" clId="Web-{D8641D18-D5E9-F358-E733-4272303E0231}" dt="2024-09-25T15:10:13.242" v="100"/>
          <ac:picMkLst>
            <pc:docMk/>
            <pc:sldMk cId="4289869988" sldId="276"/>
            <ac:picMk id="11" creationId="{E979C668-573F-C95F-5E1C-7FCCB7CF7624}"/>
          </ac:picMkLst>
        </pc:picChg>
        <pc:picChg chg="add">
          <ac:chgData name="Aran Oberle" userId="S::aoberle@bruyere.org::be0363db-9d75-4fdc-95ad-b092d83f3080" providerId="AD" clId="Web-{D8641D18-D5E9-F358-E733-4272303E0231}" dt="2024-09-25T15:10:13.257" v="101"/>
          <ac:picMkLst>
            <pc:docMk/>
            <pc:sldMk cId="4289869988" sldId="276"/>
            <ac:picMk id="13" creationId="{2EDDDA8B-F802-5207-60C8-5D3CDFB16258}"/>
          </ac:picMkLst>
        </pc:picChg>
      </pc:sldChg>
      <pc:sldChg chg="addSp modSp add del ord replId">
        <pc:chgData name="Aran Oberle" userId="S::aoberle@bruyere.org::be0363db-9d75-4fdc-95ad-b092d83f3080" providerId="AD" clId="Web-{D8641D18-D5E9-F358-E733-4272303E0231}" dt="2024-09-25T15:33:53.911" v="211" actId="1076"/>
        <pc:sldMkLst>
          <pc:docMk/>
          <pc:sldMk cId="1285229079" sldId="277"/>
        </pc:sldMkLst>
        <pc:spChg chg="mod">
          <ac:chgData name="Aran Oberle" userId="S::aoberle@bruyere.org::be0363db-9d75-4fdc-95ad-b092d83f3080" providerId="AD" clId="Web-{D8641D18-D5E9-F358-E733-4272303E0231}" dt="2024-09-25T15:27:24.892" v="202" actId="14100"/>
          <ac:spMkLst>
            <pc:docMk/>
            <pc:sldMk cId="1285229079" sldId="277"/>
            <ac:spMk id="6" creationId="{E5C0F6DF-FD5D-B165-9177-DD38772043E6}"/>
          </ac:spMkLst>
        </pc:spChg>
        <pc:picChg chg="add mod">
          <ac:chgData name="Aran Oberle" userId="S::aoberle@bruyere.org::be0363db-9d75-4fdc-95ad-b092d83f3080" providerId="AD" clId="Web-{D8641D18-D5E9-F358-E733-4272303E0231}" dt="2024-09-25T15:33:53.911" v="211" actId="1076"/>
          <ac:picMkLst>
            <pc:docMk/>
            <pc:sldMk cId="1285229079" sldId="277"/>
            <ac:picMk id="2" creationId="{206B5487-BE56-5AE6-79D4-7DA5A3B43FA4}"/>
          </ac:picMkLst>
        </pc:picChg>
        <pc:picChg chg="add">
          <ac:chgData name="Aran Oberle" userId="S::aoberle@bruyere.org::be0363db-9d75-4fdc-95ad-b092d83f3080" providerId="AD" clId="Web-{D8641D18-D5E9-F358-E733-4272303E0231}" dt="2024-09-25T15:32:44.207" v="210"/>
          <ac:picMkLst>
            <pc:docMk/>
            <pc:sldMk cId="1285229079" sldId="277"/>
            <ac:picMk id="7" creationId="{B1AD606F-D238-FFF2-5EA8-F99423CA2415}"/>
          </ac:picMkLst>
        </pc:picChg>
      </pc:sldChg>
      <pc:sldChg chg="modSp add replId">
        <pc:chgData name="Aran Oberle" userId="S::aoberle@bruyere.org::be0363db-9d75-4fdc-95ad-b092d83f3080" providerId="AD" clId="Web-{D8641D18-D5E9-F358-E733-4272303E0231}" dt="2024-09-25T15:26:56.907" v="191" actId="20577"/>
        <pc:sldMkLst>
          <pc:docMk/>
          <pc:sldMk cId="3172730376" sldId="278"/>
        </pc:sldMkLst>
        <pc:spChg chg="mod">
          <ac:chgData name="Aran Oberle" userId="S::aoberle@bruyere.org::be0363db-9d75-4fdc-95ad-b092d83f3080" providerId="AD" clId="Web-{D8641D18-D5E9-F358-E733-4272303E0231}" dt="2024-09-25T15:26:56.907" v="191" actId="20577"/>
          <ac:spMkLst>
            <pc:docMk/>
            <pc:sldMk cId="3172730376" sldId="278"/>
            <ac:spMk id="6" creationId="{E5C0F6DF-FD5D-B165-9177-DD38772043E6}"/>
          </ac:spMkLst>
        </pc:spChg>
      </pc:sldChg>
      <pc:sldChg chg="addSp delSp modSp add replId">
        <pc:chgData name="Aran Oberle" userId="S::aoberle@bruyere.org::be0363db-9d75-4fdc-95ad-b092d83f3080" providerId="AD" clId="Web-{D8641D18-D5E9-F358-E733-4272303E0231}" dt="2024-09-25T15:17:31.777" v="157" actId="1076"/>
        <pc:sldMkLst>
          <pc:docMk/>
          <pc:sldMk cId="1615997048" sldId="279"/>
        </pc:sldMkLst>
        <pc:spChg chg="del">
          <ac:chgData name="Aran Oberle" userId="S::aoberle@bruyere.org::be0363db-9d75-4fdc-95ad-b092d83f3080" providerId="AD" clId="Web-{D8641D18-D5E9-F358-E733-4272303E0231}" dt="2024-09-25T15:14:06.197" v="116"/>
          <ac:spMkLst>
            <pc:docMk/>
            <pc:sldMk cId="1615997048" sldId="279"/>
            <ac:spMk id="3" creationId="{B4FFEF0B-239F-68BB-0E83-8BE215F1BFDD}"/>
          </ac:spMkLst>
        </pc:spChg>
        <pc:spChg chg="del">
          <ac:chgData name="Aran Oberle" userId="S::aoberle@bruyere.org::be0363db-9d75-4fdc-95ad-b092d83f3080" providerId="AD" clId="Web-{D8641D18-D5E9-F358-E733-4272303E0231}" dt="2024-09-25T15:14:06.197" v="118"/>
          <ac:spMkLst>
            <pc:docMk/>
            <pc:sldMk cId="1615997048" sldId="279"/>
            <ac:spMk id="6" creationId="{E5C0F6DF-FD5D-B165-9177-DD38772043E6}"/>
          </ac:spMkLst>
        </pc:spChg>
        <pc:spChg chg="del">
          <ac:chgData name="Aran Oberle" userId="S::aoberle@bruyere.org::be0363db-9d75-4fdc-95ad-b092d83f3080" providerId="AD" clId="Web-{D8641D18-D5E9-F358-E733-4272303E0231}" dt="2024-09-25T15:14:06.197" v="117"/>
          <ac:spMkLst>
            <pc:docMk/>
            <pc:sldMk cId="1615997048" sldId="279"/>
            <ac:spMk id="8" creationId="{987255BF-064E-CD89-4A2C-A009388546FB}"/>
          </ac:spMkLst>
        </pc:spChg>
        <pc:picChg chg="add mod">
          <ac:chgData name="Aran Oberle" userId="S::aoberle@bruyere.org::be0363db-9d75-4fdc-95ad-b092d83f3080" providerId="AD" clId="Web-{D8641D18-D5E9-F358-E733-4272303E0231}" dt="2024-09-25T15:16:33.667" v="149" actId="1076"/>
          <ac:picMkLst>
            <pc:docMk/>
            <pc:sldMk cId="1615997048" sldId="279"/>
            <ac:picMk id="2" creationId="{3AC41787-9DAC-8DCC-A3BE-8DBDEE7CE78B}"/>
          </ac:picMkLst>
        </pc:picChg>
        <pc:picChg chg="del">
          <ac:chgData name="Aran Oberle" userId="S::aoberle@bruyere.org::be0363db-9d75-4fdc-95ad-b092d83f3080" providerId="AD" clId="Web-{D8641D18-D5E9-F358-E733-4272303E0231}" dt="2024-09-25T15:14:06.197" v="119"/>
          <ac:picMkLst>
            <pc:docMk/>
            <pc:sldMk cId="1615997048" sldId="279"/>
            <ac:picMk id="4" creationId="{606BD985-0218-702A-F681-A6EDC1E64EB0}"/>
          </ac:picMkLst>
        </pc:picChg>
        <pc:picChg chg="add mod">
          <ac:chgData name="Aran Oberle" userId="S::aoberle@bruyere.org::be0363db-9d75-4fdc-95ad-b092d83f3080" providerId="AD" clId="Web-{D8641D18-D5E9-F358-E733-4272303E0231}" dt="2024-09-25T15:16:39.261" v="151" actId="1076"/>
          <ac:picMkLst>
            <pc:docMk/>
            <pc:sldMk cId="1615997048" sldId="279"/>
            <ac:picMk id="5" creationId="{B7406951-B918-EB03-E256-1A4A2FD20555}"/>
          </ac:picMkLst>
        </pc:picChg>
        <pc:picChg chg="add mod">
          <ac:chgData name="Aran Oberle" userId="S::aoberle@bruyere.org::be0363db-9d75-4fdc-95ad-b092d83f3080" providerId="AD" clId="Web-{D8641D18-D5E9-F358-E733-4272303E0231}" dt="2024-09-25T15:16:35.823" v="150" actId="1076"/>
          <ac:picMkLst>
            <pc:docMk/>
            <pc:sldMk cId="1615997048" sldId="279"/>
            <ac:picMk id="7" creationId="{9D9FB8F2-D9FD-19E0-8FCB-BC7355E1E8A1}"/>
          </ac:picMkLst>
        </pc:picChg>
        <pc:picChg chg="add mod">
          <ac:chgData name="Aran Oberle" userId="S::aoberle@bruyere.org::be0363db-9d75-4fdc-95ad-b092d83f3080" providerId="AD" clId="Web-{D8641D18-D5E9-F358-E733-4272303E0231}" dt="2024-09-25T15:16:31.605" v="148" actId="1076"/>
          <ac:picMkLst>
            <pc:docMk/>
            <pc:sldMk cId="1615997048" sldId="279"/>
            <ac:picMk id="9" creationId="{946A8BBB-6D85-B956-9644-832157DE82FA}"/>
          </ac:picMkLst>
        </pc:picChg>
        <pc:picChg chg="add mod">
          <ac:chgData name="Aran Oberle" userId="S::aoberle@bruyere.org::be0363db-9d75-4fdc-95ad-b092d83f3080" providerId="AD" clId="Web-{D8641D18-D5E9-F358-E733-4272303E0231}" dt="2024-09-25T15:16:29.636" v="147" actId="1076"/>
          <ac:picMkLst>
            <pc:docMk/>
            <pc:sldMk cId="1615997048" sldId="279"/>
            <ac:picMk id="10" creationId="{FEAC98E0-B54E-E5BF-6837-A2DBA0E9BAD7}"/>
          </ac:picMkLst>
        </pc:picChg>
        <pc:picChg chg="add mod">
          <ac:chgData name="Aran Oberle" userId="S::aoberle@bruyere.org::be0363db-9d75-4fdc-95ad-b092d83f3080" providerId="AD" clId="Web-{D8641D18-D5E9-F358-E733-4272303E0231}" dt="2024-09-25T15:16:27.198" v="146" actId="1076"/>
          <ac:picMkLst>
            <pc:docMk/>
            <pc:sldMk cId="1615997048" sldId="279"/>
            <ac:picMk id="11" creationId="{52A32CBE-CAD1-DD59-0DCD-4023F7FAA618}"/>
          </ac:picMkLst>
        </pc:picChg>
        <pc:picChg chg="add mod">
          <ac:chgData name="Aran Oberle" userId="S::aoberle@bruyere.org::be0363db-9d75-4fdc-95ad-b092d83f3080" providerId="AD" clId="Web-{D8641D18-D5E9-F358-E733-4272303E0231}" dt="2024-09-25T15:17:02.339" v="154" actId="1076"/>
          <ac:picMkLst>
            <pc:docMk/>
            <pc:sldMk cId="1615997048" sldId="279"/>
            <ac:picMk id="12" creationId="{A935D580-1C12-D95B-E3EA-4F7DDAF04CEB}"/>
          </ac:picMkLst>
        </pc:picChg>
        <pc:picChg chg="add mod">
          <ac:chgData name="Aran Oberle" userId="S::aoberle@bruyere.org::be0363db-9d75-4fdc-95ad-b092d83f3080" providerId="AD" clId="Web-{D8641D18-D5E9-F358-E733-4272303E0231}" dt="2024-09-25T15:17:31.777" v="157" actId="1076"/>
          <ac:picMkLst>
            <pc:docMk/>
            <pc:sldMk cId="1615997048" sldId="279"/>
            <ac:picMk id="13" creationId="{C4B99B63-A917-0521-5E8C-68FE00CFED9F}"/>
          </ac:picMkLst>
        </pc:picChg>
        <pc:picChg chg="del">
          <ac:chgData name="Aran Oberle" userId="S::aoberle@bruyere.org::be0363db-9d75-4fdc-95ad-b092d83f3080" providerId="AD" clId="Web-{D8641D18-D5E9-F358-E733-4272303E0231}" dt="2024-09-25T15:14:06.197" v="115"/>
          <ac:picMkLst>
            <pc:docMk/>
            <pc:sldMk cId="1615997048" sldId="279"/>
            <ac:picMk id="28" creationId="{207EE793-B812-0239-F964-9F103A5C31B1}"/>
          </ac:picMkLst>
        </pc:picChg>
        <pc:picChg chg="del">
          <ac:chgData name="Aran Oberle" userId="S::aoberle@bruyere.org::be0363db-9d75-4fdc-95ad-b092d83f3080" providerId="AD" clId="Web-{D8641D18-D5E9-F358-E733-4272303E0231}" dt="2024-09-25T15:14:06.197" v="114"/>
          <ac:picMkLst>
            <pc:docMk/>
            <pc:sldMk cId="1615997048" sldId="279"/>
            <ac:picMk id="30" creationId="{C50D31AD-8F7D-DCF2-520B-EF70871EC59D}"/>
          </ac:picMkLst>
        </pc:picChg>
        <pc:picChg chg="del">
          <ac:chgData name="Aran Oberle" userId="S::aoberle@bruyere.org::be0363db-9d75-4fdc-95ad-b092d83f3080" providerId="AD" clId="Web-{D8641D18-D5E9-F358-E733-4272303E0231}" dt="2024-09-25T15:14:06.197" v="113"/>
          <ac:picMkLst>
            <pc:docMk/>
            <pc:sldMk cId="1615997048" sldId="279"/>
            <ac:picMk id="32" creationId="{1B495166-22DD-83FF-5E2B-FDF88CCCC80C}"/>
          </ac:picMkLst>
        </pc:picChg>
        <pc:picChg chg="del">
          <ac:chgData name="Aran Oberle" userId="S::aoberle@bruyere.org::be0363db-9d75-4fdc-95ad-b092d83f3080" providerId="AD" clId="Web-{D8641D18-D5E9-F358-E733-4272303E0231}" dt="2024-09-25T15:14:06.197" v="112"/>
          <ac:picMkLst>
            <pc:docMk/>
            <pc:sldMk cId="1615997048" sldId="279"/>
            <ac:picMk id="34" creationId="{1ED0C6FA-AC47-C48E-F944-97CCFACE4236}"/>
          </ac:picMkLst>
        </pc:picChg>
        <pc:picChg chg="del">
          <ac:chgData name="Aran Oberle" userId="S::aoberle@bruyere.org::be0363db-9d75-4fdc-95ad-b092d83f3080" providerId="AD" clId="Web-{D8641D18-D5E9-F358-E733-4272303E0231}" dt="2024-09-25T15:14:06.197" v="111"/>
          <ac:picMkLst>
            <pc:docMk/>
            <pc:sldMk cId="1615997048" sldId="279"/>
            <ac:picMk id="36" creationId="{B7DC8942-64C5-9B35-C199-A76485CCDE01}"/>
          </ac:picMkLst>
        </pc:picChg>
      </pc:sldChg>
      <pc:sldChg chg="delSp add del replId">
        <pc:chgData name="Aran Oberle" userId="S::aoberle@bruyere.org::be0363db-9d75-4fdc-95ad-b092d83f3080" providerId="AD" clId="Web-{D8641D18-D5E9-F358-E733-4272303E0231}" dt="2024-09-25T15:26:30.157" v="182"/>
        <pc:sldMkLst>
          <pc:docMk/>
          <pc:sldMk cId="2842724797" sldId="280"/>
        </pc:sldMkLst>
        <pc:picChg chg="del">
          <ac:chgData name="Aran Oberle" userId="S::aoberle@bruyere.org::be0363db-9d75-4fdc-95ad-b092d83f3080" providerId="AD" clId="Web-{D8641D18-D5E9-F358-E733-4272303E0231}" dt="2024-09-25T15:25:32.203" v="173"/>
          <ac:picMkLst>
            <pc:docMk/>
            <pc:sldMk cId="2842724797" sldId="280"/>
            <ac:picMk id="2" creationId="{206B5487-BE56-5AE6-79D4-7DA5A3B43FA4}"/>
          </ac:picMkLst>
        </pc:picChg>
      </pc:sldChg>
      <pc:sldChg chg="add del replId">
        <pc:chgData name="Aran Oberle" userId="S::aoberle@bruyere.org::be0363db-9d75-4fdc-95ad-b092d83f3080" providerId="AD" clId="Web-{D8641D18-D5E9-F358-E733-4272303E0231}" dt="2024-09-25T15:26:35.813" v="183"/>
        <pc:sldMkLst>
          <pc:docMk/>
          <pc:sldMk cId="1507895977" sldId="281"/>
        </pc:sldMkLst>
      </pc:sldChg>
      <pc:sldChg chg="add replId">
        <pc:chgData name="Aran Oberle" userId="S::aoberle@bruyere.org::be0363db-9d75-4fdc-95ad-b092d83f3080" providerId="AD" clId="Web-{D8641D18-D5E9-F358-E733-4272303E0231}" dt="2024-09-25T15:25:56.954" v="177"/>
        <pc:sldMkLst>
          <pc:docMk/>
          <pc:sldMk cId="2450051827" sldId="282"/>
        </pc:sldMkLst>
      </pc:sldChg>
      <pc:sldChg chg="addSp delSp modSp add replId">
        <pc:chgData name="Aran Oberle" userId="S::aoberle@bruyere.org::be0363db-9d75-4fdc-95ad-b092d83f3080" providerId="AD" clId="Web-{D8641D18-D5E9-F358-E733-4272303E0231}" dt="2024-09-25T15:35:25.693" v="217" actId="14100"/>
        <pc:sldMkLst>
          <pc:docMk/>
          <pc:sldMk cId="3665827269" sldId="283"/>
        </pc:sldMkLst>
        <pc:spChg chg="mod">
          <ac:chgData name="Aran Oberle" userId="S::aoberle@bruyere.org::be0363db-9d75-4fdc-95ad-b092d83f3080" providerId="AD" clId="Web-{D8641D18-D5E9-F358-E733-4272303E0231}" dt="2024-09-25T15:35:25.693" v="217" actId="14100"/>
          <ac:spMkLst>
            <pc:docMk/>
            <pc:sldMk cId="3665827269" sldId="283"/>
            <ac:spMk id="3" creationId="{B4D90F40-4666-6C3B-7341-CC8957C02F76}"/>
          </ac:spMkLst>
        </pc:spChg>
        <pc:picChg chg="del">
          <ac:chgData name="Aran Oberle" userId="S::aoberle@bruyere.org::be0363db-9d75-4fdc-95ad-b092d83f3080" providerId="AD" clId="Web-{D8641D18-D5E9-F358-E733-4272303E0231}" dt="2024-09-25T15:27:09.829" v="192"/>
          <ac:picMkLst>
            <pc:docMk/>
            <pc:sldMk cId="3665827269" sldId="283"/>
            <ac:picMk id="6" creationId="{23ACCD63-E4B3-ABFF-DF26-24157AE93A93}"/>
          </ac:picMkLst>
        </pc:picChg>
        <pc:picChg chg="add mod">
          <ac:chgData name="Aran Oberle" userId="S::aoberle@bruyere.org::be0363db-9d75-4fdc-95ad-b092d83f3080" providerId="AD" clId="Web-{D8641D18-D5E9-F358-E733-4272303E0231}" dt="2024-09-25T15:34:00.036" v="212" actId="1076"/>
          <ac:picMkLst>
            <pc:docMk/>
            <pc:sldMk cId="3665827269" sldId="283"/>
            <ac:picMk id="7" creationId="{B5188DD6-0025-4B84-FFB7-655501759337}"/>
          </ac:picMkLst>
        </pc:picChg>
        <pc:picChg chg="del">
          <ac:chgData name="Aran Oberle" userId="S::aoberle@bruyere.org::be0363db-9d75-4fdc-95ad-b092d83f3080" providerId="AD" clId="Web-{D8641D18-D5E9-F358-E733-4272303E0231}" dt="2024-09-25T15:27:11.001" v="193"/>
          <ac:picMkLst>
            <pc:docMk/>
            <pc:sldMk cId="3665827269" sldId="283"/>
            <ac:picMk id="12" creationId="{589A947E-E6F5-86ED-11AF-F2782E5A5738}"/>
          </ac:picMkLst>
        </pc:picChg>
        <pc:picChg chg="add mod">
          <ac:chgData name="Aran Oberle" userId="S::aoberle@bruyere.org::be0363db-9d75-4fdc-95ad-b092d83f3080" providerId="AD" clId="Web-{D8641D18-D5E9-F358-E733-4272303E0231}" dt="2024-09-25T15:32:34.114" v="209" actId="1076"/>
          <ac:picMkLst>
            <pc:docMk/>
            <pc:sldMk cId="3665827269" sldId="283"/>
            <ac:picMk id="13" creationId="{91B25541-6A4B-883B-C2A2-1AEB2329ADE7}"/>
          </ac:picMkLst>
        </pc:picChg>
      </pc:sldChg>
      <pc:sldChg chg="delSp modSp add replId">
        <pc:chgData name="Aran Oberle" userId="S::aoberle@bruyere.org::be0363db-9d75-4fdc-95ad-b092d83f3080" providerId="AD" clId="Web-{D8641D18-D5E9-F358-E733-4272303E0231}" dt="2024-09-25T15:26:53.017" v="188"/>
        <pc:sldMkLst>
          <pc:docMk/>
          <pc:sldMk cId="3823381034" sldId="284"/>
        </pc:sldMkLst>
        <pc:spChg chg="mod">
          <ac:chgData name="Aran Oberle" userId="S::aoberle@bruyere.org::be0363db-9d75-4fdc-95ad-b092d83f3080" providerId="AD" clId="Web-{D8641D18-D5E9-F358-E733-4272303E0231}" dt="2024-09-25T15:26:50.048" v="186" actId="20577"/>
          <ac:spMkLst>
            <pc:docMk/>
            <pc:sldMk cId="3823381034" sldId="284"/>
            <ac:spMk id="3" creationId="{B4D90F40-4666-6C3B-7341-CC8957C02F76}"/>
          </ac:spMkLst>
        </pc:spChg>
        <pc:picChg chg="del">
          <ac:chgData name="Aran Oberle" userId="S::aoberle@bruyere.org::be0363db-9d75-4fdc-95ad-b092d83f3080" providerId="AD" clId="Web-{D8641D18-D5E9-F358-E733-4272303E0231}" dt="2024-09-25T15:26:52.985" v="187"/>
          <ac:picMkLst>
            <pc:docMk/>
            <pc:sldMk cId="3823381034" sldId="284"/>
            <ac:picMk id="6" creationId="{23ACCD63-E4B3-ABFF-DF26-24157AE93A93}"/>
          </ac:picMkLst>
        </pc:picChg>
        <pc:picChg chg="del">
          <ac:chgData name="Aran Oberle" userId="S::aoberle@bruyere.org::be0363db-9d75-4fdc-95ad-b092d83f3080" providerId="AD" clId="Web-{D8641D18-D5E9-F358-E733-4272303E0231}" dt="2024-09-25T15:26:53.017" v="188"/>
          <ac:picMkLst>
            <pc:docMk/>
            <pc:sldMk cId="3823381034" sldId="284"/>
            <ac:picMk id="12" creationId="{589A947E-E6F5-86ED-11AF-F2782E5A5738}"/>
          </ac:picMkLst>
        </pc:picChg>
      </pc:sldChg>
    </pc:docChg>
  </pc:docChgLst>
  <pc:docChgLst>
    <pc:chgData name="Aran Oberle" userId="S::aoberle@bruyere.org::be0363db-9d75-4fdc-95ad-b092d83f3080" providerId="AD" clId="Web-{1E7DA419-7181-060E-2503-987CF7251472}"/>
    <pc:docChg chg="addSld delSld modSld">
      <pc:chgData name="Aran Oberle" userId="S::aoberle@bruyere.org::be0363db-9d75-4fdc-95ad-b092d83f3080" providerId="AD" clId="Web-{1E7DA419-7181-060E-2503-987CF7251472}" dt="2024-11-20T20:21:39.418" v="1534" actId="20577"/>
      <pc:docMkLst>
        <pc:docMk/>
      </pc:docMkLst>
      <pc:sldChg chg="modSp del">
        <pc:chgData name="Aran Oberle" userId="S::aoberle@bruyere.org::be0363db-9d75-4fdc-95ad-b092d83f3080" providerId="AD" clId="Web-{1E7DA419-7181-060E-2503-987CF7251472}" dt="2024-11-18T20:42:48.796" v="111"/>
        <pc:sldMkLst>
          <pc:docMk/>
          <pc:sldMk cId="2347707855" sldId="257"/>
        </pc:sldMkLst>
        <pc:spChg chg="mod">
          <ac:chgData name="Aran Oberle" userId="S::aoberle@bruyere.org::be0363db-9d75-4fdc-95ad-b092d83f3080" providerId="AD" clId="Web-{1E7DA419-7181-060E-2503-987CF7251472}" dt="2024-11-18T20:34:41.341" v="82" actId="1076"/>
          <ac:spMkLst>
            <pc:docMk/>
            <pc:sldMk cId="2347707855" sldId="257"/>
            <ac:spMk id="6" creationId="{E5C0F6DF-FD5D-B165-9177-DD38772043E6}"/>
          </ac:spMkLst>
        </pc:spChg>
      </pc:sldChg>
      <pc:sldChg chg="modSp del">
        <pc:chgData name="Aran Oberle" userId="S::aoberle@bruyere.org::be0363db-9d75-4fdc-95ad-b092d83f3080" providerId="AD" clId="Web-{1E7DA419-7181-060E-2503-987CF7251472}" dt="2024-11-18T20:42:49.671" v="112"/>
        <pc:sldMkLst>
          <pc:docMk/>
          <pc:sldMk cId="2055611857" sldId="267"/>
        </pc:sldMkLst>
        <pc:spChg chg="mod">
          <ac:chgData name="Aran Oberle" userId="S::aoberle@bruyere.org::be0363db-9d75-4fdc-95ad-b092d83f3080" providerId="AD" clId="Web-{1E7DA419-7181-060E-2503-987CF7251472}" dt="2024-11-18T20:42:30.812" v="108" actId="20577"/>
          <ac:spMkLst>
            <pc:docMk/>
            <pc:sldMk cId="2055611857" sldId="267"/>
            <ac:spMk id="7" creationId="{FD5C87C7-42C7-D18A-8447-F6DCB1215E8D}"/>
          </ac:spMkLst>
        </pc:spChg>
      </pc:sldChg>
      <pc:sldChg chg="addSp delSp modSp">
        <pc:chgData name="Aran Oberle" userId="S::aoberle@bruyere.org::be0363db-9d75-4fdc-95ad-b092d83f3080" providerId="AD" clId="Web-{1E7DA419-7181-060E-2503-987CF7251472}" dt="2024-11-18T20:32:29.965" v="40" actId="20577"/>
        <pc:sldMkLst>
          <pc:docMk/>
          <pc:sldMk cId="105652673" sldId="268"/>
        </pc:sldMkLst>
        <pc:spChg chg="add mod">
          <ac:chgData name="Aran Oberle" userId="S::aoberle@bruyere.org::be0363db-9d75-4fdc-95ad-b092d83f3080" providerId="AD" clId="Web-{1E7DA419-7181-060E-2503-987CF7251472}" dt="2024-11-18T20:32:29.965" v="40" actId="20577"/>
          <ac:spMkLst>
            <pc:docMk/>
            <pc:sldMk cId="105652673" sldId="268"/>
            <ac:spMk id="3" creationId="{66BAF977-BE00-F523-605B-EF775D7DA425}"/>
          </ac:spMkLst>
        </pc:spChg>
        <pc:picChg chg="add mod">
          <ac:chgData name="Aran Oberle" userId="S::aoberle@bruyere.org::be0363db-9d75-4fdc-95ad-b092d83f3080" providerId="AD" clId="Web-{1E7DA419-7181-060E-2503-987CF7251472}" dt="2024-11-18T18:13:19.118" v="1" actId="1076"/>
          <ac:picMkLst>
            <pc:docMk/>
            <pc:sldMk cId="105652673" sldId="268"/>
            <ac:picMk id="2" creationId="{F10B2D8A-027E-C510-3B3F-844834C8EB59}"/>
          </ac:picMkLst>
        </pc:picChg>
        <pc:picChg chg="add del mod">
          <ac:chgData name="Aran Oberle" userId="S::aoberle@bruyere.org::be0363db-9d75-4fdc-95ad-b092d83f3080" providerId="AD" clId="Web-{1E7DA419-7181-060E-2503-987CF7251472}" dt="2024-11-18T18:13:31.931" v="4"/>
          <ac:picMkLst>
            <pc:docMk/>
            <pc:sldMk cId="105652673" sldId="268"/>
            <ac:picMk id="3" creationId="{61D8EE56-0D4D-5A6E-46C5-0C466CAF2E16}"/>
          </ac:picMkLst>
        </pc:picChg>
        <pc:picChg chg="add del mod">
          <ac:chgData name="Aran Oberle" userId="S::aoberle@bruyere.org::be0363db-9d75-4fdc-95ad-b092d83f3080" providerId="AD" clId="Web-{1E7DA419-7181-060E-2503-987CF7251472}" dt="2024-11-18T18:13:46.384" v="6"/>
          <ac:picMkLst>
            <pc:docMk/>
            <pc:sldMk cId="105652673" sldId="268"/>
            <ac:picMk id="5" creationId="{984DB8CF-C580-CDC4-C7B9-3804F83F31ED}"/>
          </ac:picMkLst>
        </pc:picChg>
      </pc:sldChg>
      <pc:sldChg chg="modSp">
        <pc:chgData name="Aran Oberle" userId="S::aoberle@bruyere.org::be0363db-9d75-4fdc-95ad-b092d83f3080" providerId="AD" clId="Web-{1E7DA419-7181-060E-2503-987CF7251472}" dt="2024-11-18T21:15:35.321" v="187" actId="1076"/>
        <pc:sldMkLst>
          <pc:docMk/>
          <pc:sldMk cId="1905706705" sldId="269"/>
        </pc:sldMkLst>
        <pc:spChg chg="mod">
          <ac:chgData name="Aran Oberle" userId="S::aoberle@bruyere.org::be0363db-9d75-4fdc-95ad-b092d83f3080" providerId="AD" clId="Web-{1E7DA419-7181-060E-2503-987CF7251472}" dt="2024-11-18T21:15:35.321" v="187" actId="1076"/>
          <ac:spMkLst>
            <pc:docMk/>
            <pc:sldMk cId="1905706705" sldId="269"/>
            <ac:spMk id="16" creationId="{6361E10A-2BC7-578E-DB35-9886C15FBEDC}"/>
          </ac:spMkLst>
        </pc:spChg>
      </pc:sldChg>
      <pc:sldChg chg="addSp delSp modSp">
        <pc:chgData name="Aran Oberle" userId="S::aoberle@bruyere.org::be0363db-9d75-4fdc-95ad-b092d83f3080" providerId="AD" clId="Web-{1E7DA419-7181-060E-2503-987CF7251472}" dt="2024-11-19T13:52:43.345" v="1221"/>
        <pc:sldMkLst>
          <pc:docMk/>
          <pc:sldMk cId="1307611547" sldId="271"/>
        </pc:sldMkLst>
        <pc:spChg chg="del">
          <ac:chgData name="Aran Oberle" userId="S::aoberle@bruyere.org::be0363db-9d75-4fdc-95ad-b092d83f3080" providerId="AD" clId="Web-{1E7DA419-7181-060E-2503-987CF7251472}" dt="2024-11-18T21:43:06.594" v="431"/>
          <ac:spMkLst>
            <pc:docMk/>
            <pc:sldMk cId="1307611547" sldId="271"/>
            <ac:spMk id="3" creationId="{B4FFEF0B-239F-68BB-0E83-8BE215F1BFDD}"/>
          </ac:spMkLst>
        </pc:spChg>
        <pc:spChg chg="del">
          <ac:chgData name="Aran Oberle" userId="S::aoberle@bruyere.org::be0363db-9d75-4fdc-95ad-b092d83f3080" providerId="AD" clId="Web-{1E7DA419-7181-060E-2503-987CF7251472}" dt="2024-11-18T21:43:09.188" v="433"/>
          <ac:spMkLst>
            <pc:docMk/>
            <pc:sldMk cId="1307611547" sldId="271"/>
            <ac:spMk id="6" creationId="{E5C0F6DF-FD5D-B165-9177-DD38772043E6}"/>
          </ac:spMkLst>
        </pc:spChg>
        <pc:spChg chg="del">
          <ac:chgData name="Aran Oberle" userId="S::aoberle@bruyere.org::be0363db-9d75-4fdc-95ad-b092d83f3080" providerId="AD" clId="Web-{1E7DA419-7181-060E-2503-987CF7251472}" dt="2024-11-18T21:43:06.594" v="432"/>
          <ac:spMkLst>
            <pc:docMk/>
            <pc:sldMk cId="1307611547" sldId="271"/>
            <ac:spMk id="8" creationId="{987255BF-064E-CD89-4A2C-A009388546FB}"/>
          </ac:spMkLst>
        </pc:spChg>
        <pc:spChg chg="del">
          <ac:chgData name="Aran Oberle" userId="S::aoberle@bruyere.org::be0363db-9d75-4fdc-95ad-b092d83f3080" providerId="AD" clId="Web-{1E7DA419-7181-060E-2503-987CF7251472}" dt="2024-11-18T21:43:06.594" v="421"/>
          <ac:spMkLst>
            <pc:docMk/>
            <pc:sldMk cId="1307611547" sldId="271"/>
            <ac:spMk id="14" creationId="{63F45807-EA9A-9187-D7FF-7DA9D1C24E93}"/>
          </ac:spMkLst>
        </pc:spChg>
        <pc:graphicFrameChg chg="add mod modGraphic">
          <ac:chgData name="Aran Oberle" userId="S::aoberle@bruyere.org::be0363db-9d75-4fdc-95ad-b092d83f3080" providerId="AD" clId="Web-{1E7DA419-7181-060E-2503-987CF7251472}" dt="2024-11-19T13:52:43.345" v="1221"/>
          <ac:graphicFrameMkLst>
            <pc:docMk/>
            <pc:sldMk cId="1307611547" sldId="271"/>
            <ac:graphicFrameMk id="2" creationId="{E77B974D-9A31-61BE-4A50-486F12B63341}"/>
          </ac:graphicFrameMkLst>
        </pc:graphicFrameChg>
        <pc:picChg chg="del">
          <ac:chgData name="Aran Oberle" userId="S::aoberle@bruyere.org::be0363db-9d75-4fdc-95ad-b092d83f3080" providerId="AD" clId="Web-{1E7DA419-7181-060E-2503-987CF7251472}" dt="2024-11-18T21:43:06.594" v="425"/>
          <ac:picMkLst>
            <pc:docMk/>
            <pc:sldMk cId="1307611547" sldId="271"/>
            <ac:picMk id="9" creationId="{0896606C-2631-AB59-85AB-B4CAF0E11CAC}"/>
          </ac:picMkLst>
        </pc:picChg>
        <pc:picChg chg="del">
          <ac:chgData name="Aran Oberle" userId="S::aoberle@bruyere.org::be0363db-9d75-4fdc-95ad-b092d83f3080" providerId="AD" clId="Web-{1E7DA419-7181-060E-2503-987CF7251472}" dt="2024-11-18T21:43:06.594" v="423"/>
          <ac:picMkLst>
            <pc:docMk/>
            <pc:sldMk cId="1307611547" sldId="271"/>
            <ac:picMk id="10" creationId="{E5746743-5B50-46FE-1886-5968910F76B8}"/>
          </ac:picMkLst>
        </pc:picChg>
        <pc:picChg chg="del">
          <ac:chgData name="Aran Oberle" userId="S::aoberle@bruyere.org::be0363db-9d75-4fdc-95ad-b092d83f3080" providerId="AD" clId="Web-{1E7DA419-7181-060E-2503-987CF7251472}" dt="2024-11-18T21:43:06.594" v="422"/>
          <ac:picMkLst>
            <pc:docMk/>
            <pc:sldMk cId="1307611547" sldId="271"/>
            <ac:picMk id="12" creationId="{D48CDBCD-D699-CC31-1A07-94FF42070D3F}"/>
          </ac:picMkLst>
        </pc:picChg>
        <pc:picChg chg="del">
          <ac:chgData name="Aran Oberle" userId="S::aoberle@bruyere.org::be0363db-9d75-4fdc-95ad-b092d83f3080" providerId="AD" clId="Web-{1E7DA419-7181-060E-2503-987CF7251472}" dt="2024-11-18T21:43:06.594" v="424"/>
          <ac:picMkLst>
            <pc:docMk/>
            <pc:sldMk cId="1307611547" sldId="271"/>
            <ac:picMk id="13" creationId="{DC6E650A-72A9-240F-CC16-CB621479E4DB}"/>
          </ac:picMkLst>
        </pc:picChg>
        <pc:picChg chg="del">
          <ac:chgData name="Aran Oberle" userId="S::aoberle@bruyere.org::be0363db-9d75-4fdc-95ad-b092d83f3080" providerId="AD" clId="Web-{1E7DA419-7181-060E-2503-987CF7251472}" dt="2024-11-18T21:43:06.594" v="420"/>
          <ac:picMkLst>
            <pc:docMk/>
            <pc:sldMk cId="1307611547" sldId="271"/>
            <ac:picMk id="15" creationId="{AEF34EA1-8174-0DA3-D479-1C9418540D2E}"/>
          </ac:picMkLst>
        </pc:picChg>
        <pc:picChg chg="del">
          <ac:chgData name="Aran Oberle" userId="S::aoberle@bruyere.org::be0363db-9d75-4fdc-95ad-b092d83f3080" providerId="AD" clId="Web-{1E7DA419-7181-060E-2503-987CF7251472}" dt="2024-11-18T21:43:06.594" v="419"/>
          <ac:picMkLst>
            <pc:docMk/>
            <pc:sldMk cId="1307611547" sldId="271"/>
            <ac:picMk id="16" creationId="{30EAAEF0-9985-BFC2-86AD-FC0432FE76F4}"/>
          </ac:picMkLst>
        </pc:picChg>
        <pc:picChg chg="del">
          <ac:chgData name="Aran Oberle" userId="S::aoberle@bruyere.org::be0363db-9d75-4fdc-95ad-b092d83f3080" providerId="AD" clId="Web-{1E7DA419-7181-060E-2503-987CF7251472}" dt="2024-11-18T21:43:06.594" v="430"/>
          <ac:picMkLst>
            <pc:docMk/>
            <pc:sldMk cId="1307611547" sldId="271"/>
            <ac:picMk id="28" creationId="{207EE793-B812-0239-F964-9F103A5C31B1}"/>
          </ac:picMkLst>
        </pc:picChg>
        <pc:picChg chg="del">
          <ac:chgData name="Aran Oberle" userId="S::aoberle@bruyere.org::be0363db-9d75-4fdc-95ad-b092d83f3080" providerId="AD" clId="Web-{1E7DA419-7181-060E-2503-987CF7251472}" dt="2024-11-18T21:43:06.594" v="429"/>
          <ac:picMkLst>
            <pc:docMk/>
            <pc:sldMk cId="1307611547" sldId="271"/>
            <ac:picMk id="30" creationId="{C50D31AD-8F7D-DCF2-520B-EF70871EC59D}"/>
          </ac:picMkLst>
        </pc:picChg>
        <pc:picChg chg="del">
          <ac:chgData name="Aran Oberle" userId="S::aoberle@bruyere.org::be0363db-9d75-4fdc-95ad-b092d83f3080" providerId="AD" clId="Web-{1E7DA419-7181-060E-2503-987CF7251472}" dt="2024-11-18T21:43:06.594" v="428"/>
          <ac:picMkLst>
            <pc:docMk/>
            <pc:sldMk cId="1307611547" sldId="271"/>
            <ac:picMk id="32" creationId="{1B495166-22DD-83FF-5E2B-FDF88CCCC80C}"/>
          </ac:picMkLst>
        </pc:picChg>
        <pc:picChg chg="del">
          <ac:chgData name="Aran Oberle" userId="S::aoberle@bruyere.org::be0363db-9d75-4fdc-95ad-b092d83f3080" providerId="AD" clId="Web-{1E7DA419-7181-060E-2503-987CF7251472}" dt="2024-11-18T21:43:06.594" v="427"/>
          <ac:picMkLst>
            <pc:docMk/>
            <pc:sldMk cId="1307611547" sldId="271"/>
            <ac:picMk id="34" creationId="{1ED0C6FA-AC47-C48E-F944-97CCFACE4236}"/>
          </ac:picMkLst>
        </pc:picChg>
        <pc:picChg chg="del">
          <ac:chgData name="Aran Oberle" userId="S::aoberle@bruyere.org::be0363db-9d75-4fdc-95ad-b092d83f3080" providerId="AD" clId="Web-{1E7DA419-7181-060E-2503-987CF7251472}" dt="2024-11-18T21:43:06.594" v="426"/>
          <ac:picMkLst>
            <pc:docMk/>
            <pc:sldMk cId="1307611547" sldId="271"/>
            <ac:picMk id="36" creationId="{B7DC8942-64C5-9B35-C199-A76485CCDE01}"/>
          </ac:picMkLst>
        </pc:picChg>
      </pc:sldChg>
      <pc:sldChg chg="addSp delSp modSp">
        <pc:chgData name="Aran Oberle" userId="S::aoberle@bruyere.org::be0363db-9d75-4fdc-95ad-b092d83f3080" providerId="AD" clId="Web-{1E7DA419-7181-060E-2503-987CF7251472}" dt="2024-11-19T14:25:03.565" v="1480" actId="1076"/>
        <pc:sldMkLst>
          <pc:docMk/>
          <pc:sldMk cId="3172730376" sldId="278"/>
        </pc:sldMkLst>
        <pc:spChg chg="mod">
          <ac:chgData name="Aran Oberle" userId="S::aoberle@bruyere.org::be0363db-9d75-4fdc-95ad-b092d83f3080" providerId="AD" clId="Web-{1E7DA419-7181-060E-2503-987CF7251472}" dt="2024-11-19T14:00:45.056" v="1277" actId="20577"/>
          <ac:spMkLst>
            <pc:docMk/>
            <pc:sldMk cId="3172730376" sldId="278"/>
            <ac:spMk id="2" creationId="{8A55A722-DB92-04AA-5DAF-B7DA31672545}"/>
          </ac:spMkLst>
        </pc:spChg>
        <pc:spChg chg="mod">
          <ac:chgData name="Aran Oberle" userId="S::aoberle@bruyere.org::be0363db-9d75-4fdc-95ad-b092d83f3080" providerId="AD" clId="Web-{1E7DA419-7181-060E-2503-987CF7251472}" dt="2024-11-19T14:25:03.518" v="1475" actId="1076"/>
          <ac:spMkLst>
            <pc:docMk/>
            <pc:sldMk cId="3172730376" sldId="278"/>
            <ac:spMk id="3" creationId="{B4FFEF0B-239F-68BB-0E83-8BE215F1BFDD}"/>
          </ac:spMkLst>
        </pc:spChg>
        <pc:spChg chg="mod">
          <ac:chgData name="Aran Oberle" userId="S::aoberle@bruyere.org::be0363db-9d75-4fdc-95ad-b092d83f3080" providerId="AD" clId="Web-{1E7DA419-7181-060E-2503-987CF7251472}" dt="2024-11-18T21:41:32.141" v="398" actId="1076"/>
          <ac:spMkLst>
            <pc:docMk/>
            <pc:sldMk cId="3172730376" sldId="278"/>
            <ac:spMk id="6" creationId="{E5C0F6DF-FD5D-B165-9177-DD38772043E6}"/>
          </ac:spMkLst>
        </pc:spChg>
        <pc:spChg chg="mod">
          <ac:chgData name="Aran Oberle" userId="S::aoberle@bruyere.org::be0363db-9d75-4fdc-95ad-b092d83f3080" providerId="AD" clId="Web-{1E7DA419-7181-060E-2503-987CF7251472}" dt="2024-11-18T21:41:21.312" v="390" actId="1076"/>
          <ac:spMkLst>
            <pc:docMk/>
            <pc:sldMk cId="3172730376" sldId="278"/>
            <ac:spMk id="8" creationId="{987255BF-064E-CD89-4A2C-A009388546FB}"/>
          </ac:spMkLst>
        </pc:spChg>
        <pc:spChg chg="add mod ord">
          <ac:chgData name="Aran Oberle" userId="S::aoberle@bruyere.org::be0363db-9d75-4fdc-95ad-b092d83f3080" providerId="AD" clId="Web-{1E7DA419-7181-060E-2503-987CF7251472}" dt="2024-11-18T21:38:43.718" v="343"/>
          <ac:spMkLst>
            <pc:docMk/>
            <pc:sldMk cId="3172730376" sldId="278"/>
            <ac:spMk id="12" creationId="{E75C715E-F0CF-F029-4A5B-5AC6500BDE67}"/>
          </ac:spMkLst>
        </pc:spChg>
        <pc:spChg chg="add mod">
          <ac:chgData name="Aran Oberle" userId="S::aoberle@bruyere.org::be0363db-9d75-4fdc-95ad-b092d83f3080" providerId="AD" clId="Web-{1E7DA419-7181-060E-2503-987CF7251472}" dt="2024-11-19T14:24:49.517" v="1474" actId="20577"/>
          <ac:spMkLst>
            <pc:docMk/>
            <pc:sldMk cId="3172730376" sldId="278"/>
            <ac:spMk id="14" creationId="{2BAEA9CD-6381-8D13-AA38-6D6163DD7B60}"/>
          </ac:spMkLst>
        </pc:spChg>
        <pc:picChg chg="add del mod">
          <ac:chgData name="Aran Oberle" userId="S::aoberle@bruyere.org::be0363db-9d75-4fdc-95ad-b092d83f3080" providerId="AD" clId="Web-{1E7DA419-7181-060E-2503-987CF7251472}" dt="2024-11-19T13:57:05.975" v="1257"/>
          <ac:picMkLst>
            <pc:docMk/>
            <pc:sldMk cId="3172730376" sldId="278"/>
            <ac:picMk id="5" creationId="{F7D9BFC7-D74A-33D8-99FF-F56123FAB479}"/>
          </ac:picMkLst>
        </pc:picChg>
        <pc:picChg chg="add mod">
          <ac:chgData name="Aran Oberle" userId="S::aoberle@bruyere.org::be0363db-9d75-4fdc-95ad-b092d83f3080" providerId="AD" clId="Web-{1E7DA419-7181-060E-2503-987CF7251472}" dt="2024-11-19T14:09:36.612" v="1400" actId="1076"/>
          <ac:picMkLst>
            <pc:docMk/>
            <pc:sldMk cId="3172730376" sldId="278"/>
            <ac:picMk id="7" creationId="{7EA5D626-3548-1EAD-2758-945D8F78602B}"/>
          </ac:picMkLst>
        </pc:picChg>
        <pc:picChg chg="add mod">
          <ac:chgData name="Aran Oberle" userId="S::aoberle@bruyere.org::be0363db-9d75-4fdc-95ad-b092d83f3080" providerId="AD" clId="Web-{1E7DA419-7181-060E-2503-987CF7251472}" dt="2024-11-18T21:38:54.890" v="346" actId="1076"/>
          <ac:picMkLst>
            <pc:docMk/>
            <pc:sldMk cId="3172730376" sldId="278"/>
            <ac:picMk id="9" creationId="{46FBC21F-7E1B-470F-D2DF-818B610B23AE}"/>
          </ac:picMkLst>
        </pc:picChg>
        <pc:picChg chg="add mod">
          <ac:chgData name="Aran Oberle" userId="S::aoberle@bruyere.org::be0363db-9d75-4fdc-95ad-b092d83f3080" providerId="AD" clId="Web-{1E7DA419-7181-060E-2503-987CF7251472}" dt="2024-11-18T21:38:52.296" v="345" actId="1076"/>
          <ac:picMkLst>
            <pc:docMk/>
            <pc:sldMk cId="3172730376" sldId="278"/>
            <ac:picMk id="10" creationId="{8B23A5EA-C709-DCF9-5B19-0CED9971D0C2}"/>
          </ac:picMkLst>
        </pc:picChg>
        <pc:picChg chg="add mod">
          <ac:chgData name="Aran Oberle" userId="S::aoberle@bruyere.org::be0363db-9d75-4fdc-95ad-b092d83f3080" providerId="AD" clId="Web-{1E7DA419-7181-060E-2503-987CF7251472}" dt="2024-11-18T21:39:58.390" v="349" actId="14100"/>
          <ac:picMkLst>
            <pc:docMk/>
            <pc:sldMk cId="3172730376" sldId="278"/>
            <ac:picMk id="11" creationId="{584BAD9B-3B1F-6E80-B76A-E6D724059C8E}"/>
          </ac:picMkLst>
        </pc:picChg>
        <pc:picChg chg="add mod">
          <ac:chgData name="Aran Oberle" userId="S::aoberle@bruyere.org::be0363db-9d75-4fdc-95ad-b092d83f3080" providerId="AD" clId="Web-{1E7DA419-7181-060E-2503-987CF7251472}" dt="2024-11-19T14:09:32.862" v="1398" actId="1076"/>
          <ac:picMkLst>
            <pc:docMk/>
            <pc:sldMk cId="3172730376" sldId="278"/>
            <ac:picMk id="13" creationId="{AD2135B2-3691-DB91-ED40-E6FDD8C492AB}"/>
          </ac:picMkLst>
        </pc:picChg>
        <pc:picChg chg="mod">
          <ac:chgData name="Aran Oberle" userId="S::aoberle@bruyere.org::be0363db-9d75-4fdc-95ad-b092d83f3080" providerId="AD" clId="Web-{1E7DA419-7181-060E-2503-987CF7251472}" dt="2024-11-19T14:25:03.533" v="1476" actId="1076"/>
          <ac:picMkLst>
            <pc:docMk/>
            <pc:sldMk cId="3172730376" sldId="278"/>
            <ac:picMk id="28" creationId="{207EE793-B812-0239-F964-9F103A5C31B1}"/>
          </ac:picMkLst>
        </pc:picChg>
        <pc:picChg chg="mod">
          <ac:chgData name="Aran Oberle" userId="S::aoberle@bruyere.org::be0363db-9d75-4fdc-95ad-b092d83f3080" providerId="AD" clId="Web-{1E7DA419-7181-060E-2503-987CF7251472}" dt="2024-11-19T14:25:03.533" v="1477" actId="1076"/>
          <ac:picMkLst>
            <pc:docMk/>
            <pc:sldMk cId="3172730376" sldId="278"/>
            <ac:picMk id="30" creationId="{C50D31AD-8F7D-DCF2-520B-EF70871EC59D}"/>
          </ac:picMkLst>
        </pc:picChg>
        <pc:picChg chg="mod">
          <ac:chgData name="Aran Oberle" userId="S::aoberle@bruyere.org::be0363db-9d75-4fdc-95ad-b092d83f3080" providerId="AD" clId="Web-{1E7DA419-7181-060E-2503-987CF7251472}" dt="2024-11-19T14:25:03.549" v="1478" actId="1076"/>
          <ac:picMkLst>
            <pc:docMk/>
            <pc:sldMk cId="3172730376" sldId="278"/>
            <ac:picMk id="32" creationId="{1B495166-22DD-83FF-5E2B-FDF88CCCC80C}"/>
          </ac:picMkLst>
        </pc:picChg>
        <pc:picChg chg="mod">
          <ac:chgData name="Aran Oberle" userId="S::aoberle@bruyere.org::be0363db-9d75-4fdc-95ad-b092d83f3080" providerId="AD" clId="Web-{1E7DA419-7181-060E-2503-987CF7251472}" dt="2024-11-19T14:25:03.565" v="1479" actId="1076"/>
          <ac:picMkLst>
            <pc:docMk/>
            <pc:sldMk cId="3172730376" sldId="278"/>
            <ac:picMk id="34" creationId="{1ED0C6FA-AC47-C48E-F944-97CCFACE4236}"/>
          </ac:picMkLst>
        </pc:picChg>
        <pc:picChg chg="mod">
          <ac:chgData name="Aran Oberle" userId="S::aoberle@bruyere.org::be0363db-9d75-4fdc-95ad-b092d83f3080" providerId="AD" clId="Web-{1E7DA419-7181-060E-2503-987CF7251472}" dt="2024-11-19T14:25:03.565" v="1480" actId="1076"/>
          <ac:picMkLst>
            <pc:docMk/>
            <pc:sldMk cId="3172730376" sldId="278"/>
            <ac:picMk id="36" creationId="{B7DC8942-64C5-9B35-C199-A76485CCDE01}"/>
          </ac:picMkLst>
        </pc:picChg>
      </pc:sldChg>
      <pc:sldChg chg="modSp">
        <pc:chgData name="Aran Oberle" userId="S::aoberle@bruyere.org::be0363db-9d75-4fdc-95ad-b092d83f3080" providerId="AD" clId="Web-{1E7DA419-7181-060E-2503-987CF7251472}" dt="2024-11-18T20:42:13.624" v="106" actId="1076"/>
        <pc:sldMkLst>
          <pc:docMk/>
          <pc:sldMk cId="1615997048" sldId="279"/>
        </pc:sldMkLst>
        <pc:picChg chg="mod">
          <ac:chgData name="Aran Oberle" userId="S::aoberle@bruyere.org::be0363db-9d75-4fdc-95ad-b092d83f3080" providerId="AD" clId="Web-{1E7DA419-7181-060E-2503-987CF7251472}" dt="2024-11-18T20:42:09.796" v="102" actId="1076"/>
          <ac:picMkLst>
            <pc:docMk/>
            <pc:sldMk cId="1615997048" sldId="279"/>
            <ac:picMk id="2" creationId="{3AC41787-9DAC-8DCC-A3BE-8DBDEE7CE78B}"/>
          </ac:picMkLst>
        </pc:picChg>
        <pc:picChg chg="mod">
          <ac:chgData name="Aran Oberle" userId="S::aoberle@bruyere.org::be0363db-9d75-4fdc-95ad-b092d83f3080" providerId="AD" clId="Web-{1E7DA419-7181-060E-2503-987CF7251472}" dt="2024-11-18T20:42:09.812" v="103" actId="1076"/>
          <ac:picMkLst>
            <pc:docMk/>
            <pc:sldMk cId="1615997048" sldId="279"/>
            <ac:picMk id="5" creationId="{B7406951-B918-EB03-E256-1A4A2FD20555}"/>
          </ac:picMkLst>
        </pc:picChg>
        <pc:picChg chg="mod">
          <ac:chgData name="Aran Oberle" userId="S::aoberle@bruyere.org::be0363db-9d75-4fdc-95ad-b092d83f3080" providerId="AD" clId="Web-{1E7DA419-7181-060E-2503-987CF7251472}" dt="2024-11-18T20:42:09.812" v="104" actId="1076"/>
          <ac:picMkLst>
            <pc:docMk/>
            <pc:sldMk cId="1615997048" sldId="279"/>
            <ac:picMk id="7" creationId="{9D9FB8F2-D9FD-19E0-8FCB-BC7355E1E8A1}"/>
          </ac:picMkLst>
        </pc:picChg>
        <pc:picChg chg="mod">
          <ac:chgData name="Aran Oberle" userId="S::aoberle@bruyere.org::be0363db-9d75-4fdc-95ad-b092d83f3080" providerId="AD" clId="Web-{1E7DA419-7181-060E-2503-987CF7251472}" dt="2024-11-18T20:42:05.452" v="99" actId="1076"/>
          <ac:picMkLst>
            <pc:docMk/>
            <pc:sldMk cId="1615997048" sldId="279"/>
            <ac:picMk id="9" creationId="{946A8BBB-6D85-B956-9644-832157DE82FA}"/>
          </ac:picMkLst>
        </pc:picChg>
        <pc:picChg chg="mod">
          <ac:chgData name="Aran Oberle" userId="S::aoberle@bruyere.org::be0363db-9d75-4fdc-95ad-b092d83f3080" providerId="AD" clId="Web-{1E7DA419-7181-060E-2503-987CF7251472}" dt="2024-11-18T20:42:05.468" v="100" actId="1076"/>
          <ac:picMkLst>
            <pc:docMk/>
            <pc:sldMk cId="1615997048" sldId="279"/>
            <ac:picMk id="10" creationId="{FEAC98E0-B54E-E5BF-6837-A2DBA0E9BAD7}"/>
          </ac:picMkLst>
        </pc:picChg>
        <pc:picChg chg="mod">
          <ac:chgData name="Aran Oberle" userId="S::aoberle@bruyere.org::be0363db-9d75-4fdc-95ad-b092d83f3080" providerId="AD" clId="Web-{1E7DA419-7181-060E-2503-987CF7251472}" dt="2024-11-18T20:42:05.484" v="101" actId="1076"/>
          <ac:picMkLst>
            <pc:docMk/>
            <pc:sldMk cId="1615997048" sldId="279"/>
            <ac:picMk id="11" creationId="{52A32CBE-CAD1-DD59-0DCD-4023F7FAA618}"/>
          </ac:picMkLst>
        </pc:picChg>
        <pc:picChg chg="mod">
          <ac:chgData name="Aran Oberle" userId="S::aoberle@bruyere.org::be0363db-9d75-4fdc-95ad-b092d83f3080" providerId="AD" clId="Web-{1E7DA419-7181-060E-2503-987CF7251472}" dt="2024-11-18T20:42:13.624" v="106" actId="1076"/>
          <ac:picMkLst>
            <pc:docMk/>
            <pc:sldMk cId="1615997048" sldId="279"/>
            <ac:picMk id="12" creationId="{A935D580-1C12-D95B-E3EA-4F7DDAF04CEB}"/>
          </ac:picMkLst>
        </pc:picChg>
        <pc:picChg chg="mod">
          <ac:chgData name="Aran Oberle" userId="S::aoberle@bruyere.org::be0363db-9d75-4fdc-95ad-b092d83f3080" providerId="AD" clId="Web-{1E7DA419-7181-060E-2503-987CF7251472}" dt="2024-11-18T20:42:12.171" v="105" actId="1076"/>
          <ac:picMkLst>
            <pc:docMk/>
            <pc:sldMk cId="1615997048" sldId="279"/>
            <ac:picMk id="13" creationId="{C4B99B63-A917-0521-5E8C-68FE00CFED9F}"/>
          </ac:picMkLst>
        </pc:picChg>
      </pc:sldChg>
      <pc:sldChg chg="modSp">
        <pc:chgData name="Aran Oberle" userId="S::aoberle@bruyere.org::be0363db-9d75-4fdc-95ad-b092d83f3080" providerId="AD" clId="Web-{1E7DA419-7181-060E-2503-987CF7251472}" dt="2024-11-19T13:51:10.047" v="1027" actId="20577"/>
        <pc:sldMkLst>
          <pc:docMk/>
          <pc:sldMk cId="3823381034" sldId="284"/>
        </pc:sldMkLst>
        <pc:spChg chg="mod">
          <ac:chgData name="Aran Oberle" userId="S::aoberle@bruyere.org::be0363db-9d75-4fdc-95ad-b092d83f3080" providerId="AD" clId="Web-{1E7DA419-7181-060E-2503-987CF7251472}" dt="2024-11-19T13:51:10.047" v="1027" actId="20577"/>
          <ac:spMkLst>
            <pc:docMk/>
            <pc:sldMk cId="3823381034" sldId="284"/>
            <ac:spMk id="3" creationId="{B4D90F40-4666-6C3B-7341-CC8957C02F76}"/>
          </ac:spMkLst>
        </pc:spChg>
        <pc:spChg chg="mod">
          <ac:chgData name="Aran Oberle" userId="S::aoberle@bruyere.org::be0363db-9d75-4fdc-95ad-b092d83f3080" providerId="AD" clId="Web-{1E7DA419-7181-060E-2503-987CF7251472}" dt="2024-11-18T21:41:47.953" v="400" actId="1076"/>
          <ac:spMkLst>
            <pc:docMk/>
            <pc:sldMk cId="3823381034" sldId="284"/>
            <ac:spMk id="8" creationId="{987255BF-064E-CD89-4A2C-A009388546FB}"/>
          </ac:spMkLst>
        </pc:spChg>
        <pc:spChg chg="mod">
          <ac:chgData name="Aran Oberle" userId="S::aoberle@bruyere.org::be0363db-9d75-4fdc-95ad-b092d83f3080" providerId="AD" clId="Web-{1E7DA419-7181-060E-2503-987CF7251472}" dt="2024-11-18T21:42:26.094" v="417" actId="20577"/>
          <ac:spMkLst>
            <pc:docMk/>
            <pc:sldMk cId="3823381034" sldId="284"/>
            <ac:spMk id="11" creationId="{B4FFEF0B-239F-68BB-0E83-8BE215F1BFDD}"/>
          </ac:spMkLst>
        </pc:spChg>
      </pc:sldChg>
      <pc:sldChg chg="add replId">
        <pc:chgData name="Aran Oberle" userId="S::aoberle@bruyere.org::be0363db-9d75-4fdc-95ad-b092d83f3080" providerId="AD" clId="Web-{1E7DA419-7181-060E-2503-987CF7251472}" dt="2024-11-18T20:42:38.781" v="109"/>
        <pc:sldMkLst>
          <pc:docMk/>
          <pc:sldMk cId="2022712522" sldId="285"/>
        </pc:sldMkLst>
      </pc:sldChg>
      <pc:sldChg chg="add replId">
        <pc:chgData name="Aran Oberle" userId="S::aoberle@bruyere.org::be0363db-9d75-4fdc-95ad-b092d83f3080" providerId="AD" clId="Web-{1E7DA419-7181-060E-2503-987CF7251472}" dt="2024-11-18T20:42:46.046" v="110"/>
        <pc:sldMkLst>
          <pc:docMk/>
          <pc:sldMk cId="1751656269" sldId="286"/>
        </pc:sldMkLst>
      </pc:sldChg>
      <pc:sldChg chg="addSp delSp modSp add replId">
        <pc:chgData name="Aran Oberle" userId="S::aoberle@bruyere.org::be0363db-9d75-4fdc-95ad-b092d83f3080" providerId="AD" clId="Web-{1E7DA419-7181-060E-2503-987CF7251472}" dt="2024-11-18T21:09:10.694" v="186"/>
        <pc:sldMkLst>
          <pc:docMk/>
          <pc:sldMk cId="3143461523" sldId="287"/>
        </pc:sldMkLst>
        <pc:spChg chg="add del">
          <ac:chgData name="Aran Oberle" userId="S::aoberle@bruyere.org::be0363db-9d75-4fdc-95ad-b092d83f3080" providerId="AD" clId="Web-{1E7DA419-7181-060E-2503-987CF7251472}" dt="2024-11-18T21:07:38.147" v="158"/>
          <ac:spMkLst>
            <pc:docMk/>
            <pc:sldMk cId="3143461523" sldId="287"/>
            <ac:spMk id="5" creationId="{8605BC21-80C8-AC0F-4A90-67454D449ED3}"/>
          </ac:spMkLst>
        </pc:spChg>
        <pc:spChg chg="mod">
          <ac:chgData name="Aran Oberle" userId="S::aoberle@bruyere.org::be0363db-9d75-4fdc-95ad-b092d83f3080" providerId="AD" clId="Web-{1E7DA419-7181-060E-2503-987CF7251472}" dt="2024-11-18T21:07:44.741" v="160" actId="1076"/>
          <ac:spMkLst>
            <pc:docMk/>
            <pc:sldMk cId="3143461523" sldId="287"/>
            <ac:spMk id="6" creationId="{E5C0F6DF-FD5D-B165-9177-DD38772043E6}"/>
          </ac:spMkLst>
        </pc:spChg>
        <pc:spChg chg="del">
          <ac:chgData name="Aran Oberle" userId="S::aoberle@bruyere.org::be0363db-9d75-4fdc-95ad-b092d83f3080" providerId="AD" clId="Web-{1E7DA419-7181-060E-2503-987CF7251472}" dt="2024-11-18T21:09:10.022" v="184"/>
          <ac:spMkLst>
            <pc:docMk/>
            <pc:sldMk cId="3143461523" sldId="287"/>
            <ac:spMk id="8" creationId="{987255BF-064E-CD89-4A2C-A009388546FB}"/>
          </ac:spMkLst>
        </pc:spChg>
        <pc:spChg chg="del">
          <ac:chgData name="Aran Oberle" userId="S::aoberle@bruyere.org::be0363db-9d75-4fdc-95ad-b092d83f3080" providerId="AD" clId="Web-{1E7DA419-7181-060E-2503-987CF7251472}" dt="2024-11-18T21:09:10.007" v="183"/>
          <ac:spMkLst>
            <pc:docMk/>
            <pc:sldMk cId="3143461523" sldId="287"/>
            <ac:spMk id="16" creationId="{6469AA45-FCFA-6EEC-EB76-FAD03F1B2B42}"/>
          </ac:spMkLst>
        </pc:spChg>
        <pc:spChg chg="add">
          <ac:chgData name="Aran Oberle" userId="S::aoberle@bruyere.org::be0363db-9d75-4fdc-95ad-b092d83f3080" providerId="AD" clId="Web-{1E7DA419-7181-060E-2503-987CF7251472}" dt="2024-11-18T21:09:10.679" v="185"/>
          <ac:spMkLst>
            <pc:docMk/>
            <pc:sldMk cId="3143461523" sldId="287"/>
            <ac:spMk id="18" creationId="{FDEAE1D5-3581-F45B-961A-53B4690568C1}"/>
          </ac:spMkLst>
        </pc:spChg>
        <pc:spChg chg="add">
          <ac:chgData name="Aran Oberle" userId="S::aoberle@bruyere.org::be0363db-9d75-4fdc-95ad-b092d83f3080" providerId="AD" clId="Web-{1E7DA419-7181-060E-2503-987CF7251472}" dt="2024-11-18T21:09:10.694" v="186"/>
          <ac:spMkLst>
            <pc:docMk/>
            <pc:sldMk cId="3143461523" sldId="287"/>
            <ac:spMk id="20" creationId="{6228AC1C-3E91-CF04-D8A5-052156CA4854}"/>
          </ac:spMkLst>
        </pc:spChg>
        <pc:picChg chg="del">
          <ac:chgData name="Aran Oberle" userId="S::aoberle@bruyere.org::be0363db-9d75-4fdc-95ad-b092d83f3080" providerId="AD" clId="Web-{1E7DA419-7181-060E-2503-987CF7251472}" dt="2024-11-18T21:07:30.897" v="153"/>
          <ac:picMkLst>
            <pc:docMk/>
            <pc:sldMk cId="3143461523" sldId="287"/>
            <ac:picMk id="7" creationId="{78B3D7E3-C5CF-AB97-8A0D-51EB35B60819}"/>
          </ac:picMkLst>
        </pc:picChg>
        <pc:picChg chg="add">
          <ac:chgData name="Aran Oberle" userId="S::aoberle@bruyere.org::be0363db-9d75-4fdc-95ad-b092d83f3080" providerId="AD" clId="Web-{1E7DA419-7181-060E-2503-987CF7251472}" dt="2024-11-18T21:07:33.647" v="155"/>
          <ac:picMkLst>
            <pc:docMk/>
            <pc:sldMk cId="3143461523" sldId="287"/>
            <ac:picMk id="10" creationId="{BF6FE5B9-D4B0-41B6-9372-B345A3817790}"/>
          </ac:picMkLst>
        </pc:picChg>
        <pc:picChg chg="del">
          <ac:chgData name="Aran Oberle" userId="S::aoberle@bruyere.org::be0363db-9d75-4fdc-95ad-b092d83f3080" providerId="AD" clId="Web-{1E7DA419-7181-060E-2503-987CF7251472}" dt="2024-11-18T21:07:30.381" v="152"/>
          <ac:picMkLst>
            <pc:docMk/>
            <pc:sldMk cId="3143461523" sldId="287"/>
            <ac:picMk id="11" creationId="{3D03F5E3-7864-0B5B-F476-4ACEABC53833}"/>
          </ac:picMkLst>
        </pc:picChg>
        <pc:picChg chg="add mod">
          <ac:chgData name="Aran Oberle" userId="S::aoberle@bruyere.org::be0363db-9d75-4fdc-95ad-b092d83f3080" providerId="AD" clId="Web-{1E7DA419-7181-060E-2503-987CF7251472}" dt="2024-11-18T21:07:48.694" v="162" actId="1076"/>
          <ac:picMkLst>
            <pc:docMk/>
            <pc:sldMk cId="3143461523" sldId="287"/>
            <ac:picMk id="13" creationId="{411334F2-033C-F8F7-3079-388BE29842FC}"/>
          </ac:picMkLst>
        </pc:picChg>
        <pc:picChg chg="add mod">
          <ac:chgData name="Aran Oberle" userId="S::aoberle@bruyere.org::be0363db-9d75-4fdc-95ad-b092d83f3080" providerId="AD" clId="Web-{1E7DA419-7181-060E-2503-987CF7251472}" dt="2024-11-18T21:07:46.569" v="161" actId="1076"/>
          <ac:picMkLst>
            <pc:docMk/>
            <pc:sldMk cId="3143461523" sldId="287"/>
            <ac:picMk id="15" creationId="{406D4490-3AB7-F5A3-BAE1-9CFA1BB38398}"/>
          </ac:picMkLst>
        </pc:picChg>
      </pc:sldChg>
      <pc:sldChg chg="addSp delSp modSp add replId">
        <pc:chgData name="Aran Oberle" userId="S::aoberle@bruyere.org::be0363db-9d75-4fdc-95ad-b092d83f3080" providerId="AD" clId="Web-{1E7DA419-7181-060E-2503-987CF7251472}" dt="2024-11-18T21:08:56.288" v="182" actId="14100"/>
        <pc:sldMkLst>
          <pc:docMk/>
          <pc:sldMk cId="2172950290" sldId="288"/>
        </pc:sldMkLst>
        <pc:spChg chg="mod">
          <ac:chgData name="Aran Oberle" userId="S::aoberle@bruyere.org::be0363db-9d75-4fdc-95ad-b092d83f3080" providerId="AD" clId="Web-{1E7DA419-7181-060E-2503-987CF7251472}" dt="2024-11-18T20:45:05.109" v="117" actId="20577"/>
          <ac:spMkLst>
            <pc:docMk/>
            <pc:sldMk cId="2172950290" sldId="288"/>
            <ac:spMk id="7" creationId="{FD5C87C7-42C7-D18A-8447-F6DCB1215E8D}"/>
          </ac:spMkLst>
        </pc:spChg>
        <pc:spChg chg="mod">
          <ac:chgData name="Aran Oberle" userId="S::aoberle@bruyere.org::be0363db-9d75-4fdc-95ad-b092d83f3080" providerId="AD" clId="Web-{1E7DA419-7181-060E-2503-987CF7251472}" dt="2024-11-18T21:08:54.069" v="181" actId="1076"/>
          <ac:spMkLst>
            <pc:docMk/>
            <pc:sldMk cId="2172950290" sldId="288"/>
            <ac:spMk id="8" creationId="{987255BF-064E-CD89-4A2C-A009388546FB}"/>
          </ac:spMkLst>
        </pc:spChg>
        <pc:spChg chg="del">
          <ac:chgData name="Aran Oberle" userId="S::aoberle@bruyere.org::be0363db-9d75-4fdc-95ad-b092d83f3080" providerId="AD" clId="Web-{1E7DA419-7181-060E-2503-987CF7251472}" dt="2024-11-18T21:08:11.225" v="172"/>
          <ac:spMkLst>
            <pc:docMk/>
            <pc:sldMk cId="2172950290" sldId="288"/>
            <ac:spMk id="16" creationId="{C97C1E6C-7B9A-0294-9BED-F9F4A6C6AE9D}"/>
          </ac:spMkLst>
        </pc:spChg>
        <pc:spChg chg="add mod">
          <ac:chgData name="Aran Oberle" userId="S::aoberle@bruyere.org::be0363db-9d75-4fdc-95ad-b092d83f3080" providerId="AD" clId="Web-{1E7DA419-7181-060E-2503-987CF7251472}" dt="2024-11-18T21:08:56.288" v="182" actId="14100"/>
          <ac:spMkLst>
            <pc:docMk/>
            <pc:sldMk cId="2172950290" sldId="288"/>
            <ac:spMk id="17" creationId="{66F9BABA-94C3-1FF9-6E9B-22ADBD52CBC3}"/>
          </ac:spMkLst>
        </pc:spChg>
        <pc:picChg chg="add del mod">
          <ac:chgData name="Aran Oberle" userId="S::aoberle@bruyere.org::be0363db-9d75-4fdc-95ad-b092d83f3080" providerId="AD" clId="Web-{1E7DA419-7181-060E-2503-987CF7251472}" dt="2024-11-18T21:02:30.724" v="129"/>
          <ac:picMkLst>
            <pc:docMk/>
            <pc:sldMk cId="2172950290" sldId="288"/>
            <ac:picMk id="2" creationId="{AB397CFF-780C-AA0D-A04F-D138DADE30BC}"/>
          </ac:picMkLst>
        </pc:picChg>
        <pc:picChg chg="add del mod">
          <ac:chgData name="Aran Oberle" userId="S::aoberle@bruyere.org::be0363db-9d75-4fdc-95ad-b092d83f3080" providerId="AD" clId="Web-{1E7DA419-7181-060E-2503-987CF7251472}" dt="2024-11-18T21:02:33.599" v="130"/>
          <ac:picMkLst>
            <pc:docMk/>
            <pc:sldMk cId="2172950290" sldId="288"/>
            <ac:picMk id="3" creationId="{7569A866-AB73-3A92-6D29-7D573CF09E26}"/>
          </ac:picMkLst>
        </pc:picChg>
        <pc:picChg chg="del">
          <ac:chgData name="Aran Oberle" userId="S::aoberle@bruyere.org::be0363db-9d75-4fdc-95ad-b092d83f3080" providerId="AD" clId="Web-{1E7DA419-7181-060E-2503-987CF7251472}" dt="2024-11-18T21:06:18.225" v="131"/>
          <ac:picMkLst>
            <pc:docMk/>
            <pc:sldMk cId="2172950290" sldId="288"/>
            <ac:picMk id="6" creationId="{D6F65950-4862-9F54-0823-F2C941FF828D}"/>
          </ac:picMkLst>
        </pc:picChg>
        <pc:picChg chg="add mod">
          <ac:chgData name="Aran Oberle" userId="S::aoberle@bruyere.org::be0363db-9d75-4fdc-95ad-b092d83f3080" providerId="AD" clId="Web-{1E7DA419-7181-060E-2503-987CF7251472}" dt="2024-11-18T21:07:20.522" v="151" actId="1076"/>
          <ac:picMkLst>
            <pc:docMk/>
            <pc:sldMk cId="2172950290" sldId="288"/>
            <ac:picMk id="12" creationId="{86569D47-6BDD-6048-A54E-DA0D575C826A}"/>
          </ac:picMkLst>
        </pc:picChg>
        <pc:picChg chg="mod">
          <ac:chgData name="Aran Oberle" userId="S::aoberle@bruyere.org::be0363db-9d75-4fdc-95ad-b092d83f3080" providerId="AD" clId="Web-{1E7DA419-7181-060E-2503-987CF7251472}" dt="2024-11-18T21:07:12.256" v="147" actId="1076"/>
          <ac:picMkLst>
            <pc:docMk/>
            <pc:sldMk cId="2172950290" sldId="288"/>
            <ac:picMk id="13" creationId="{E207E5B9-6969-D7ED-D280-07B78923237B}"/>
          </ac:picMkLst>
        </pc:picChg>
        <pc:picChg chg="add mod">
          <ac:chgData name="Aran Oberle" userId="S::aoberle@bruyere.org::be0363db-9d75-4fdc-95ad-b092d83f3080" providerId="AD" clId="Web-{1E7DA419-7181-060E-2503-987CF7251472}" dt="2024-11-18T21:07:13.506" v="148" actId="1076"/>
          <ac:picMkLst>
            <pc:docMk/>
            <pc:sldMk cId="2172950290" sldId="288"/>
            <ac:picMk id="18" creationId="{F70E3816-F0E2-4351-C841-97557300E43B}"/>
          </ac:picMkLst>
        </pc:picChg>
      </pc:sldChg>
      <pc:sldChg chg="addSp delSp modSp add replId">
        <pc:chgData name="Aran Oberle" userId="S::aoberle@bruyere.org::be0363db-9d75-4fdc-95ad-b092d83f3080" providerId="AD" clId="Web-{1E7DA419-7181-060E-2503-987CF7251472}" dt="2024-11-19T14:21:26.795" v="1465" actId="1076"/>
        <pc:sldMkLst>
          <pc:docMk/>
          <pc:sldMk cId="1252687299" sldId="289"/>
        </pc:sldMkLst>
        <pc:spChg chg="del">
          <ac:chgData name="Aran Oberle" userId="S::aoberle@bruyere.org::be0363db-9d75-4fdc-95ad-b092d83f3080" providerId="AD" clId="Web-{1E7DA419-7181-060E-2503-987CF7251472}" dt="2024-11-18T21:40:16.734" v="350"/>
          <ac:spMkLst>
            <pc:docMk/>
            <pc:sldMk cId="1252687299" sldId="289"/>
            <ac:spMk id="2" creationId="{8A55A722-DB92-04AA-5DAF-B7DA31672545}"/>
          </ac:spMkLst>
        </pc:spChg>
        <pc:spChg chg="mod">
          <ac:chgData name="Aran Oberle" userId="S::aoberle@bruyere.org::be0363db-9d75-4fdc-95ad-b092d83f3080" providerId="AD" clId="Web-{1E7DA419-7181-060E-2503-987CF7251472}" dt="2024-11-18T21:41:14.719" v="389" actId="1076"/>
          <ac:spMkLst>
            <pc:docMk/>
            <pc:sldMk cId="1252687299" sldId="289"/>
            <ac:spMk id="3" creationId="{B4FFEF0B-239F-68BB-0E83-8BE215F1BFDD}"/>
          </ac:spMkLst>
        </pc:spChg>
        <pc:spChg chg="mod">
          <ac:chgData name="Aran Oberle" userId="S::aoberle@bruyere.org::be0363db-9d75-4fdc-95ad-b092d83f3080" providerId="AD" clId="Web-{1E7DA419-7181-060E-2503-987CF7251472}" dt="2024-11-18T21:41:28.625" v="397" actId="1076"/>
          <ac:spMkLst>
            <pc:docMk/>
            <pc:sldMk cId="1252687299" sldId="289"/>
            <ac:spMk id="6" creationId="{E5C0F6DF-FD5D-B165-9177-DD38772043E6}"/>
          </ac:spMkLst>
        </pc:spChg>
        <pc:spChg chg="add">
          <ac:chgData name="Aran Oberle" userId="S::aoberle@bruyere.org::be0363db-9d75-4fdc-95ad-b092d83f3080" providerId="AD" clId="Web-{1E7DA419-7181-060E-2503-987CF7251472}" dt="2024-11-18T21:40:17.375" v="351"/>
          <ac:spMkLst>
            <pc:docMk/>
            <pc:sldMk cId="1252687299" sldId="289"/>
            <ac:spMk id="7" creationId="{3815BD42-3E56-E4DA-AB0F-3EAD76B4BE82}"/>
          </ac:spMkLst>
        </pc:spChg>
        <pc:spChg chg="mod">
          <ac:chgData name="Aran Oberle" userId="S::aoberle@bruyere.org::be0363db-9d75-4fdc-95ad-b092d83f3080" providerId="AD" clId="Web-{1E7DA419-7181-060E-2503-987CF7251472}" dt="2024-11-18T21:41:14.641" v="383" actId="1076"/>
          <ac:spMkLst>
            <pc:docMk/>
            <pc:sldMk cId="1252687299" sldId="289"/>
            <ac:spMk id="8" creationId="{987255BF-064E-CD89-4A2C-A009388546FB}"/>
          </ac:spMkLst>
        </pc:spChg>
        <pc:spChg chg="add mod">
          <ac:chgData name="Aran Oberle" userId="S::aoberle@bruyere.org::be0363db-9d75-4fdc-95ad-b092d83f3080" providerId="AD" clId="Web-{1E7DA419-7181-060E-2503-987CF7251472}" dt="2024-11-19T14:20:37.732" v="1462" actId="14100"/>
          <ac:spMkLst>
            <pc:docMk/>
            <pc:sldMk cId="1252687299" sldId="289"/>
            <ac:spMk id="10" creationId="{1DFA62D7-B670-FAE6-F038-32E90B16FA3A}"/>
          </ac:spMkLst>
        </pc:spChg>
        <pc:picChg chg="add del mod">
          <ac:chgData name="Aran Oberle" userId="S::aoberle@bruyere.org::be0363db-9d75-4fdc-95ad-b092d83f3080" providerId="AD" clId="Web-{1E7DA419-7181-060E-2503-987CF7251472}" dt="2024-11-19T14:05:48.936" v="1338"/>
          <ac:picMkLst>
            <pc:docMk/>
            <pc:sldMk cId="1252687299" sldId="289"/>
            <ac:picMk id="2" creationId="{A98DA860-4832-CC99-3F0F-FEE3926FB398}"/>
          </ac:picMkLst>
        </pc:picChg>
        <pc:picChg chg="add mod">
          <ac:chgData name="Aran Oberle" userId="S::aoberle@bruyere.org::be0363db-9d75-4fdc-95ad-b092d83f3080" providerId="AD" clId="Web-{1E7DA419-7181-060E-2503-987CF7251472}" dt="2024-11-19T14:21:26.795" v="1465" actId="1076"/>
          <ac:picMkLst>
            <pc:docMk/>
            <pc:sldMk cId="1252687299" sldId="289"/>
            <ac:picMk id="5" creationId="{D635ED07-2033-BF1A-A892-16D7E7248706}"/>
          </ac:picMkLst>
        </pc:picChg>
        <pc:picChg chg="add del">
          <ac:chgData name="Aran Oberle" userId="S::aoberle@bruyere.org::be0363db-9d75-4fdc-95ad-b092d83f3080" providerId="AD" clId="Web-{1E7DA419-7181-060E-2503-987CF7251472}" dt="2024-11-19T14:04:36.685" v="1317"/>
          <ac:picMkLst>
            <pc:docMk/>
            <pc:sldMk cId="1252687299" sldId="289"/>
            <ac:picMk id="12" creationId="{70B96514-5398-70E5-13D4-8EFFFA710014}"/>
          </ac:picMkLst>
        </pc:picChg>
        <pc:picChg chg="add">
          <ac:chgData name="Aran Oberle" userId="S::aoberle@bruyere.org::be0363db-9d75-4fdc-95ad-b092d83f3080" providerId="AD" clId="Web-{1E7DA419-7181-060E-2503-987CF7251472}" dt="2024-11-18T21:40:17.422" v="354"/>
          <ac:picMkLst>
            <pc:docMk/>
            <pc:sldMk cId="1252687299" sldId="289"/>
            <ac:picMk id="14" creationId="{A5C76E5B-B0C5-C310-1E3D-16401DCA47F7}"/>
          </ac:picMkLst>
        </pc:picChg>
        <pc:picChg chg="add">
          <ac:chgData name="Aran Oberle" userId="S::aoberle@bruyere.org::be0363db-9d75-4fdc-95ad-b092d83f3080" providerId="AD" clId="Web-{1E7DA419-7181-060E-2503-987CF7251472}" dt="2024-11-18T21:40:17.437" v="355"/>
          <ac:picMkLst>
            <pc:docMk/>
            <pc:sldMk cId="1252687299" sldId="289"/>
            <ac:picMk id="16" creationId="{48A0733A-D8F3-3CF6-500F-1552E42D6505}"/>
          </ac:picMkLst>
        </pc:picChg>
        <pc:picChg chg="add">
          <ac:chgData name="Aran Oberle" userId="S::aoberle@bruyere.org::be0363db-9d75-4fdc-95ad-b092d83f3080" providerId="AD" clId="Web-{1E7DA419-7181-060E-2503-987CF7251472}" dt="2024-11-18T21:40:17.453" v="356"/>
          <ac:picMkLst>
            <pc:docMk/>
            <pc:sldMk cId="1252687299" sldId="289"/>
            <ac:picMk id="18" creationId="{F88F1CB7-40BB-B057-84A8-1C7FA46DB4FB}"/>
          </ac:picMkLst>
        </pc:picChg>
        <pc:picChg chg="add">
          <ac:chgData name="Aran Oberle" userId="S::aoberle@bruyere.org::be0363db-9d75-4fdc-95ad-b092d83f3080" providerId="AD" clId="Web-{1E7DA419-7181-060E-2503-987CF7251472}" dt="2024-11-18T21:40:17.484" v="357"/>
          <ac:picMkLst>
            <pc:docMk/>
            <pc:sldMk cId="1252687299" sldId="289"/>
            <ac:picMk id="20" creationId="{7BE727CA-A9AF-E632-3160-4C49C45EB6AD}"/>
          </ac:picMkLst>
        </pc:picChg>
        <pc:picChg chg="mod">
          <ac:chgData name="Aran Oberle" userId="S::aoberle@bruyere.org::be0363db-9d75-4fdc-95ad-b092d83f3080" providerId="AD" clId="Web-{1E7DA419-7181-060E-2503-987CF7251472}" dt="2024-11-18T21:41:14.656" v="384" actId="1076"/>
          <ac:picMkLst>
            <pc:docMk/>
            <pc:sldMk cId="1252687299" sldId="289"/>
            <ac:picMk id="28" creationId="{207EE793-B812-0239-F964-9F103A5C31B1}"/>
          </ac:picMkLst>
        </pc:picChg>
        <pc:picChg chg="mod">
          <ac:chgData name="Aran Oberle" userId="S::aoberle@bruyere.org::be0363db-9d75-4fdc-95ad-b092d83f3080" providerId="AD" clId="Web-{1E7DA419-7181-060E-2503-987CF7251472}" dt="2024-11-18T21:41:14.656" v="385" actId="1076"/>
          <ac:picMkLst>
            <pc:docMk/>
            <pc:sldMk cId="1252687299" sldId="289"/>
            <ac:picMk id="30" creationId="{C50D31AD-8F7D-DCF2-520B-EF70871EC59D}"/>
          </ac:picMkLst>
        </pc:picChg>
        <pc:picChg chg="mod">
          <ac:chgData name="Aran Oberle" userId="S::aoberle@bruyere.org::be0363db-9d75-4fdc-95ad-b092d83f3080" providerId="AD" clId="Web-{1E7DA419-7181-060E-2503-987CF7251472}" dt="2024-11-18T21:41:14.672" v="386" actId="1076"/>
          <ac:picMkLst>
            <pc:docMk/>
            <pc:sldMk cId="1252687299" sldId="289"/>
            <ac:picMk id="32" creationId="{1B495166-22DD-83FF-5E2B-FDF88CCCC80C}"/>
          </ac:picMkLst>
        </pc:picChg>
        <pc:picChg chg="mod">
          <ac:chgData name="Aran Oberle" userId="S::aoberle@bruyere.org::be0363db-9d75-4fdc-95ad-b092d83f3080" providerId="AD" clId="Web-{1E7DA419-7181-060E-2503-987CF7251472}" dt="2024-11-18T21:41:14.687" v="387" actId="1076"/>
          <ac:picMkLst>
            <pc:docMk/>
            <pc:sldMk cId="1252687299" sldId="289"/>
            <ac:picMk id="34" creationId="{1ED0C6FA-AC47-C48E-F944-97CCFACE4236}"/>
          </ac:picMkLst>
        </pc:picChg>
        <pc:picChg chg="mod">
          <ac:chgData name="Aran Oberle" userId="S::aoberle@bruyere.org::be0363db-9d75-4fdc-95ad-b092d83f3080" providerId="AD" clId="Web-{1E7DA419-7181-060E-2503-987CF7251472}" dt="2024-11-18T21:41:14.687" v="388" actId="1076"/>
          <ac:picMkLst>
            <pc:docMk/>
            <pc:sldMk cId="1252687299" sldId="289"/>
            <ac:picMk id="36" creationId="{B7DC8942-64C5-9B35-C199-A76485CCDE01}"/>
          </ac:picMkLst>
        </pc:picChg>
      </pc:sldChg>
      <pc:sldChg chg="add replId">
        <pc:chgData name="Aran Oberle" userId="S::aoberle@bruyere.org::be0363db-9d75-4fdc-95ad-b092d83f3080" providerId="AD" clId="Web-{1E7DA419-7181-060E-2503-987CF7251472}" dt="2024-11-18T21:41:52.172" v="401"/>
        <pc:sldMkLst>
          <pc:docMk/>
          <pc:sldMk cId="4235847584" sldId="290"/>
        </pc:sldMkLst>
      </pc:sldChg>
      <pc:sldChg chg="add replId">
        <pc:chgData name="Aran Oberle" userId="S::aoberle@bruyere.org::be0363db-9d75-4fdc-95ad-b092d83f3080" providerId="AD" clId="Web-{1E7DA419-7181-060E-2503-987CF7251472}" dt="2024-11-18T21:43:01.719" v="418"/>
        <pc:sldMkLst>
          <pc:docMk/>
          <pc:sldMk cId="2691260334" sldId="291"/>
        </pc:sldMkLst>
      </pc:sldChg>
      <pc:sldChg chg="addSp delSp modSp add replId">
        <pc:chgData name="Aran Oberle" userId="S::aoberle@bruyere.org::be0363db-9d75-4fdc-95ad-b092d83f3080" providerId="AD" clId="Web-{1E7DA419-7181-060E-2503-987CF7251472}" dt="2024-11-18T21:48:36.190" v="852" actId="1076"/>
        <pc:sldMkLst>
          <pc:docMk/>
          <pc:sldMk cId="2783905447" sldId="292"/>
        </pc:sldMkLst>
        <pc:spChg chg="del">
          <ac:chgData name="Aran Oberle" userId="S::aoberle@bruyere.org::be0363db-9d75-4fdc-95ad-b092d83f3080" providerId="AD" clId="Web-{1E7DA419-7181-060E-2503-987CF7251472}" dt="2024-11-18T21:47:22.892" v="830"/>
          <ac:spMkLst>
            <pc:docMk/>
            <pc:sldMk cId="2783905447" sldId="292"/>
            <ac:spMk id="2" creationId="{8A55A722-DB92-04AA-5DAF-B7DA31672545}"/>
          </ac:spMkLst>
        </pc:spChg>
        <pc:spChg chg="mod">
          <ac:chgData name="Aran Oberle" userId="S::aoberle@bruyere.org::be0363db-9d75-4fdc-95ad-b092d83f3080" providerId="AD" clId="Web-{1E7DA419-7181-060E-2503-987CF7251472}" dt="2024-11-18T21:47:52.439" v="845" actId="1076"/>
          <ac:spMkLst>
            <pc:docMk/>
            <pc:sldMk cId="2783905447" sldId="292"/>
            <ac:spMk id="6" creationId="{E5C0F6DF-FD5D-B165-9177-DD38772043E6}"/>
          </ac:spMkLst>
        </pc:spChg>
        <pc:spChg chg="del">
          <ac:chgData name="Aran Oberle" userId="S::aoberle@bruyere.org::be0363db-9d75-4fdc-95ad-b092d83f3080" providerId="AD" clId="Web-{1E7DA419-7181-060E-2503-987CF7251472}" dt="2024-11-18T21:47:22.892" v="831"/>
          <ac:spMkLst>
            <pc:docMk/>
            <pc:sldMk cId="2783905447" sldId="292"/>
            <ac:spMk id="12" creationId="{E75C715E-F0CF-F029-4A5B-5AC6500BDE67}"/>
          </ac:spMkLst>
        </pc:spChg>
        <pc:picChg chg="del">
          <ac:chgData name="Aran Oberle" userId="S::aoberle@bruyere.org::be0363db-9d75-4fdc-95ad-b092d83f3080" providerId="AD" clId="Web-{1E7DA419-7181-060E-2503-987CF7251472}" dt="2024-11-18T21:47:22.892" v="829"/>
          <ac:picMkLst>
            <pc:docMk/>
            <pc:sldMk cId="2783905447" sldId="292"/>
            <ac:picMk id="5" creationId="{F7D9BFC7-D74A-33D8-99FF-F56123FAB479}"/>
          </ac:picMkLst>
        </pc:picChg>
        <pc:picChg chg="del">
          <ac:chgData name="Aran Oberle" userId="S::aoberle@bruyere.org::be0363db-9d75-4fdc-95ad-b092d83f3080" providerId="AD" clId="Web-{1E7DA419-7181-060E-2503-987CF7251472}" dt="2024-11-18T21:47:22.892" v="828"/>
          <ac:picMkLst>
            <pc:docMk/>
            <pc:sldMk cId="2783905447" sldId="292"/>
            <ac:picMk id="7" creationId="{7EA5D626-3548-1EAD-2758-945D8F78602B}"/>
          </ac:picMkLst>
        </pc:picChg>
        <pc:picChg chg="del">
          <ac:chgData name="Aran Oberle" userId="S::aoberle@bruyere.org::be0363db-9d75-4fdc-95ad-b092d83f3080" providerId="AD" clId="Web-{1E7DA419-7181-060E-2503-987CF7251472}" dt="2024-11-18T21:47:22.877" v="827"/>
          <ac:picMkLst>
            <pc:docMk/>
            <pc:sldMk cId="2783905447" sldId="292"/>
            <ac:picMk id="9" creationId="{46FBC21F-7E1B-470F-D2DF-818B610B23AE}"/>
          </ac:picMkLst>
        </pc:picChg>
        <pc:picChg chg="del">
          <ac:chgData name="Aran Oberle" userId="S::aoberle@bruyere.org::be0363db-9d75-4fdc-95ad-b092d83f3080" providerId="AD" clId="Web-{1E7DA419-7181-060E-2503-987CF7251472}" dt="2024-11-18T21:47:22.877" v="826"/>
          <ac:picMkLst>
            <pc:docMk/>
            <pc:sldMk cId="2783905447" sldId="292"/>
            <ac:picMk id="10" creationId="{8B23A5EA-C709-DCF9-5B19-0CED9971D0C2}"/>
          </ac:picMkLst>
        </pc:picChg>
        <pc:picChg chg="del">
          <ac:chgData name="Aran Oberle" userId="S::aoberle@bruyere.org::be0363db-9d75-4fdc-95ad-b092d83f3080" providerId="AD" clId="Web-{1E7DA419-7181-060E-2503-987CF7251472}" dt="2024-11-18T21:47:22.877" v="825"/>
          <ac:picMkLst>
            <pc:docMk/>
            <pc:sldMk cId="2783905447" sldId="292"/>
            <ac:picMk id="11" creationId="{584BAD9B-3B1F-6E80-B76A-E6D724059C8E}"/>
          </ac:picMkLst>
        </pc:picChg>
        <pc:picChg chg="add mod">
          <ac:chgData name="Aran Oberle" userId="S::aoberle@bruyere.org::be0363db-9d75-4fdc-95ad-b092d83f3080" providerId="AD" clId="Web-{1E7DA419-7181-060E-2503-987CF7251472}" dt="2024-11-18T21:48:10.393" v="849" actId="1076"/>
          <ac:picMkLst>
            <pc:docMk/>
            <pc:sldMk cId="2783905447" sldId="292"/>
            <ac:picMk id="13" creationId="{3BACAC83-ABD1-48E3-DD89-E750ED38584E}"/>
          </ac:picMkLst>
        </pc:picChg>
        <pc:picChg chg="add mod">
          <ac:chgData name="Aran Oberle" userId="S::aoberle@bruyere.org::be0363db-9d75-4fdc-95ad-b092d83f3080" providerId="AD" clId="Web-{1E7DA419-7181-060E-2503-987CF7251472}" dt="2024-11-18T21:48:36.190" v="852" actId="1076"/>
          <ac:picMkLst>
            <pc:docMk/>
            <pc:sldMk cId="2783905447" sldId="292"/>
            <ac:picMk id="14" creationId="{C68989E8-5168-8171-CE2B-EC37A5FF8D7F}"/>
          </ac:picMkLst>
        </pc:picChg>
      </pc:sldChg>
      <pc:sldChg chg="addSp delSp modSp add replId">
        <pc:chgData name="Aran Oberle" userId="S::aoberle@bruyere.org::be0363db-9d75-4fdc-95ad-b092d83f3080" providerId="AD" clId="Web-{1E7DA419-7181-060E-2503-987CF7251472}" dt="2024-11-18T21:49:04.893" v="863" actId="1076"/>
        <pc:sldMkLst>
          <pc:docMk/>
          <pc:sldMk cId="1778740011" sldId="293"/>
        </pc:sldMkLst>
        <pc:spChg chg="mod">
          <ac:chgData name="Aran Oberle" userId="S::aoberle@bruyere.org::be0363db-9d75-4fdc-95ad-b092d83f3080" providerId="AD" clId="Web-{1E7DA419-7181-060E-2503-987CF7251472}" dt="2024-11-18T21:49:04.893" v="863" actId="1076"/>
          <ac:spMkLst>
            <pc:docMk/>
            <pc:sldMk cId="1778740011" sldId="293"/>
            <ac:spMk id="6" creationId="{E5C0F6DF-FD5D-B165-9177-DD38772043E6}"/>
          </ac:spMkLst>
        </pc:spChg>
        <pc:spChg chg="del">
          <ac:chgData name="Aran Oberle" userId="S::aoberle@bruyere.org::be0363db-9d75-4fdc-95ad-b092d83f3080" providerId="AD" clId="Web-{1E7DA419-7181-060E-2503-987CF7251472}" dt="2024-11-18T21:47:37.049" v="841"/>
          <ac:spMkLst>
            <pc:docMk/>
            <pc:sldMk cId="1778740011" sldId="293"/>
            <ac:spMk id="7" creationId="{3815BD42-3E56-E4DA-AB0F-3EAD76B4BE82}"/>
          </ac:spMkLst>
        </pc:spChg>
        <pc:spChg chg="del">
          <ac:chgData name="Aran Oberle" userId="S::aoberle@bruyere.org::be0363db-9d75-4fdc-95ad-b092d83f3080" providerId="AD" clId="Web-{1E7DA419-7181-060E-2503-987CF7251472}" dt="2024-11-18T21:47:37.049" v="840"/>
          <ac:spMkLst>
            <pc:docMk/>
            <pc:sldMk cId="1778740011" sldId="293"/>
            <ac:spMk id="10" creationId="{1DFA62D7-B670-FAE6-F038-32E90B16FA3A}"/>
          </ac:spMkLst>
        </pc:spChg>
        <pc:picChg chg="add">
          <ac:chgData name="Aran Oberle" userId="S::aoberle@bruyere.org::be0363db-9d75-4fdc-95ad-b092d83f3080" providerId="AD" clId="Web-{1E7DA419-7181-060E-2503-987CF7251472}" dt="2024-11-18T21:48:42.111" v="853"/>
          <ac:picMkLst>
            <pc:docMk/>
            <pc:sldMk cId="1778740011" sldId="293"/>
            <ac:picMk id="5" creationId="{B7E391FF-451A-F1D9-22E3-9154930A32F7}"/>
          </ac:picMkLst>
        </pc:picChg>
        <pc:picChg chg="add">
          <ac:chgData name="Aran Oberle" userId="S::aoberle@bruyere.org::be0363db-9d75-4fdc-95ad-b092d83f3080" providerId="AD" clId="Web-{1E7DA419-7181-060E-2503-987CF7251472}" dt="2024-11-18T21:48:42.127" v="854"/>
          <ac:picMkLst>
            <pc:docMk/>
            <pc:sldMk cId="1778740011" sldId="293"/>
            <ac:picMk id="11" creationId="{E162DAAB-5281-1FA2-D9B7-3656480DBC59}"/>
          </ac:picMkLst>
        </pc:picChg>
        <pc:picChg chg="del">
          <ac:chgData name="Aran Oberle" userId="S::aoberle@bruyere.org::be0363db-9d75-4fdc-95ad-b092d83f3080" providerId="AD" clId="Web-{1E7DA419-7181-060E-2503-987CF7251472}" dt="2024-11-18T21:47:37.049" v="839"/>
          <ac:picMkLst>
            <pc:docMk/>
            <pc:sldMk cId="1778740011" sldId="293"/>
            <ac:picMk id="12" creationId="{70B96514-5398-70E5-13D4-8EFFFA710014}"/>
          </ac:picMkLst>
        </pc:picChg>
        <pc:picChg chg="del">
          <ac:chgData name="Aran Oberle" userId="S::aoberle@bruyere.org::be0363db-9d75-4fdc-95ad-b092d83f3080" providerId="AD" clId="Web-{1E7DA419-7181-060E-2503-987CF7251472}" dt="2024-11-18T21:47:37.049" v="838"/>
          <ac:picMkLst>
            <pc:docMk/>
            <pc:sldMk cId="1778740011" sldId="293"/>
            <ac:picMk id="14" creationId="{A5C76E5B-B0C5-C310-1E3D-16401DCA47F7}"/>
          </ac:picMkLst>
        </pc:picChg>
        <pc:picChg chg="del">
          <ac:chgData name="Aran Oberle" userId="S::aoberle@bruyere.org::be0363db-9d75-4fdc-95ad-b092d83f3080" providerId="AD" clId="Web-{1E7DA419-7181-060E-2503-987CF7251472}" dt="2024-11-18T21:47:37.049" v="837"/>
          <ac:picMkLst>
            <pc:docMk/>
            <pc:sldMk cId="1778740011" sldId="293"/>
            <ac:picMk id="16" creationId="{48A0733A-D8F3-3CF6-500F-1552E42D6505}"/>
          </ac:picMkLst>
        </pc:picChg>
        <pc:picChg chg="del">
          <ac:chgData name="Aran Oberle" userId="S::aoberle@bruyere.org::be0363db-9d75-4fdc-95ad-b092d83f3080" providerId="AD" clId="Web-{1E7DA419-7181-060E-2503-987CF7251472}" dt="2024-11-18T21:47:37.049" v="836"/>
          <ac:picMkLst>
            <pc:docMk/>
            <pc:sldMk cId="1778740011" sldId="293"/>
            <ac:picMk id="18" creationId="{F88F1CB7-40BB-B057-84A8-1C7FA46DB4FB}"/>
          </ac:picMkLst>
        </pc:picChg>
        <pc:picChg chg="del">
          <ac:chgData name="Aran Oberle" userId="S::aoberle@bruyere.org::be0363db-9d75-4fdc-95ad-b092d83f3080" providerId="AD" clId="Web-{1E7DA419-7181-060E-2503-987CF7251472}" dt="2024-11-18T21:47:37.049" v="835"/>
          <ac:picMkLst>
            <pc:docMk/>
            <pc:sldMk cId="1778740011" sldId="293"/>
            <ac:picMk id="20" creationId="{7BE727CA-A9AF-E632-3160-4C49C45EB6AD}"/>
          </ac:picMkLst>
        </pc:picChg>
      </pc:sldChg>
      <pc:sldChg chg="add del replId">
        <pc:chgData name="Aran Oberle" userId="S::aoberle@bruyere.org::be0363db-9d75-4fdc-95ad-b092d83f3080" providerId="AD" clId="Web-{1E7DA419-7181-060E-2503-987CF7251472}" dt="2024-11-18T21:47:26.220" v="833"/>
        <pc:sldMkLst>
          <pc:docMk/>
          <pc:sldMk cId="2890983620" sldId="293"/>
        </pc:sldMkLst>
      </pc:sldChg>
      <pc:sldChg chg="addSp delSp modSp add replId">
        <pc:chgData name="Aran Oberle" userId="S::aoberle@bruyere.org::be0363db-9d75-4fdc-95ad-b092d83f3080" providerId="AD" clId="Web-{1E7DA419-7181-060E-2503-987CF7251472}" dt="2024-11-18T21:50:58.971" v="892" actId="1076"/>
        <pc:sldMkLst>
          <pc:docMk/>
          <pc:sldMk cId="839442877" sldId="294"/>
        </pc:sldMkLst>
        <pc:spChg chg="mod">
          <ac:chgData name="Aran Oberle" userId="S::aoberle@bruyere.org::be0363db-9d75-4fdc-95ad-b092d83f3080" providerId="AD" clId="Web-{1E7DA419-7181-060E-2503-987CF7251472}" dt="2024-11-18T21:50:58.971" v="892" actId="1076"/>
          <ac:spMkLst>
            <pc:docMk/>
            <pc:sldMk cId="839442877" sldId="294"/>
            <ac:spMk id="6" creationId="{E5C0F6DF-FD5D-B165-9177-DD38772043E6}"/>
          </ac:spMkLst>
        </pc:spChg>
        <pc:picChg chg="add mod">
          <ac:chgData name="Aran Oberle" userId="S::aoberle@bruyere.org::be0363db-9d75-4fdc-95ad-b092d83f3080" providerId="AD" clId="Web-{1E7DA419-7181-060E-2503-987CF7251472}" dt="2024-11-18T21:50:54.628" v="891" actId="1076"/>
          <ac:picMkLst>
            <pc:docMk/>
            <pc:sldMk cId="839442877" sldId="294"/>
            <ac:picMk id="2" creationId="{0D8E1982-B48F-B4E2-A163-8A512B2D99D5}"/>
          </ac:picMkLst>
        </pc:picChg>
        <pc:picChg chg="del">
          <ac:chgData name="Aran Oberle" userId="S::aoberle@bruyere.org::be0363db-9d75-4fdc-95ad-b092d83f3080" providerId="AD" clId="Web-{1E7DA419-7181-060E-2503-987CF7251472}" dt="2024-11-18T21:50:17.831" v="875"/>
          <ac:picMkLst>
            <pc:docMk/>
            <pc:sldMk cId="839442877" sldId="294"/>
            <ac:picMk id="13" creationId="{3BACAC83-ABD1-48E3-DD89-E750ED38584E}"/>
          </ac:picMkLst>
        </pc:picChg>
        <pc:picChg chg="del">
          <ac:chgData name="Aran Oberle" userId="S::aoberle@bruyere.org::be0363db-9d75-4fdc-95ad-b092d83f3080" providerId="AD" clId="Web-{1E7DA419-7181-060E-2503-987CF7251472}" dt="2024-11-18T21:50:17.831" v="874"/>
          <ac:picMkLst>
            <pc:docMk/>
            <pc:sldMk cId="839442877" sldId="294"/>
            <ac:picMk id="14" creationId="{C68989E8-5168-8171-CE2B-EC37A5FF8D7F}"/>
          </ac:picMkLst>
        </pc:picChg>
      </pc:sldChg>
      <pc:sldChg chg="addSp delSp modSp add replId">
        <pc:chgData name="Aran Oberle" userId="S::aoberle@bruyere.org::be0363db-9d75-4fdc-95ad-b092d83f3080" providerId="AD" clId="Web-{1E7DA419-7181-060E-2503-987CF7251472}" dt="2024-11-18T21:51:41.972" v="905" actId="1076"/>
        <pc:sldMkLst>
          <pc:docMk/>
          <pc:sldMk cId="346116779" sldId="295"/>
        </pc:sldMkLst>
        <pc:spChg chg="mod">
          <ac:chgData name="Aran Oberle" userId="S::aoberle@bruyere.org::be0363db-9d75-4fdc-95ad-b092d83f3080" providerId="AD" clId="Web-{1E7DA419-7181-060E-2503-987CF7251472}" dt="2024-11-18T21:51:41.972" v="905" actId="1076"/>
          <ac:spMkLst>
            <pc:docMk/>
            <pc:sldMk cId="346116779" sldId="295"/>
            <ac:spMk id="6" creationId="{E5C0F6DF-FD5D-B165-9177-DD38772043E6}"/>
          </ac:spMkLst>
        </pc:spChg>
        <pc:picChg chg="del">
          <ac:chgData name="Aran Oberle" userId="S::aoberle@bruyere.org::be0363db-9d75-4fdc-95ad-b092d83f3080" providerId="AD" clId="Web-{1E7DA419-7181-060E-2503-987CF7251472}" dt="2024-11-18T21:50:15.690" v="873"/>
          <ac:picMkLst>
            <pc:docMk/>
            <pc:sldMk cId="346116779" sldId="295"/>
            <ac:picMk id="5" creationId="{B7E391FF-451A-F1D9-22E3-9154930A32F7}"/>
          </ac:picMkLst>
        </pc:picChg>
        <pc:picChg chg="add">
          <ac:chgData name="Aran Oberle" userId="S::aoberle@bruyere.org::be0363db-9d75-4fdc-95ad-b092d83f3080" providerId="AD" clId="Web-{1E7DA419-7181-060E-2503-987CF7251472}" dt="2024-11-18T21:51:03.440" v="893"/>
          <ac:picMkLst>
            <pc:docMk/>
            <pc:sldMk cId="346116779" sldId="295"/>
            <ac:picMk id="7" creationId="{FCC09352-2C84-B218-4D31-C0760C5ABB13}"/>
          </ac:picMkLst>
        </pc:picChg>
        <pc:picChg chg="del">
          <ac:chgData name="Aran Oberle" userId="S::aoberle@bruyere.org::be0363db-9d75-4fdc-95ad-b092d83f3080" providerId="AD" clId="Web-{1E7DA419-7181-060E-2503-987CF7251472}" dt="2024-11-18T21:50:15.690" v="872"/>
          <ac:picMkLst>
            <pc:docMk/>
            <pc:sldMk cId="346116779" sldId="295"/>
            <ac:picMk id="11" creationId="{E162DAAB-5281-1FA2-D9B7-3656480DBC59}"/>
          </ac:picMkLst>
        </pc:picChg>
      </pc:sldChg>
      <pc:sldChg chg="addSp delSp modSp add replId">
        <pc:chgData name="Aran Oberle" userId="S::aoberle@bruyere.org::be0363db-9d75-4fdc-95ad-b092d83f3080" providerId="AD" clId="Web-{1E7DA419-7181-060E-2503-987CF7251472}" dt="2024-11-18T21:52:43.113" v="920"/>
        <pc:sldMkLst>
          <pc:docMk/>
          <pc:sldMk cId="1239944706" sldId="296"/>
        </pc:sldMkLst>
        <pc:spChg chg="mod">
          <ac:chgData name="Aran Oberle" userId="S::aoberle@bruyere.org::be0363db-9d75-4fdc-95ad-b092d83f3080" providerId="AD" clId="Web-{1E7DA419-7181-060E-2503-987CF7251472}" dt="2024-11-18T21:52:14.784" v="915" actId="1076"/>
          <ac:spMkLst>
            <pc:docMk/>
            <pc:sldMk cId="1239944706" sldId="296"/>
            <ac:spMk id="6" creationId="{E5C0F6DF-FD5D-B165-9177-DD38772043E6}"/>
          </ac:spMkLst>
        </pc:spChg>
        <pc:picChg chg="add mod">
          <ac:chgData name="Aran Oberle" userId="S::aoberle@bruyere.org::be0363db-9d75-4fdc-95ad-b092d83f3080" providerId="AD" clId="Web-{1E7DA419-7181-060E-2503-987CF7251472}" dt="2024-11-18T21:52:36.144" v="918" actId="1076"/>
          <ac:picMkLst>
            <pc:docMk/>
            <pc:sldMk cId="1239944706" sldId="296"/>
            <ac:picMk id="2" creationId="{C9D36D04-058B-9F36-92C4-7A67F7BBAF58}"/>
          </ac:picMkLst>
        </pc:picChg>
        <pc:picChg chg="del">
          <ac:chgData name="Aran Oberle" userId="S::aoberle@bruyere.org::be0363db-9d75-4fdc-95ad-b092d83f3080" providerId="AD" clId="Web-{1E7DA419-7181-060E-2503-987CF7251472}" dt="2024-11-18T21:50:13.299" v="871"/>
          <ac:picMkLst>
            <pc:docMk/>
            <pc:sldMk cId="1239944706" sldId="296"/>
            <ac:picMk id="5" creationId="{B7E391FF-451A-F1D9-22E3-9154930A32F7}"/>
          </ac:picMkLst>
        </pc:picChg>
        <pc:picChg chg="add del mod">
          <ac:chgData name="Aran Oberle" userId="S::aoberle@bruyere.org::be0363db-9d75-4fdc-95ad-b092d83f3080" providerId="AD" clId="Web-{1E7DA419-7181-060E-2503-987CF7251472}" dt="2024-11-18T21:52:43.113" v="920"/>
          <ac:picMkLst>
            <pc:docMk/>
            <pc:sldMk cId="1239944706" sldId="296"/>
            <ac:picMk id="7" creationId="{DDD9AB70-DC24-802D-1AA6-C40BC060ED16}"/>
          </ac:picMkLst>
        </pc:picChg>
        <pc:picChg chg="del">
          <ac:chgData name="Aran Oberle" userId="S::aoberle@bruyere.org::be0363db-9d75-4fdc-95ad-b092d83f3080" providerId="AD" clId="Web-{1E7DA419-7181-060E-2503-987CF7251472}" dt="2024-11-18T21:50:13.299" v="870"/>
          <ac:picMkLst>
            <pc:docMk/>
            <pc:sldMk cId="1239944706" sldId="296"/>
            <ac:picMk id="11" creationId="{E162DAAB-5281-1FA2-D9B7-3656480DBC59}"/>
          </ac:picMkLst>
        </pc:picChg>
      </pc:sldChg>
      <pc:sldChg chg="addSp delSp modSp add replId">
        <pc:chgData name="Aran Oberle" userId="S::aoberle@bruyere.org::be0363db-9d75-4fdc-95ad-b092d83f3080" providerId="AD" clId="Web-{1E7DA419-7181-060E-2503-987CF7251472}" dt="2024-11-18T21:52:46.847" v="921"/>
        <pc:sldMkLst>
          <pc:docMk/>
          <pc:sldMk cId="1773962801" sldId="297"/>
        </pc:sldMkLst>
        <pc:spChg chg="mod">
          <ac:chgData name="Aran Oberle" userId="S::aoberle@bruyere.org::be0363db-9d75-4fdc-95ad-b092d83f3080" providerId="AD" clId="Web-{1E7DA419-7181-060E-2503-987CF7251472}" dt="2024-11-18T21:50:38.253" v="888" actId="1076"/>
          <ac:spMkLst>
            <pc:docMk/>
            <pc:sldMk cId="1773962801" sldId="297"/>
            <ac:spMk id="6" creationId="{E5C0F6DF-FD5D-B165-9177-DD38772043E6}"/>
          </ac:spMkLst>
        </pc:spChg>
        <pc:picChg chg="add">
          <ac:chgData name="Aran Oberle" userId="S::aoberle@bruyere.org::be0363db-9d75-4fdc-95ad-b092d83f3080" providerId="AD" clId="Web-{1E7DA419-7181-060E-2503-987CF7251472}" dt="2024-11-18T21:52:46.847" v="921"/>
          <ac:picMkLst>
            <pc:docMk/>
            <pc:sldMk cId="1773962801" sldId="297"/>
            <ac:picMk id="5" creationId="{9CC54BAC-F0F2-891C-B422-4B1E3C912F6D}"/>
          </ac:picMkLst>
        </pc:picChg>
        <pc:picChg chg="del">
          <ac:chgData name="Aran Oberle" userId="S::aoberle@bruyere.org::be0363db-9d75-4fdc-95ad-b092d83f3080" providerId="AD" clId="Web-{1E7DA419-7181-060E-2503-987CF7251472}" dt="2024-11-18T21:50:11.081" v="869"/>
          <ac:picMkLst>
            <pc:docMk/>
            <pc:sldMk cId="1773962801" sldId="297"/>
            <ac:picMk id="13" creationId="{3BACAC83-ABD1-48E3-DD89-E750ED38584E}"/>
          </ac:picMkLst>
        </pc:picChg>
        <pc:picChg chg="del">
          <ac:chgData name="Aran Oberle" userId="S::aoberle@bruyere.org::be0363db-9d75-4fdc-95ad-b092d83f3080" providerId="AD" clId="Web-{1E7DA419-7181-060E-2503-987CF7251472}" dt="2024-11-18T21:50:11.081" v="868"/>
          <ac:picMkLst>
            <pc:docMk/>
            <pc:sldMk cId="1773962801" sldId="297"/>
            <ac:picMk id="14" creationId="{C68989E8-5168-8171-CE2B-EC37A5FF8D7F}"/>
          </ac:picMkLst>
        </pc:picChg>
      </pc:sldChg>
      <pc:sldChg chg="addSp modSp add replId">
        <pc:chgData name="Aran Oberle" userId="S::aoberle@bruyere.org::be0363db-9d75-4fdc-95ad-b092d83f3080" providerId="AD" clId="Web-{1E7DA419-7181-060E-2503-987CF7251472}" dt="2024-11-19T13:54:08.394" v="1224" actId="1076"/>
        <pc:sldMkLst>
          <pc:docMk/>
          <pc:sldMk cId="4069469364" sldId="298"/>
        </pc:sldMkLst>
        <pc:spChg chg="mod">
          <ac:chgData name="Aran Oberle" userId="S::aoberle@bruyere.org::be0363db-9d75-4fdc-95ad-b092d83f3080" providerId="AD" clId="Web-{1E7DA419-7181-060E-2503-987CF7251472}" dt="2024-11-19T13:51:14.031" v="1028" actId="20577"/>
          <ac:spMkLst>
            <pc:docMk/>
            <pc:sldMk cId="4069469364" sldId="298"/>
            <ac:spMk id="3" creationId="{B4D90F40-4666-6C3B-7341-CC8957C02F76}"/>
          </ac:spMkLst>
        </pc:spChg>
        <pc:picChg chg="add mod">
          <ac:chgData name="Aran Oberle" userId="S::aoberle@bruyere.org::be0363db-9d75-4fdc-95ad-b092d83f3080" providerId="AD" clId="Web-{1E7DA419-7181-060E-2503-987CF7251472}" dt="2024-11-19T13:54:08.394" v="1224" actId="1076"/>
          <ac:picMkLst>
            <pc:docMk/>
            <pc:sldMk cId="4069469364" sldId="298"/>
            <ac:picMk id="2" creationId="{1B9AF7E0-0631-52E5-7011-AC84714494F7}"/>
          </ac:picMkLst>
        </pc:picChg>
      </pc:sldChg>
      <pc:sldChg chg="modSp add replId">
        <pc:chgData name="Aran Oberle" userId="S::aoberle@bruyere.org::be0363db-9d75-4fdc-95ad-b092d83f3080" providerId="AD" clId="Web-{1E7DA419-7181-060E-2503-987CF7251472}" dt="2024-11-19T13:51:19.328" v="1029" actId="20577"/>
        <pc:sldMkLst>
          <pc:docMk/>
          <pc:sldMk cId="1622483290" sldId="299"/>
        </pc:sldMkLst>
        <pc:spChg chg="mod">
          <ac:chgData name="Aran Oberle" userId="S::aoberle@bruyere.org::be0363db-9d75-4fdc-95ad-b092d83f3080" providerId="AD" clId="Web-{1E7DA419-7181-060E-2503-987CF7251472}" dt="2024-11-19T13:51:19.328" v="1029" actId="20577"/>
          <ac:spMkLst>
            <pc:docMk/>
            <pc:sldMk cId="1622483290" sldId="299"/>
            <ac:spMk id="3" creationId="{B4D90F40-4666-6C3B-7341-CC8957C02F76}"/>
          </ac:spMkLst>
        </pc:spChg>
      </pc:sldChg>
      <pc:sldChg chg="addSp delSp modSp add replId">
        <pc:chgData name="Aran Oberle" userId="S::aoberle@bruyere.org::be0363db-9d75-4fdc-95ad-b092d83f3080" providerId="AD" clId="Web-{1E7DA419-7181-060E-2503-987CF7251472}" dt="2024-11-19T14:15:59.212" v="1441" actId="1076"/>
        <pc:sldMkLst>
          <pc:docMk/>
          <pc:sldMk cId="3818509999" sldId="300"/>
        </pc:sldMkLst>
        <pc:spChg chg="mod">
          <ac:chgData name="Aran Oberle" userId="S::aoberle@bruyere.org::be0363db-9d75-4fdc-95ad-b092d83f3080" providerId="AD" clId="Web-{1E7DA419-7181-060E-2503-987CF7251472}" dt="2024-11-19T13:54:31.003" v="1232" actId="20577"/>
          <ac:spMkLst>
            <pc:docMk/>
            <pc:sldMk cId="3818509999" sldId="300"/>
            <ac:spMk id="2" creationId="{8A55A722-DB92-04AA-5DAF-B7DA31672545}"/>
          </ac:spMkLst>
        </pc:spChg>
        <pc:spChg chg="mod">
          <ac:chgData name="Aran Oberle" userId="S::aoberle@bruyere.org::be0363db-9d75-4fdc-95ad-b092d83f3080" providerId="AD" clId="Web-{1E7DA419-7181-060E-2503-987CF7251472}" dt="2024-11-19T13:54:44.925" v="1236" actId="20577"/>
          <ac:spMkLst>
            <pc:docMk/>
            <pc:sldMk cId="3818509999" sldId="300"/>
            <ac:spMk id="12" creationId="{E75C715E-F0CF-F029-4A5B-5AC6500BDE67}"/>
          </ac:spMkLst>
        </pc:spChg>
        <pc:picChg chg="del">
          <ac:chgData name="Aran Oberle" userId="S::aoberle@bruyere.org::be0363db-9d75-4fdc-95ad-b092d83f3080" providerId="AD" clId="Web-{1E7DA419-7181-060E-2503-987CF7251472}" dt="2024-11-19T13:54:33.128" v="1233"/>
          <ac:picMkLst>
            <pc:docMk/>
            <pc:sldMk cId="3818509999" sldId="300"/>
            <ac:picMk id="7" creationId="{7EA5D626-3548-1EAD-2758-945D8F78602B}"/>
          </ac:picMkLst>
        </pc:picChg>
        <pc:picChg chg="del">
          <ac:chgData name="Aran Oberle" userId="S::aoberle@bruyere.org::be0363db-9d75-4fdc-95ad-b092d83f3080" providerId="AD" clId="Web-{1E7DA419-7181-060E-2503-987CF7251472}" dt="2024-11-19T13:57:37.850" v="1259"/>
          <ac:picMkLst>
            <pc:docMk/>
            <pc:sldMk cId="3818509999" sldId="300"/>
            <ac:picMk id="9" creationId="{46FBC21F-7E1B-470F-D2DF-818B610B23AE}"/>
          </ac:picMkLst>
        </pc:picChg>
        <pc:picChg chg="del">
          <ac:chgData name="Aran Oberle" userId="S::aoberle@bruyere.org::be0363db-9d75-4fdc-95ad-b092d83f3080" providerId="AD" clId="Web-{1E7DA419-7181-060E-2503-987CF7251472}" dt="2024-11-19T13:57:37.256" v="1258"/>
          <ac:picMkLst>
            <pc:docMk/>
            <pc:sldMk cId="3818509999" sldId="300"/>
            <ac:picMk id="10" creationId="{8B23A5EA-C709-DCF9-5B19-0CED9971D0C2}"/>
          </ac:picMkLst>
        </pc:picChg>
        <pc:picChg chg="del">
          <ac:chgData name="Aran Oberle" userId="S::aoberle@bruyere.org::be0363db-9d75-4fdc-95ad-b092d83f3080" providerId="AD" clId="Web-{1E7DA419-7181-060E-2503-987CF7251472}" dt="2024-11-19T13:55:47.083" v="1245"/>
          <ac:picMkLst>
            <pc:docMk/>
            <pc:sldMk cId="3818509999" sldId="300"/>
            <ac:picMk id="11" creationId="{584BAD9B-3B1F-6E80-B76A-E6D724059C8E}"/>
          </ac:picMkLst>
        </pc:picChg>
        <pc:picChg chg="add mod">
          <ac:chgData name="Aran Oberle" userId="S::aoberle@bruyere.org::be0363db-9d75-4fdc-95ad-b092d83f3080" providerId="AD" clId="Web-{1E7DA419-7181-060E-2503-987CF7251472}" dt="2024-11-19T14:09:45.206" v="1401" actId="14100"/>
          <ac:picMkLst>
            <pc:docMk/>
            <pc:sldMk cId="3818509999" sldId="300"/>
            <ac:picMk id="13" creationId="{08AE4B6E-E204-7C07-2A7F-B379B1AA6EC3}"/>
          </ac:picMkLst>
        </pc:picChg>
        <pc:picChg chg="add mod">
          <ac:chgData name="Aran Oberle" userId="S::aoberle@bruyere.org::be0363db-9d75-4fdc-95ad-b092d83f3080" providerId="AD" clId="Web-{1E7DA419-7181-060E-2503-987CF7251472}" dt="2024-11-19T14:09:50.237" v="1402" actId="14100"/>
          <ac:picMkLst>
            <pc:docMk/>
            <pc:sldMk cId="3818509999" sldId="300"/>
            <ac:picMk id="14" creationId="{46211771-FBA5-9BC5-65DF-F07D7E60E012}"/>
          </ac:picMkLst>
        </pc:picChg>
        <pc:picChg chg="add mod">
          <ac:chgData name="Aran Oberle" userId="S::aoberle@bruyere.org::be0363db-9d75-4fdc-95ad-b092d83f3080" providerId="AD" clId="Web-{1E7DA419-7181-060E-2503-987CF7251472}" dt="2024-11-19T14:15:42.071" v="1439" actId="1076"/>
          <ac:picMkLst>
            <pc:docMk/>
            <pc:sldMk cId="3818509999" sldId="300"/>
            <ac:picMk id="15" creationId="{449E75A7-D87C-5FCC-DC08-CB0E006D47B1}"/>
          </ac:picMkLst>
        </pc:picChg>
        <pc:picChg chg="add mod">
          <ac:chgData name="Aran Oberle" userId="S::aoberle@bruyere.org::be0363db-9d75-4fdc-95ad-b092d83f3080" providerId="AD" clId="Web-{1E7DA419-7181-060E-2503-987CF7251472}" dt="2024-11-19T14:15:59.212" v="1441" actId="1076"/>
          <ac:picMkLst>
            <pc:docMk/>
            <pc:sldMk cId="3818509999" sldId="300"/>
            <ac:picMk id="17" creationId="{AD68C7B2-ABB3-8244-5F78-FF4248A02493}"/>
          </ac:picMkLst>
        </pc:picChg>
      </pc:sldChg>
      <pc:sldChg chg="addSp delSp modSp add replId">
        <pc:chgData name="Aran Oberle" userId="S::aoberle@bruyere.org::be0363db-9d75-4fdc-95ad-b092d83f3080" providerId="AD" clId="Web-{1E7DA419-7181-060E-2503-987CF7251472}" dt="2024-11-19T14:10:43.269" v="1411" actId="14100"/>
        <pc:sldMkLst>
          <pc:docMk/>
          <pc:sldMk cId="925722637" sldId="301"/>
        </pc:sldMkLst>
        <pc:spChg chg="mod">
          <ac:chgData name="Aran Oberle" userId="S::aoberle@bruyere.org::be0363db-9d75-4fdc-95ad-b092d83f3080" providerId="AD" clId="Web-{1E7DA419-7181-060E-2503-987CF7251472}" dt="2024-11-19T14:10:28.535" v="1408" actId="20577"/>
          <ac:spMkLst>
            <pc:docMk/>
            <pc:sldMk cId="925722637" sldId="301"/>
            <ac:spMk id="2" creationId="{8A55A722-DB92-04AA-5DAF-B7DA31672545}"/>
          </ac:spMkLst>
        </pc:spChg>
        <pc:spChg chg="mod">
          <ac:chgData name="Aran Oberle" userId="S::aoberle@bruyere.org::be0363db-9d75-4fdc-95ad-b092d83f3080" providerId="AD" clId="Web-{1E7DA419-7181-060E-2503-987CF7251472}" dt="2024-11-19T14:03:36.418" v="1313" actId="20577"/>
          <ac:spMkLst>
            <pc:docMk/>
            <pc:sldMk cId="925722637" sldId="301"/>
            <ac:spMk id="12" creationId="{E75C715E-F0CF-F029-4A5B-5AC6500BDE67}"/>
          </ac:spMkLst>
        </pc:spChg>
        <pc:picChg chg="del">
          <ac:chgData name="Aran Oberle" userId="S::aoberle@bruyere.org::be0363db-9d75-4fdc-95ad-b092d83f3080" providerId="AD" clId="Web-{1E7DA419-7181-060E-2503-987CF7251472}" dt="2024-11-19T14:01:33.276" v="1280"/>
          <ac:picMkLst>
            <pc:docMk/>
            <pc:sldMk cId="925722637" sldId="301"/>
            <ac:picMk id="5" creationId="{F7D9BFC7-D74A-33D8-99FF-F56123FAB479}"/>
          </ac:picMkLst>
        </pc:picChg>
        <pc:picChg chg="add mod">
          <ac:chgData name="Aran Oberle" userId="S::aoberle@bruyere.org::be0363db-9d75-4fdc-95ad-b092d83f3080" providerId="AD" clId="Web-{1E7DA419-7181-060E-2503-987CF7251472}" dt="2024-11-19T14:09:55.987" v="1403" actId="14100"/>
          <ac:picMkLst>
            <pc:docMk/>
            <pc:sldMk cId="925722637" sldId="301"/>
            <ac:picMk id="7" creationId="{1F31665C-F220-D9BF-54EE-FD4A95622ED3}"/>
          </ac:picMkLst>
        </pc:picChg>
        <pc:picChg chg="add mod">
          <ac:chgData name="Aran Oberle" userId="S::aoberle@bruyere.org::be0363db-9d75-4fdc-95ad-b092d83f3080" providerId="AD" clId="Web-{1E7DA419-7181-060E-2503-987CF7251472}" dt="2024-11-19T14:09:58.487" v="1404" actId="14100"/>
          <ac:picMkLst>
            <pc:docMk/>
            <pc:sldMk cId="925722637" sldId="301"/>
            <ac:picMk id="9" creationId="{C48DDC6D-96CD-4CB9-0201-5240F64FC7FD}"/>
          </ac:picMkLst>
        </pc:picChg>
        <pc:picChg chg="add mod">
          <ac:chgData name="Aran Oberle" userId="S::aoberle@bruyere.org::be0363db-9d75-4fdc-95ad-b092d83f3080" providerId="AD" clId="Web-{1E7DA419-7181-060E-2503-987CF7251472}" dt="2024-11-19T14:10:36.722" v="1410" actId="14100"/>
          <ac:picMkLst>
            <pc:docMk/>
            <pc:sldMk cId="925722637" sldId="301"/>
            <ac:picMk id="10" creationId="{9E1DCBC8-F3B1-3595-732A-1021C311DB48}"/>
          </ac:picMkLst>
        </pc:picChg>
        <pc:picChg chg="add mod">
          <ac:chgData name="Aran Oberle" userId="S::aoberle@bruyere.org::be0363db-9d75-4fdc-95ad-b092d83f3080" providerId="AD" clId="Web-{1E7DA419-7181-060E-2503-987CF7251472}" dt="2024-11-19T14:10:43.269" v="1411" actId="14100"/>
          <ac:picMkLst>
            <pc:docMk/>
            <pc:sldMk cId="925722637" sldId="301"/>
            <ac:picMk id="11" creationId="{5E384CC6-7CA9-6693-50BF-D358945538C8}"/>
          </ac:picMkLst>
        </pc:picChg>
        <pc:picChg chg="del">
          <ac:chgData name="Aran Oberle" userId="S::aoberle@bruyere.org::be0363db-9d75-4fdc-95ad-b092d83f3080" providerId="AD" clId="Web-{1E7DA419-7181-060E-2503-987CF7251472}" dt="2024-11-19T14:01:33.995" v="1281"/>
          <ac:picMkLst>
            <pc:docMk/>
            <pc:sldMk cId="925722637" sldId="301"/>
            <ac:picMk id="13" creationId="{08AE4B6E-E204-7C07-2A7F-B379B1AA6EC3}"/>
          </ac:picMkLst>
        </pc:picChg>
        <pc:picChg chg="del">
          <ac:chgData name="Aran Oberle" userId="S::aoberle@bruyere.org::be0363db-9d75-4fdc-95ad-b092d83f3080" providerId="AD" clId="Web-{1E7DA419-7181-060E-2503-987CF7251472}" dt="2024-11-19T14:01:34.760" v="1282"/>
          <ac:picMkLst>
            <pc:docMk/>
            <pc:sldMk cId="925722637" sldId="301"/>
            <ac:picMk id="14" creationId="{46211771-FBA5-9BC5-65DF-F07D7E60E012}"/>
          </ac:picMkLst>
        </pc:picChg>
      </pc:sldChg>
      <pc:sldChg chg="add del replId">
        <pc:chgData name="Aran Oberle" userId="S::aoberle@bruyere.org::be0363db-9d75-4fdc-95ad-b092d83f3080" providerId="AD" clId="Web-{1E7DA419-7181-060E-2503-987CF7251472}" dt="2024-11-19T14:01:46.276" v="1291"/>
        <pc:sldMkLst>
          <pc:docMk/>
          <pc:sldMk cId="1416865794" sldId="302"/>
        </pc:sldMkLst>
      </pc:sldChg>
      <pc:sldChg chg="addSp delSp modSp add replId">
        <pc:chgData name="Aran Oberle" userId="S::aoberle@bruyere.org::be0363db-9d75-4fdc-95ad-b092d83f3080" providerId="AD" clId="Web-{1E7DA419-7181-060E-2503-987CF7251472}" dt="2024-11-19T14:15:02.352" v="1436" actId="1076"/>
        <pc:sldMkLst>
          <pc:docMk/>
          <pc:sldMk cId="2480027691" sldId="302"/>
        </pc:sldMkLst>
        <pc:spChg chg="mod">
          <ac:chgData name="Aran Oberle" userId="S::aoberle@bruyere.org::be0363db-9d75-4fdc-95ad-b092d83f3080" providerId="AD" clId="Web-{1E7DA419-7181-060E-2503-987CF7251472}" dt="2024-11-19T14:08:28.595" v="1386" actId="20577"/>
          <ac:spMkLst>
            <pc:docMk/>
            <pc:sldMk cId="2480027691" sldId="302"/>
            <ac:spMk id="2" creationId="{8A55A722-DB92-04AA-5DAF-B7DA31672545}"/>
          </ac:spMkLst>
        </pc:spChg>
        <pc:spChg chg="mod">
          <ac:chgData name="Aran Oberle" userId="S::aoberle@bruyere.org::be0363db-9d75-4fdc-95ad-b092d83f3080" providerId="AD" clId="Web-{1E7DA419-7181-060E-2503-987CF7251472}" dt="2024-11-19T14:12:20.552" v="1423" actId="14100"/>
          <ac:spMkLst>
            <pc:docMk/>
            <pc:sldMk cId="2480027691" sldId="302"/>
            <ac:spMk id="12" creationId="{E75C715E-F0CF-F029-4A5B-5AC6500BDE67}"/>
          </ac:spMkLst>
        </pc:spChg>
        <pc:picChg chg="add mod">
          <ac:chgData name="Aran Oberle" userId="S::aoberle@bruyere.org::be0363db-9d75-4fdc-95ad-b092d83f3080" providerId="AD" clId="Web-{1E7DA419-7181-060E-2503-987CF7251472}" dt="2024-11-19T14:10:50.738" v="1414" actId="14100"/>
          <ac:picMkLst>
            <pc:docMk/>
            <pc:sldMk cId="2480027691" sldId="302"/>
            <ac:picMk id="5" creationId="{037F3535-27BF-7713-3F18-CD361C2BEA48}"/>
          </ac:picMkLst>
        </pc:picChg>
        <pc:picChg chg="del">
          <ac:chgData name="Aran Oberle" userId="S::aoberle@bruyere.org::be0363db-9d75-4fdc-95ad-b092d83f3080" providerId="AD" clId="Web-{1E7DA419-7181-060E-2503-987CF7251472}" dt="2024-11-19T14:06:01.280" v="1354"/>
          <ac:picMkLst>
            <pc:docMk/>
            <pc:sldMk cId="2480027691" sldId="302"/>
            <ac:picMk id="7" creationId="{1F31665C-F220-D9BF-54EE-FD4A95622ED3}"/>
          </ac:picMkLst>
        </pc:picChg>
        <pc:picChg chg="del">
          <ac:chgData name="Aran Oberle" userId="S::aoberle@bruyere.org::be0363db-9d75-4fdc-95ad-b092d83f3080" providerId="AD" clId="Web-{1E7DA419-7181-060E-2503-987CF7251472}" dt="2024-11-19T14:06:01.952" v="1355"/>
          <ac:picMkLst>
            <pc:docMk/>
            <pc:sldMk cId="2480027691" sldId="302"/>
            <ac:picMk id="9" creationId="{C48DDC6D-96CD-4CB9-0201-5240F64FC7FD}"/>
          </ac:picMkLst>
        </pc:picChg>
        <pc:picChg chg="del">
          <ac:chgData name="Aran Oberle" userId="S::aoberle@bruyere.org::be0363db-9d75-4fdc-95ad-b092d83f3080" providerId="AD" clId="Web-{1E7DA419-7181-060E-2503-987CF7251472}" dt="2024-11-19T14:06:03.108" v="1357"/>
          <ac:picMkLst>
            <pc:docMk/>
            <pc:sldMk cId="2480027691" sldId="302"/>
            <ac:picMk id="10" creationId="{9E1DCBC8-F3B1-3595-732A-1021C311DB48}"/>
          </ac:picMkLst>
        </pc:picChg>
        <pc:picChg chg="del">
          <ac:chgData name="Aran Oberle" userId="S::aoberle@bruyere.org::be0363db-9d75-4fdc-95ad-b092d83f3080" providerId="AD" clId="Web-{1E7DA419-7181-060E-2503-987CF7251472}" dt="2024-11-19T14:06:02.562" v="1356"/>
          <ac:picMkLst>
            <pc:docMk/>
            <pc:sldMk cId="2480027691" sldId="302"/>
            <ac:picMk id="11" creationId="{5E384CC6-7CA9-6693-50BF-D358945538C8}"/>
          </ac:picMkLst>
        </pc:picChg>
        <pc:picChg chg="add mod">
          <ac:chgData name="Aran Oberle" userId="S::aoberle@bruyere.org::be0363db-9d75-4fdc-95ad-b092d83f3080" providerId="AD" clId="Web-{1E7DA419-7181-060E-2503-987CF7251472}" dt="2024-11-19T14:10:48.176" v="1412" actId="14100"/>
          <ac:picMkLst>
            <pc:docMk/>
            <pc:sldMk cId="2480027691" sldId="302"/>
            <ac:picMk id="13" creationId="{F16CE572-92A3-E659-43B7-378B3CB3C0F5}"/>
          </ac:picMkLst>
        </pc:picChg>
        <pc:picChg chg="add mod">
          <ac:chgData name="Aran Oberle" userId="S::aoberle@bruyere.org::be0363db-9d75-4fdc-95ad-b092d83f3080" providerId="AD" clId="Web-{1E7DA419-7181-060E-2503-987CF7251472}" dt="2024-11-19T14:10:53.207" v="1415" actId="14100"/>
          <ac:picMkLst>
            <pc:docMk/>
            <pc:sldMk cId="2480027691" sldId="302"/>
            <ac:picMk id="14" creationId="{70DE815A-1CEF-D464-F7D3-1C33C3D5C431}"/>
          </ac:picMkLst>
        </pc:picChg>
        <pc:picChg chg="add mod">
          <ac:chgData name="Aran Oberle" userId="S::aoberle@bruyere.org::be0363db-9d75-4fdc-95ad-b092d83f3080" providerId="AD" clId="Web-{1E7DA419-7181-060E-2503-987CF7251472}" dt="2024-11-19T14:14:59.445" v="1435" actId="1076"/>
          <ac:picMkLst>
            <pc:docMk/>
            <pc:sldMk cId="2480027691" sldId="302"/>
            <ac:picMk id="15" creationId="{42E9C9A2-26D9-4B4C-8D70-3BE9D1D24698}"/>
          </ac:picMkLst>
        </pc:picChg>
        <pc:picChg chg="add del mod">
          <ac:chgData name="Aran Oberle" userId="S::aoberle@bruyere.org::be0363db-9d75-4fdc-95ad-b092d83f3080" providerId="AD" clId="Web-{1E7DA419-7181-060E-2503-987CF7251472}" dt="2024-11-19T14:14:39.273" v="1430"/>
          <ac:picMkLst>
            <pc:docMk/>
            <pc:sldMk cId="2480027691" sldId="302"/>
            <ac:picMk id="16" creationId="{4B60182B-A5FA-D7AD-0C73-C24A4F16B83C}"/>
          </ac:picMkLst>
        </pc:picChg>
        <pc:picChg chg="add mod">
          <ac:chgData name="Aran Oberle" userId="S::aoberle@bruyere.org::be0363db-9d75-4fdc-95ad-b092d83f3080" providerId="AD" clId="Web-{1E7DA419-7181-060E-2503-987CF7251472}" dt="2024-11-19T14:15:02.352" v="1436" actId="1076"/>
          <ac:picMkLst>
            <pc:docMk/>
            <pc:sldMk cId="2480027691" sldId="302"/>
            <ac:picMk id="17" creationId="{4147BB14-CD22-930E-11AD-A839D56AAAD0}"/>
          </ac:picMkLst>
        </pc:picChg>
      </pc:sldChg>
      <pc:sldChg chg="addSp delSp modSp add replId">
        <pc:chgData name="Aran Oberle" userId="S::aoberle@bruyere.org::be0363db-9d75-4fdc-95ad-b092d83f3080" providerId="AD" clId="Web-{1E7DA419-7181-060E-2503-987CF7251472}" dt="2024-11-20T20:21:39.418" v="1534" actId="20577"/>
        <pc:sldMkLst>
          <pc:docMk/>
          <pc:sldMk cId="3019019980" sldId="303"/>
        </pc:sldMkLst>
        <pc:spChg chg="mod">
          <ac:chgData name="Aran Oberle" userId="S::aoberle@bruyere.org::be0363db-9d75-4fdc-95ad-b092d83f3080" providerId="AD" clId="Web-{1E7DA419-7181-060E-2503-987CF7251472}" dt="2024-11-19T15:05:27.120" v="1527" actId="20577"/>
          <ac:spMkLst>
            <pc:docMk/>
            <pc:sldMk cId="3019019980" sldId="303"/>
            <ac:spMk id="2" creationId="{8A55A722-DB92-04AA-5DAF-B7DA31672545}"/>
          </ac:spMkLst>
        </pc:spChg>
        <pc:spChg chg="mod">
          <ac:chgData name="Aran Oberle" userId="S::aoberle@bruyere.org::be0363db-9d75-4fdc-95ad-b092d83f3080" providerId="AD" clId="Web-{1E7DA419-7181-060E-2503-987CF7251472}" dt="2024-11-20T20:21:39.418" v="1534" actId="20577"/>
          <ac:spMkLst>
            <pc:docMk/>
            <pc:sldMk cId="3019019980" sldId="303"/>
            <ac:spMk id="12" creationId="{E75C715E-F0CF-F029-4A5B-5AC6500BDE67}"/>
          </ac:spMkLst>
        </pc:spChg>
        <pc:picChg chg="del">
          <ac:chgData name="Aran Oberle" userId="S::aoberle@bruyere.org::be0363db-9d75-4fdc-95ad-b092d83f3080" providerId="AD" clId="Web-{1E7DA419-7181-060E-2503-987CF7251472}" dt="2024-11-19T14:25:31.206" v="1482"/>
          <ac:picMkLst>
            <pc:docMk/>
            <pc:sldMk cId="3019019980" sldId="303"/>
            <ac:picMk id="5" creationId="{037F3535-27BF-7713-3F18-CD361C2BEA48}"/>
          </ac:picMkLst>
        </pc:picChg>
        <pc:picChg chg="add del mod">
          <ac:chgData name="Aran Oberle" userId="S::aoberle@bruyere.org::be0363db-9d75-4fdc-95ad-b092d83f3080" providerId="AD" clId="Web-{1E7DA419-7181-060E-2503-987CF7251472}" dt="2024-11-19T15:03:50.993" v="1514"/>
          <ac:picMkLst>
            <pc:docMk/>
            <pc:sldMk cId="3019019980" sldId="303"/>
            <ac:picMk id="5" creationId="{8F0F1FB6-F7F2-DD9A-3472-876F62DC1515}"/>
          </ac:picMkLst>
        </pc:picChg>
        <pc:picChg chg="add mod">
          <ac:chgData name="Aran Oberle" userId="S::aoberle@bruyere.org::be0363db-9d75-4fdc-95ad-b092d83f3080" providerId="AD" clId="Web-{1E7DA419-7181-060E-2503-987CF7251472}" dt="2024-11-19T15:26:48.630" v="1531" actId="1076"/>
          <ac:picMkLst>
            <pc:docMk/>
            <pc:sldMk cId="3019019980" sldId="303"/>
            <ac:picMk id="5" creationId="{E47F8508-4AC7-99A6-804A-C3E18D5392D0}"/>
          </ac:picMkLst>
        </pc:picChg>
        <pc:picChg chg="add mod">
          <ac:chgData name="Aran Oberle" userId="S::aoberle@bruyere.org::be0363db-9d75-4fdc-95ad-b092d83f3080" providerId="AD" clId="Web-{1E7DA419-7181-060E-2503-987CF7251472}" dt="2024-11-19T15:03:14.415" v="1510" actId="1076"/>
          <ac:picMkLst>
            <pc:docMk/>
            <pc:sldMk cId="3019019980" sldId="303"/>
            <ac:picMk id="7" creationId="{F51527D2-F011-04A6-4B1B-EC1969BC0503}"/>
          </ac:picMkLst>
        </pc:picChg>
        <pc:picChg chg="add">
          <ac:chgData name="Aran Oberle" userId="S::aoberle@bruyere.org::be0363db-9d75-4fdc-95ad-b092d83f3080" providerId="AD" clId="Web-{1E7DA419-7181-060E-2503-987CF7251472}" dt="2024-11-19T14:25:49.597" v="1491"/>
          <ac:picMkLst>
            <pc:docMk/>
            <pc:sldMk cId="3019019980" sldId="303"/>
            <ac:picMk id="9" creationId="{839B8033-0BAD-995B-355C-199DAEDFAE36}"/>
          </ac:picMkLst>
        </pc:picChg>
        <pc:picChg chg="add mod">
          <ac:chgData name="Aran Oberle" userId="S::aoberle@bruyere.org::be0363db-9d75-4fdc-95ad-b092d83f3080" providerId="AD" clId="Web-{1E7DA419-7181-060E-2503-987CF7251472}" dt="2024-11-19T15:04:08.572" v="1519" actId="1076"/>
          <ac:picMkLst>
            <pc:docMk/>
            <pc:sldMk cId="3019019980" sldId="303"/>
            <ac:picMk id="10" creationId="{4F30380F-C690-DD5E-261A-C1054CEDEF5A}"/>
          </ac:picMkLst>
        </pc:picChg>
        <pc:picChg chg="del">
          <ac:chgData name="Aran Oberle" userId="S::aoberle@bruyere.org::be0363db-9d75-4fdc-95ad-b092d83f3080" providerId="AD" clId="Web-{1E7DA419-7181-060E-2503-987CF7251472}" dt="2024-11-19T14:25:40.128" v="1490"/>
          <ac:picMkLst>
            <pc:docMk/>
            <pc:sldMk cId="3019019980" sldId="303"/>
            <ac:picMk id="13" creationId="{F16CE572-92A3-E659-43B7-378B3CB3C0F5}"/>
          </ac:picMkLst>
        </pc:picChg>
        <pc:picChg chg="del">
          <ac:chgData name="Aran Oberle" userId="S::aoberle@bruyere.org::be0363db-9d75-4fdc-95ad-b092d83f3080" providerId="AD" clId="Web-{1E7DA419-7181-060E-2503-987CF7251472}" dt="2024-11-19T14:25:38.003" v="1487"/>
          <ac:picMkLst>
            <pc:docMk/>
            <pc:sldMk cId="3019019980" sldId="303"/>
            <ac:picMk id="14" creationId="{70DE815A-1CEF-D464-F7D3-1C33C3D5C431}"/>
          </ac:picMkLst>
        </pc:picChg>
        <pc:picChg chg="del">
          <ac:chgData name="Aran Oberle" userId="S::aoberle@bruyere.org::be0363db-9d75-4fdc-95ad-b092d83f3080" providerId="AD" clId="Web-{1E7DA419-7181-060E-2503-987CF7251472}" dt="2024-11-19T14:25:39.284" v="1489"/>
          <ac:picMkLst>
            <pc:docMk/>
            <pc:sldMk cId="3019019980" sldId="303"/>
            <ac:picMk id="15" creationId="{42E9C9A2-26D9-4B4C-8D70-3BE9D1D24698}"/>
          </ac:picMkLst>
        </pc:picChg>
        <pc:picChg chg="del">
          <ac:chgData name="Aran Oberle" userId="S::aoberle@bruyere.org::be0363db-9d75-4fdc-95ad-b092d83f3080" providerId="AD" clId="Web-{1E7DA419-7181-060E-2503-987CF7251472}" dt="2024-11-19T14:25:38.737" v="1488"/>
          <ac:picMkLst>
            <pc:docMk/>
            <pc:sldMk cId="3019019980" sldId="303"/>
            <ac:picMk id="17" creationId="{4147BB14-CD22-930E-11AD-A839D56AAAD0}"/>
          </ac:picMkLst>
        </pc:picChg>
      </pc:sldChg>
      <pc:sldChg chg="add del replId">
        <pc:chgData name="Aran Oberle" userId="S::aoberle@bruyere.org::be0363db-9d75-4fdc-95ad-b092d83f3080" providerId="AD" clId="Web-{1E7DA419-7181-060E-2503-987CF7251472}" dt="2024-11-19T14:06:14.593" v="1368"/>
        <pc:sldMkLst>
          <pc:docMk/>
          <pc:sldMk cId="3885389574" sldId="30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46133"/>
            <a:ext cx="5486400" cy="3501813"/>
          </a:xfrm>
        </p:spPr>
        <p:txBody>
          <a:bodyPr anchor="b"/>
          <a:lstStyle>
            <a:lvl1pPr algn="ctr">
              <a:defRPr sz="3600"/>
            </a:lvl1pPr>
          </a:lstStyle>
          <a:p>
            <a:r>
              <a:rPr lang="en-US"/>
              <a:t>Click to edit Master title style</a:t>
            </a:r>
          </a:p>
        </p:txBody>
      </p:sp>
      <p:sp>
        <p:nvSpPr>
          <p:cNvPr id="3" name="Subtitle 2"/>
          <p:cNvSpPr>
            <a:spLocks noGrp="1"/>
          </p:cNvSpPr>
          <p:nvPr>
            <p:ph type="subTitle" idx="1"/>
          </p:nvPr>
        </p:nvSpPr>
        <p:spPr>
          <a:xfrm>
            <a:off x="914400" y="5282989"/>
            <a:ext cx="5486400" cy="2428451"/>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35517"/>
            <a:ext cx="1577340"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535517"/>
            <a:ext cx="464058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507617"/>
            <a:ext cx="6309360" cy="4184014"/>
          </a:xfrm>
        </p:spPr>
        <p:txBody>
          <a:bodyPr anchor="b"/>
          <a:lstStyle>
            <a:lvl1pPr>
              <a:defRPr sz="3600"/>
            </a:lvl1pPr>
          </a:lstStyle>
          <a:p>
            <a:r>
              <a:rPr lang="en-US"/>
              <a:t>Click to edit Master title style</a:t>
            </a:r>
          </a:p>
        </p:txBody>
      </p:sp>
      <p:sp>
        <p:nvSpPr>
          <p:cNvPr id="3" name="Text Placeholder 2"/>
          <p:cNvSpPr>
            <a:spLocks noGrp="1"/>
          </p:cNvSpPr>
          <p:nvPr>
            <p:ph type="body" idx="1"/>
          </p:nvPr>
        </p:nvSpPr>
        <p:spPr>
          <a:xfrm>
            <a:off x="499110" y="6731213"/>
            <a:ext cx="6309360" cy="2200274"/>
          </a:xfrm>
        </p:spPr>
        <p:txBody>
          <a:bodyPr/>
          <a:lstStyle>
            <a:lvl1pPr marL="0" indent="0">
              <a:buNone/>
              <a:defRPr sz="1440">
                <a:solidFill>
                  <a:schemeClr val="tx1">
                    <a:tint val="82000"/>
                  </a:schemeClr>
                </a:solidFill>
              </a:defRPr>
            </a:lvl1pPr>
            <a:lvl2pPr marL="274320" indent="0">
              <a:buNone/>
              <a:defRPr sz="1200">
                <a:solidFill>
                  <a:schemeClr val="tx1">
                    <a:tint val="82000"/>
                  </a:schemeClr>
                </a:solidFill>
              </a:defRPr>
            </a:lvl2pPr>
            <a:lvl3pPr marL="548640" indent="0">
              <a:buNone/>
              <a:defRPr sz="1080">
                <a:solidFill>
                  <a:schemeClr val="tx1">
                    <a:tint val="82000"/>
                  </a:schemeClr>
                </a:solidFill>
              </a:defRPr>
            </a:lvl3pPr>
            <a:lvl4pPr marL="822960" indent="0">
              <a:buNone/>
              <a:defRPr sz="960">
                <a:solidFill>
                  <a:schemeClr val="tx1">
                    <a:tint val="82000"/>
                  </a:schemeClr>
                </a:solidFill>
              </a:defRPr>
            </a:lvl4pPr>
            <a:lvl5pPr marL="1097280" indent="0">
              <a:buNone/>
              <a:defRPr sz="960">
                <a:solidFill>
                  <a:schemeClr val="tx1">
                    <a:tint val="82000"/>
                  </a:schemeClr>
                </a:solidFill>
              </a:defRPr>
            </a:lvl5pPr>
            <a:lvl6pPr marL="1371600" indent="0">
              <a:buNone/>
              <a:defRPr sz="960">
                <a:solidFill>
                  <a:schemeClr val="tx1">
                    <a:tint val="82000"/>
                  </a:schemeClr>
                </a:solidFill>
              </a:defRPr>
            </a:lvl6pPr>
            <a:lvl7pPr marL="1645920" indent="0">
              <a:buNone/>
              <a:defRPr sz="960">
                <a:solidFill>
                  <a:schemeClr val="tx1">
                    <a:tint val="82000"/>
                  </a:schemeClr>
                </a:solidFill>
              </a:defRPr>
            </a:lvl7pPr>
            <a:lvl8pPr marL="1920240" indent="0">
              <a:buNone/>
              <a:defRPr sz="960">
                <a:solidFill>
                  <a:schemeClr val="tx1">
                    <a:tint val="82000"/>
                  </a:schemeClr>
                </a:solidFill>
              </a:defRPr>
            </a:lvl8pPr>
            <a:lvl9pPr marL="2194560" indent="0">
              <a:buNone/>
              <a:defRPr sz="9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033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35517"/>
            <a:ext cx="6309360" cy="1944159"/>
          </a:xfrm>
        </p:spPr>
        <p:txBody>
          <a:bodyPr/>
          <a:lstStyle/>
          <a:p>
            <a:r>
              <a:rPr lang="en-US"/>
              <a:t>Click to edit Master title style</a:t>
            </a:r>
          </a:p>
        </p:txBody>
      </p:sp>
      <p:sp>
        <p:nvSpPr>
          <p:cNvPr id="3" name="Text Placeholder 2"/>
          <p:cNvSpPr>
            <a:spLocks noGrp="1"/>
          </p:cNvSpPr>
          <p:nvPr>
            <p:ph type="body" idx="1"/>
          </p:nvPr>
        </p:nvSpPr>
        <p:spPr>
          <a:xfrm>
            <a:off x="503873" y="2465706"/>
            <a:ext cx="3094672" cy="1208404"/>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4" name="Content Placeholder 3"/>
          <p:cNvSpPr>
            <a:spLocks noGrp="1"/>
          </p:cNvSpPr>
          <p:nvPr>
            <p:ph sz="half" idx="2"/>
          </p:nvPr>
        </p:nvSpPr>
        <p:spPr>
          <a:xfrm>
            <a:off x="503873" y="3674110"/>
            <a:ext cx="309467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03320" y="2465706"/>
            <a:ext cx="3109913" cy="1208404"/>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6" name="Content Placeholder 5"/>
          <p:cNvSpPr>
            <a:spLocks noGrp="1"/>
          </p:cNvSpPr>
          <p:nvPr>
            <p:ph sz="quarter" idx="4"/>
          </p:nvPr>
        </p:nvSpPr>
        <p:spPr>
          <a:xfrm>
            <a:off x="3703320" y="3674110"/>
            <a:ext cx="310991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1920"/>
            </a:lvl1pPr>
          </a:lstStyle>
          <a:p>
            <a:r>
              <a:rPr lang="en-US"/>
              <a:t>Click to edit Master title style</a:t>
            </a:r>
          </a:p>
        </p:txBody>
      </p:sp>
      <p:sp>
        <p:nvSpPr>
          <p:cNvPr id="3" name="Content Placeholder 2"/>
          <p:cNvSpPr>
            <a:spLocks noGrp="1"/>
          </p:cNvSpPr>
          <p:nvPr>
            <p:ph idx="1"/>
          </p:nvPr>
        </p:nvSpPr>
        <p:spPr>
          <a:xfrm>
            <a:off x="3109913" y="1448224"/>
            <a:ext cx="3703320" cy="7147983"/>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873" y="3017520"/>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1920"/>
            </a:lvl1pPr>
          </a:lstStyle>
          <a:p>
            <a:r>
              <a:rPr lang="en-US"/>
              <a:t>Click to edit Master title style</a:t>
            </a:r>
          </a:p>
        </p:txBody>
      </p:sp>
      <p:sp>
        <p:nvSpPr>
          <p:cNvPr id="3" name="Picture Placeholder 2"/>
          <p:cNvSpPr>
            <a:spLocks noGrp="1" noChangeAspect="1"/>
          </p:cNvSpPr>
          <p:nvPr>
            <p:ph type="pic" idx="1"/>
          </p:nvPr>
        </p:nvSpPr>
        <p:spPr>
          <a:xfrm>
            <a:off x="3109913" y="1448224"/>
            <a:ext cx="3703320" cy="7147983"/>
          </a:xfrm>
        </p:spPr>
        <p:txBody>
          <a:bodyPr anchor="t"/>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Click icon to add picture</a:t>
            </a:r>
          </a:p>
        </p:txBody>
      </p:sp>
      <p:sp>
        <p:nvSpPr>
          <p:cNvPr id="4" name="Text Placeholder 3"/>
          <p:cNvSpPr>
            <a:spLocks noGrp="1"/>
          </p:cNvSpPr>
          <p:nvPr>
            <p:ph type="body" sz="half" idx="2"/>
          </p:nvPr>
        </p:nvSpPr>
        <p:spPr>
          <a:xfrm>
            <a:off x="503873" y="3017520"/>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35517"/>
            <a:ext cx="630936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2677584"/>
            <a:ext cx="63093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9322647"/>
            <a:ext cx="1645920" cy="535517"/>
          </a:xfrm>
          <a:prstGeom prst="rect">
            <a:avLst/>
          </a:prstGeom>
        </p:spPr>
        <p:txBody>
          <a:bodyPr vert="horz" lIns="91440" tIns="45720" rIns="91440" bIns="45720" rtlCol="0" anchor="ctr"/>
          <a:lstStyle>
            <a:lvl1pPr algn="l">
              <a:defRPr sz="720">
                <a:solidFill>
                  <a:schemeClr val="tx1">
                    <a:tint val="82000"/>
                  </a:schemeClr>
                </a:solidFill>
              </a:defRPr>
            </a:lvl1pPr>
          </a:lstStyle>
          <a:p>
            <a:fld id="{846CE7D5-CF57-46EF-B807-FDD0502418D4}" type="datetimeFigureOut">
              <a:rPr lang="en-US" smtClean="0"/>
              <a:t>11/26/2024</a:t>
            </a:fld>
            <a:endParaRPr lang="en-US"/>
          </a:p>
        </p:txBody>
      </p:sp>
      <p:sp>
        <p:nvSpPr>
          <p:cNvPr id="5" name="Footer Placeholder 4"/>
          <p:cNvSpPr>
            <a:spLocks noGrp="1"/>
          </p:cNvSpPr>
          <p:nvPr>
            <p:ph type="ftr" sz="quarter" idx="3"/>
          </p:nvPr>
        </p:nvSpPr>
        <p:spPr>
          <a:xfrm>
            <a:off x="2423160" y="9322647"/>
            <a:ext cx="2468880" cy="535517"/>
          </a:xfrm>
          <a:prstGeom prst="rect">
            <a:avLst/>
          </a:prstGeom>
        </p:spPr>
        <p:txBody>
          <a:bodyPr vert="horz" lIns="91440" tIns="45720" rIns="91440" bIns="45720" rtlCol="0" anchor="ctr"/>
          <a:lstStyle>
            <a:lvl1pPr algn="ctr">
              <a:defRPr sz="7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166360" y="9322647"/>
            <a:ext cx="1645920" cy="535517"/>
          </a:xfrm>
          <a:prstGeom prst="rect">
            <a:avLst/>
          </a:prstGeom>
        </p:spPr>
        <p:txBody>
          <a:bodyPr vert="horz" lIns="91440" tIns="45720" rIns="91440" bIns="45720" rtlCol="0" anchor="ctr"/>
          <a:lstStyle>
            <a:lvl1pPr algn="r">
              <a:defRPr sz="72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www.saintlukeskc.org/health-library/modified-barium-swallow" TargetMode="External"/><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hyperlink" Target="https://www.aphasia.ca/participics" TargetMode="Externa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www.aphasia.ca/participics" TargetMode="External"/><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0.png"/><Relationship Id="rId5" Type="http://schemas.openxmlformats.org/officeDocument/2006/relationships/image" Target="../media/image4.png"/><Relationship Id="rId10" Type="http://schemas.openxmlformats.org/officeDocument/2006/relationships/image" Target="../media/image19.jpeg"/><Relationship Id="rId4" Type="http://schemas.openxmlformats.org/officeDocument/2006/relationships/hyperlink" Target="https://www.aphasia.ca/participics" TargetMode="Externa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hyperlink" Target="https://www.aphasia.ca/participics" TargetMode="Externa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hyperlink" Target="https://www.aphasia.ca/participics" TargetMode="External"/><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aphasia.ca/participics" TargetMode="External"/><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aphasia.ca/participics" TargetMode="External"/><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9.png"/><Relationship Id="rId4" Type="http://schemas.openxmlformats.org/officeDocument/2006/relationships/hyperlink" Target="https://www.aphasia.ca/participics" TargetMode="External"/><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9.png"/><Relationship Id="rId4" Type="http://schemas.openxmlformats.org/officeDocument/2006/relationships/hyperlink" Target="https://www.aphasia.ca/participics" TargetMode="External"/><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4.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2.png"/><Relationship Id="rId5" Type="http://schemas.openxmlformats.org/officeDocument/2006/relationships/image" Target="../media/image4.png"/><Relationship Id="rId10"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4.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2.png"/><Relationship Id="rId5" Type="http://schemas.openxmlformats.org/officeDocument/2006/relationships/image" Target="../media/image4.png"/><Relationship Id="rId10"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8.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6.png"/><Relationship Id="rId5" Type="http://schemas.openxmlformats.org/officeDocument/2006/relationships/image" Target="../media/image4.pn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8.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6.png"/><Relationship Id="rId5" Type="http://schemas.openxmlformats.org/officeDocument/2006/relationships/image" Target="../media/image4.pn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1.png"/><Relationship Id="rId5" Type="http://schemas.openxmlformats.org/officeDocument/2006/relationships/image" Target="../media/image4.png"/><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1.png"/><Relationship Id="rId5" Type="http://schemas.openxmlformats.org/officeDocument/2006/relationships/image" Target="../media/image4.png"/><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6.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6.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43.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9.png"/><Relationship Id="rId5" Type="http://schemas.openxmlformats.org/officeDocument/2006/relationships/image" Target="../media/image4.png"/><Relationship Id="rId10" Type="http://schemas.openxmlformats.org/officeDocument/2006/relationships/image" Target="../media/image48.png"/><Relationship Id="rId4" Type="http://schemas.openxmlformats.org/officeDocument/2006/relationships/image" Target="../media/image3.png"/><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9.png"/><Relationship Id="rId5" Type="http://schemas.openxmlformats.org/officeDocument/2006/relationships/image" Target="../media/image4.png"/><Relationship Id="rId10" Type="http://schemas.openxmlformats.org/officeDocument/2006/relationships/image" Target="../media/image48.png"/><Relationship Id="rId4" Type="http://schemas.openxmlformats.org/officeDocument/2006/relationships/image" Target="../media/image3.png"/><Relationship Id="rId9"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aphasia.ca/participics"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aphasia.ca/participics"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2.png"/><Relationship Id="rId3" Type="http://schemas.openxmlformats.org/officeDocument/2006/relationships/hyperlink" Target="https://www.aphasia.ca/participics" TargetMode="External"/><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hyperlink" Target="https://www.aphasia.ca/participics" TargetMode="Externa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hyperlink" Target="https://www.aphasia.ca/participics" TargetMode="Externa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aphasia.ca/participics" TargetMode="External"/><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saintlukeskc.org/health-library/modified-barium-swallow" TargetMode="External"/><Relationship Id="rId11" Type="http://schemas.openxmlformats.org/officeDocument/2006/relationships/image" Target="../media/image7.png"/><Relationship Id="rId5" Type="http://schemas.openxmlformats.org/officeDocument/2006/relationships/image" Target="../media/image18.png"/><Relationship Id="rId10" Type="http://schemas.openxmlformats.org/officeDocument/2006/relationships/image" Target="../media/image6.png"/><Relationship Id="rId4" Type="http://schemas.openxmlformats.org/officeDocument/2006/relationships/image" Target="../media/image17.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BAF977-BE00-F523-605B-EF775D7DA425}"/>
              </a:ext>
            </a:extLst>
          </p:cNvPr>
          <p:cNvSpPr txBox="1"/>
          <p:nvPr/>
        </p:nvSpPr>
        <p:spPr>
          <a:xfrm>
            <a:off x="152530" y="3905472"/>
            <a:ext cx="697236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latin typeface="Century Gothic"/>
              </a:rPr>
              <a:t>Appointment Notices</a:t>
            </a:r>
            <a:endParaRPr lang="en-US" sz="4800"/>
          </a:p>
          <a:p>
            <a:pPr algn="ctr"/>
            <a:endParaRPr lang="en-US" sz="2400" b="1" dirty="0">
              <a:latin typeface="Century Gothic"/>
            </a:endParaRPr>
          </a:p>
          <a:p>
            <a:pPr algn="ctr"/>
            <a:endParaRPr lang="en-US" sz="2400" b="1" dirty="0">
              <a:latin typeface="Century Gothic"/>
            </a:endParaRPr>
          </a:p>
          <a:p>
            <a:pPr algn="ctr"/>
            <a:r>
              <a:rPr lang="en-US" sz="2400" b="1" dirty="0">
                <a:latin typeface="Century Gothic"/>
              </a:rPr>
              <a:t>Aphasia-friendly toolkit November 2024</a:t>
            </a:r>
          </a:p>
        </p:txBody>
      </p:sp>
      <p:pic>
        <p:nvPicPr>
          <p:cNvPr id="7" name="Picture 6" descr="A black and white logo&#10;&#10;Description automatically generated">
            <a:extLst>
              <a:ext uri="{FF2B5EF4-FFF2-40B4-BE49-F238E27FC236}">
                <a16:creationId xmlns:a16="http://schemas.microsoft.com/office/drawing/2014/main" id="{EA88E310-7206-3E26-9A17-F5AB4FAD58BB}"/>
              </a:ext>
            </a:extLst>
          </p:cNvPr>
          <p:cNvPicPr>
            <a:picLocks noChangeAspect="1"/>
          </p:cNvPicPr>
          <p:nvPr/>
        </p:nvPicPr>
        <p:blipFill>
          <a:blip r:embed="rId2"/>
          <a:stretch>
            <a:fillRect/>
          </a:stretch>
        </p:blipFill>
        <p:spPr>
          <a:xfrm>
            <a:off x="1437083" y="950390"/>
            <a:ext cx="4410383" cy="1662182"/>
          </a:xfrm>
          <a:prstGeom prst="rect">
            <a:avLst/>
          </a:prstGeom>
        </p:spPr>
      </p:pic>
      <p:sp>
        <p:nvSpPr>
          <p:cNvPr id="8" name="TextBox 7">
            <a:extLst>
              <a:ext uri="{FF2B5EF4-FFF2-40B4-BE49-F238E27FC236}">
                <a16:creationId xmlns:a16="http://schemas.microsoft.com/office/drawing/2014/main" id="{E1CAB8B9-A286-4D2F-6CDD-A3638F6B9D4E}"/>
              </a:ext>
            </a:extLst>
          </p:cNvPr>
          <p:cNvSpPr txBox="1"/>
          <p:nvPr/>
        </p:nvSpPr>
        <p:spPr>
          <a:xfrm>
            <a:off x="380236" y="7337193"/>
            <a:ext cx="652540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 </a:t>
            </a:r>
          </a:p>
        </p:txBody>
      </p:sp>
    </p:spTree>
    <p:extLst>
      <p:ext uri="{BB962C8B-B14F-4D97-AF65-F5344CB8AC3E}">
        <p14:creationId xmlns:p14="http://schemas.microsoft.com/office/powerpoint/2010/main" val="10565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710144"/>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sp>
        <p:nvSpPr>
          <p:cNvPr id="7" name="TextBox 23">
            <a:extLst>
              <a:ext uri="{FF2B5EF4-FFF2-40B4-BE49-F238E27FC236}">
                <a16:creationId xmlns:a16="http://schemas.microsoft.com/office/drawing/2014/main" id="{FD5C87C7-42C7-D18A-8447-F6DCB1215E8D}"/>
              </a:ext>
            </a:extLst>
          </p:cNvPr>
          <p:cNvSpPr txBox="1"/>
          <p:nvPr/>
        </p:nvSpPr>
        <p:spPr>
          <a:xfrm>
            <a:off x="1392391" y="99566"/>
            <a:ext cx="5172258"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u="sng" dirty="0">
                <a:latin typeface="Century Gothic"/>
                <a:ea typeface="Calibri"/>
                <a:cs typeface="Calibri"/>
              </a:rPr>
              <a:t>É</a:t>
            </a:r>
            <a:r>
              <a:rPr lang="en-US" sz="2800" b="1" u="sng" dirty="0">
                <a:latin typeface="Century Gothic"/>
                <a:ea typeface="+mn-lt"/>
                <a:cs typeface="Calibri"/>
              </a:rPr>
              <a:t>valuation</a:t>
            </a:r>
            <a:r>
              <a:rPr lang="en-US" sz="2800" b="1" u="sng" dirty="0">
                <a:latin typeface="Century Gothic"/>
                <a:ea typeface="Calibri"/>
                <a:cs typeface="Calibri"/>
              </a:rPr>
              <a:t> de la </a:t>
            </a:r>
            <a:r>
              <a:rPr lang="en-US" sz="2800" b="1" u="sng" err="1">
                <a:latin typeface="Century Gothic"/>
                <a:ea typeface="Calibri"/>
                <a:cs typeface="Calibri"/>
              </a:rPr>
              <a:t>d</a:t>
            </a:r>
            <a:r>
              <a:rPr lang="en-US" sz="2800" b="1" u="sng" err="1">
                <a:latin typeface="Century Gothic"/>
                <a:ea typeface="+mn-lt"/>
                <a:cs typeface="+mn-lt"/>
              </a:rPr>
              <a:t>é</a:t>
            </a:r>
            <a:r>
              <a:rPr lang="en-US" sz="2800" b="1" u="sng" err="1">
                <a:latin typeface="Century Gothic"/>
                <a:ea typeface="Calibri"/>
                <a:cs typeface="Calibri"/>
              </a:rPr>
              <a:t>glutition</a:t>
            </a:r>
            <a:r>
              <a:rPr lang="en-US" sz="2800" b="1" u="sng" dirty="0">
                <a:latin typeface="Century Gothic"/>
                <a:ea typeface="Calibri"/>
                <a:cs typeface="Calibri"/>
              </a:rPr>
              <a:t> </a:t>
            </a:r>
            <a:endParaRPr lang="en-US" sz="2800" i="1" dirty="0">
              <a:latin typeface="Century Gothic"/>
              <a:ea typeface="Calibri"/>
              <a:cs typeface="Calibri"/>
            </a:endParaRPr>
          </a:p>
          <a:p>
            <a:pPr algn="ctr"/>
            <a:r>
              <a:rPr lang="en-US" sz="2800" dirty="0">
                <a:latin typeface="Century Gothic"/>
                <a:ea typeface="Calibri"/>
                <a:cs typeface="Calibri"/>
              </a:rPr>
              <a:t>- </a:t>
            </a:r>
            <a:r>
              <a:rPr lang="en-US" sz="2800" dirty="0" err="1">
                <a:latin typeface="Century Gothic"/>
                <a:ea typeface="+mn-lt"/>
                <a:cs typeface="Calibri"/>
              </a:rPr>
              <a:t>V</a:t>
            </a:r>
            <a:r>
              <a:rPr lang="en-US" sz="2800" dirty="0" err="1">
                <a:ea typeface="+mn-lt"/>
                <a:cs typeface="+mn-lt"/>
              </a:rPr>
              <a:t>idéofluoroscopie</a:t>
            </a:r>
            <a:r>
              <a:rPr lang="en-US" sz="2800" dirty="0">
                <a:latin typeface="Century Gothic"/>
                <a:ea typeface="Calibri"/>
                <a:cs typeface="Calibri"/>
              </a:rPr>
              <a:t> </a:t>
            </a:r>
            <a:endParaRPr lang="en-US" sz="2800" i="1" dirty="0">
              <a:latin typeface="Century Gothic"/>
            </a:endParaRPr>
          </a:p>
        </p:txBody>
      </p:sp>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6" name="Picture 5" descr="Modified Barium Swallow | Saint Luke's Health System">
            <a:extLst>
              <a:ext uri="{FF2B5EF4-FFF2-40B4-BE49-F238E27FC236}">
                <a16:creationId xmlns:a16="http://schemas.microsoft.com/office/drawing/2014/main" id="{D6F65950-4862-9F54-0823-F2C941FF828D}"/>
              </a:ext>
            </a:extLst>
          </p:cNvPr>
          <p:cNvPicPr>
            <a:picLocks noChangeAspect="1"/>
          </p:cNvPicPr>
          <p:nvPr/>
        </p:nvPicPr>
        <p:blipFill>
          <a:blip r:embed="rId8"/>
          <a:srcRect t="207" r="4902" b="3465"/>
          <a:stretch/>
        </p:blipFill>
        <p:spPr>
          <a:xfrm>
            <a:off x="3656913" y="1170259"/>
            <a:ext cx="2608732" cy="2607232"/>
          </a:xfrm>
          <a:prstGeom prst="rect">
            <a:avLst/>
          </a:prstGeom>
        </p:spPr>
      </p:pic>
      <p:pic>
        <p:nvPicPr>
          <p:cNvPr id="13" name="Picture 12">
            <a:extLst>
              <a:ext uri="{FF2B5EF4-FFF2-40B4-BE49-F238E27FC236}">
                <a16:creationId xmlns:a16="http://schemas.microsoft.com/office/drawing/2014/main" id="{E207E5B9-6969-D7ED-D280-07B78923237B}"/>
              </a:ext>
            </a:extLst>
          </p:cNvPr>
          <p:cNvPicPr>
            <a:picLocks noChangeAspect="1"/>
          </p:cNvPicPr>
          <p:nvPr/>
        </p:nvPicPr>
        <p:blipFill>
          <a:blip r:embed="rId9"/>
          <a:stretch>
            <a:fillRect/>
          </a:stretch>
        </p:blipFill>
        <p:spPr>
          <a:xfrm>
            <a:off x="885878" y="1170162"/>
            <a:ext cx="2264722" cy="235986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10"/>
          <a:stretch>
            <a:fillRect/>
          </a:stretch>
        </p:blipFill>
        <p:spPr>
          <a:xfrm>
            <a:off x="885877" y="6917820"/>
            <a:ext cx="801683" cy="990092"/>
          </a:xfrm>
          <a:prstGeom prst="rect">
            <a:avLst/>
          </a:prstGeom>
        </p:spPr>
      </p:pic>
      <p:sp>
        <p:nvSpPr>
          <p:cNvPr id="16" name="TextBox 15">
            <a:extLst>
              <a:ext uri="{FF2B5EF4-FFF2-40B4-BE49-F238E27FC236}">
                <a16:creationId xmlns:a16="http://schemas.microsoft.com/office/drawing/2014/main" id="{C97C1E6C-7B9A-0294-9BED-F9F4A6C6AE9D}"/>
              </a:ext>
            </a:extLst>
          </p:cNvPr>
          <p:cNvSpPr txBox="1"/>
          <p:nvPr/>
        </p:nvSpPr>
        <p:spPr>
          <a:xfrm>
            <a:off x="4194" y="9876802"/>
            <a:ext cx="494447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latin typeface="Century Gothic"/>
              </a:rPr>
              <a:t>“Modified Barium Swallow” </a:t>
            </a:r>
            <a:r>
              <a:rPr lang="en-US" sz="600" i="1" dirty="0">
                <a:latin typeface="Century Gothic"/>
              </a:rPr>
              <a:t>Saint Luke's</a:t>
            </a:r>
            <a:r>
              <a:rPr lang="en-US" sz="600" dirty="0">
                <a:latin typeface="Century Gothic"/>
              </a:rPr>
              <a:t>, 20 August 2024, </a:t>
            </a:r>
            <a:r>
              <a:rPr lang="en-US" sz="600" dirty="0">
                <a:latin typeface="Century Gothic"/>
                <a:ea typeface="+mn-lt"/>
                <a:cs typeface="+mn-lt"/>
                <a:hlinkClick r:id="rId11">
                  <a:extLst>
                    <a:ext uri="{A12FA001-AC4F-418D-AE19-62706E023703}">
                      <ahyp:hlinkClr xmlns:ahyp="http://schemas.microsoft.com/office/drawing/2018/hyperlinkcolor" val="tx"/>
                    </a:ext>
                  </a:extLst>
                </a:hlinkClick>
              </a:rPr>
              <a:t>Modified Barium Swallow | Saint Luke's Health System (saintlukeskc.org)</a:t>
            </a:r>
            <a:endParaRPr lang="en-US" sz="600" dirty="0">
              <a:latin typeface="Century Gothic"/>
              <a:hlinkClick r:id="rId11">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751656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2003548" y="356080"/>
            <a:ext cx="3860703"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Swallow Study </a:t>
            </a:r>
            <a:r>
              <a:rPr lang="en-CA" sz="2800" dirty="0">
                <a:latin typeface="Century Gothic"/>
              </a:rPr>
              <a:t>- FEES</a:t>
            </a:r>
          </a:p>
        </p:txBody>
      </p:sp>
      <p:sp>
        <p:nvSpPr>
          <p:cNvPr id="3" name="TextBox 2">
            <a:extLst>
              <a:ext uri="{FF2B5EF4-FFF2-40B4-BE49-F238E27FC236}">
                <a16:creationId xmlns:a16="http://schemas.microsoft.com/office/drawing/2014/main" id="{B4FFEF0B-239F-68BB-0E83-8BE215F1BFDD}"/>
              </a:ext>
            </a:extLst>
          </p:cNvPr>
          <p:cNvSpPr txBox="1"/>
          <p:nvPr/>
        </p:nvSpPr>
        <p:spPr>
          <a:xfrm>
            <a:off x="1699501" y="4058224"/>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3"/>
          <a:srcRect l="2118" t="16612" r="70773" b="18241"/>
          <a:stretch/>
        </p:blipFill>
        <p:spPr>
          <a:xfrm>
            <a:off x="667840" y="5944796"/>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4"/>
          <a:stretch>
            <a:fillRect/>
          </a:stretch>
        </p:blipFill>
        <p:spPr>
          <a:xfrm>
            <a:off x="1103371" y="4277212"/>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5"/>
          <a:stretch>
            <a:fillRect/>
          </a:stretch>
        </p:blipFill>
        <p:spPr>
          <a:xfrm>
            <a:off x="1095697" y="5327261"/>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6"/>
          <a:stretch>
            <a:fillRect/>
          </a:stretch>
        </p:blipFill>
        <p:spPr>
          <a:xfrm>
            <a:off x="780330" y="8011625"/>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7"/>
          <a:stretch>
            <a:fillRect/>
          </a:stretch>
        </p:blipFill>
        <p:spPr>
          <a:xfrm>
            <a:off x="885877" y="6917820"/>
            <a:ext cx="801683" cy="990092"/>
          </a:xfrm>
          <a:prstGeom prst="rect">
            <a:avLst/>
          </a:prstGeom>
        </p:spPr>
      </p:pic>
      <p:pic>
        <p:nvPicPr>
          <p:cNvPr id="10" name="Picture 9">
            <a:extLst>
              <a:ext uri="{FF2B5EF4-FFF2-40B4-BE49-F238E27FC236}">
                <a16:creationId xmlns:a16="http://schemas.microsoft.com/office/drawing/2014/main" id="{BF6FE5B9-D4B0-41B6-9372-B345A3817790}"/>
              </a:ext>
            </a:extLst>
          </p:cNvPr>
          <p:cNvPicPr>
            <a:picLocks noChangeAspect="1"/>
          </p:cNvPicPr>
          <p:nvPr/>
        </p:nvPicPr>
        <p:blipFill>
          <a:blip r:embed="rId8"/>
          <a:stretch>
            <a:fillRect/>
          </a:stretch>
        </p:blipFill>
        <p:spPr>
          <a:xfrm>
            <a:off x="268448" y="95833"/>
            <a:ext cx="1123820" cy="1231816"/>
          </a:xfrm>
          <a:prstGeom prst="rect">
            <a:avLst/>
          </a:prstGeom>
        </p:spPr>
      </p:pic>
      <p:pic>
        <p:nvPicPr>
          <p:cNvPr id="13" name="Picture 12" descr="image.img.full.high.jpg">
            <a:extLst>
              <a:ext uri="{FF2B5EF4-FFF2-40B4-BE49-F238E27FC236}">
                <a16:creationId xmlns:a16="http://schemas.microsoft.com/office/drawing/2014/main" id="{411334F2-033C-F8F7-3079-388BE29842FC}"/>
              </a:ext>
            </a:extLst>
          </p:cNvPr>
          <p:cNvPicPr>
            <a:picLocks noChangeAspect="1"/>
          </p:cNvPicPr>
          <p:nvPr/>
        </p:nvPicPr>
        <p:blipFill>
          <a:blip r:embed="rId9"/>
          <a:stretch>
            <a:fillRect/>
          </a:stretch>
        </p:blipFill>
        <p:spPr>
          <a:xfrm>
            <a:off x="3442167" y="1336411"/>
            <a:ext cx="3719349" cy="2094509"/>
          </a:xfrm>
          <a:prstGeom prst="rect">
            <a:avLst/>
          </a:prstGeom>
        </p:spPr>
      </p:pic>
      <p:pic>
        <p:nvPicPr>
          <p:cNvPr id="15" name="Picture 14">
            <a:extLst>
              <a:ext uri="{FF2B5EF4-FFF2-40B4-BE49-F238E27FC236}">
                <a16:creationId xmlns:a16="http://schemas.microsoft.com/office/drawing/2014/main" id="{406D4490-3AB7-F5A3-BAE1-9CFA1BB38398}"/>
              </a:ext>
            </a:extLst>
          </p:cNvPr>
          <p:cNvPicPr>
            <a:picLocks noChangeAspect="1"/>
          </p:cNvPicPr>
          <p:nvPr/>
        </p:nvPicPr>
        <p:blipFill>
          <a:blip r:embed="rId10"/>
          <a:stretch>
            <a:fillRect/>
          </a:stretch>
        </p:blipFill>
        <p:spPr>
          <a:xfrm flipH="1">
            <a:off x="1395929" y="1465603"/>
            <a:ext cx="2036541" cy="2010703"/>
          </a:xfrm>
          <a:prstGeom prst="rect">
            <a:avLst/>
          </a:prstGeom>
        </p:spPr>
      </p:pic>
      <p:sp>
        <p:nvSpPr>
          <p:cNvPr id="18" name="TextBox 12">
            <a:extLst>
              <a:ext uri="{FF2B5EF4-FFF2-40B4-BE49-F238E27FC236}">
                <a16:creationId xmlns:a16="http://schemas.microsoft.com/office/drawing/2014/main" id="{FDEAE1D5-3581-F45B-961A-53B4690568C1}"/>
              </a:ext>
            </a:extLst>
          </p:cNvPr>
          <p:cNvSpPr txBox="1"/>
          <p:nvPr/>
        </p:nvSpPr>
        <p:spPr>
          <a:xfrm>
            <a:off x="4916" y="9616140"/>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11"/>
              </a:rPr>
              <a:t>https://www.aphasia.ca/participics</a:t>
            </a:r>
            <a:endParaRPr lang="en-US"/>
          </a:p>
        </p:txBody>
      </p:sp>
      <p:sp>
        <p:nvSpPr>
          <p:cNvPr id="20" name="TextBox 19">
            <a:extLst>
              <a:ext uri="{FF2B5EF4-FFF2-40B4-BE49-F238E27FC236}">
                <a16:creationId xmlns:a16="http://schemas.microsoft.com/office/drawing/2014/main" id="{6228AC1C-3E91-CF04-D8A5-052156CA4854}"/>
              </a:ext>
            </a:extLst>
          </p:cNvPr>
          <p:cNvSpPr txBox="1"/>
          <p:nvPr/>
        </p:nvSpPr>
        <p:spPr>
          <a:xfrm>
            <a:off x="4193" y="9809656"/>
            <a:ext cx="781686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latin typeface="questrial"/>
                <a:ea typeface="questrial"/>
                <a:cs typeface="questrial"/>
              </a:rPr>
              <a:t>Image from: </a:t>
            </a:r>
            <a:r>
              <a:rPr lang="en-US" sz="600" dirty="0" err="1">
                <a:latin typeface="questrial"/>
                <a:ea typeface="questrial"/>
                <a:cs typeface="questrial"/>
              </a:rPr>
              <a:t>Langmore</a:t>
            </a:r>
            <a:r>
              <a:rPr lang="en-US" sz="600" dirty="0">
                <a:latin typeface="questrial"/>
                <a:ea typeface="questrial"/>
                <a:cs typeface="questrial"/>
              </a:rPr>
              <a:t>, S.E. (2017). History of Fiberoptic Endoscopic Evaluation of Swallowing for Evaluation and Management of Pharyngeal Dysphagia: Changes over the Years. Dysphagia, 32: 27. doi;10.1007/s00455-016-9775-x.</a:t>
            </a:r>
            <a:endParaRPr lang="en-US" sz="600"/>
          </a:p>
        </p:txBody>
      </p:sp>
    </p:spTree>
    <p:extLst>
      <p:ext uri="{BB962C8B-B14F-4D97-AF65-F5344CB8AC3E}">
        <p14:creationId xmlns:p14="http://schemas.microsoft.com/office/powerpoint/2010/main" val="314346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616140"/>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sp>
        <p:nvSpPr>
          <p:cNvPr id="7" name="TextBox 23">
            <a:extLst>
              <a:ext uri="{FF2B5EF4-FFF2-40B4-BE49-F238E27FC236}">
                <a16:creationId xmlns:a16="http://schemas.microsoft.com/office/drawing/2014/main" id="{FD5C87C7-42C7-D18A-8447-F6DCB1215E8D}"/>
              </a:ext>
            </a:extLst>
          </p:cNvPr>
          <p:cNvSpPr txBox="1"/>
          <p:nvPr/>
        </p:nvSpPr>
        <p:spPr>
          <a:xfrm>
            <a:off x="1392391" y="99566"/>
            <a:ext cx="5172258"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u="sng" dirty="0">
                <a:latin typeface="Century Gothic"/>
                <a:ea typeface="Calibri"/>
                <a:cs typeface="Calibri"/>
              </a:rPr>
              <a:t>É</a:t>
            </a:r>
            <a:r>
              <a:rPr lang="en-US" sz="2800" b="1" u="sng" dirty="0">
                <a:latin typeface="Century Gothic"/>
                <a:ea typeface="+mn-lt"/>
                <a:cs typeface="Calibri"/>
              </a:rPr>
              <a:t>valuation</a:t>
            </a:r>
            <a:r>
              <a:rPr lang="en-US" sz="2800" b="1" u="sng" dirty="0">
                <a:latin typeface="Century Gothic"/>
                <a:ea typeface="Calibri"/>
                <a:cs typeface="Calibri"/>
              </a:rPr>
              <a:t> de la </a:t>
            </a:r>
            <a:r>
              <a:rPr lang="en-US" sz="2800" b="1" u="sng" err="1">
                <a:latin typeface="Century Gothic"/>
                <a:ea typeface="Calibri"/>
                <a:cs typeface="Calibri"/>
              </a:rPr>
              <a:t>d</a:t>
            </a:r>
            <a:r>
              <a:rPr lang="en-US" sz="2800" b="1" u="sng" err="1">
                <a:latin typeface="Century Gothic"/>
                <a:ea typeface="+mn-lt"/>
                <a:cs typeface="+mn-lt"/>
              </a:rPr>
              <a:t>é</a:t>
            </a:r>
            <a:r>
              <a:rPr lang="en-US" sz="2800" b="1" u="sng" err="1">
                <a:latin typeface="Century Gothic"/>
                <a:ea typeface="Calibri"/>
                <a:cs typeface="Calibri"/>
              </a:rPr>
              <a:t>glutition</a:t>
            </a:r>
            <a:r>
              <a:rPr lang="en-US" sz="2800" b="1" u="sng" dirty="0">
                <a:latin typeface="Century Gothic"/>
                <a:ea typeface="Calibri"/>
                <a:cs typeface="Calibri"/>
              </a:rPr>
              <a:t> </a:t>
            </a:r>
            <a:endParaRPr lang="en-US" sz="2800" i="1" dirty="0">
              <a:latin typeface="Century Gothic"/>
              <a:ea typeface="Calibri"/>
              <a:cs typeface="Calibri"/>
            </a:endParaRPr>
          </a:p>
          <a:p>
            <a:pPr algn="ctr"/>
            <a:r>
              <a:rPr lang="en-US" sz="2800" dirty="0">
                <a:latin typeface="Century Gothic"/>
                <a:ea typeface="Calibri"/>
                <a:cs typeface="Calibri"/>
              </a:rPr>
              <a:t>- </a:t>
            </a:r>
            <a:r>
              <a:rPr lang="en-US" sz="2800" dirty="0">
                <a:latin typeface="Century Gothic"/>
                <a:ea typeface="+mn-lt"/>
                <a:cs typeface="Calibri"/>
              </a:rPr>
              <a:t>FEES</a:t>
            </a:r>
            <a:r>
              <a:rPr lang="en-US" sz="2800" dirty="0">
                <a:latin typeface="Century Gothic"/>
                <a:ea typeface="Calibri"/>
                <a:cs typeface="Calibri"/>
              </a:rPr>
              <a:t> </a:t>
            </a:r>
            <a:endParaRPr lang="en-US" sz="2800" i="1" dirty="0">
              <a:latin typeface="Century Gothic"/>
            </a:endParaRPr>
          </a:p>
        </p:txBody>
      </p:sp>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3" name="Picture 12">
            <a:extLst>
              <a:ext uri="{FF2B5EF4-FFF2-40B4-BE49-F238E27FC236}">
                <a16:creationId xmlns:a16="http://schemas.microsoft.com/office/drawing/2014/main" id="{E207E5B9-6969-D7ED-D280-07B78923237B}"/>
              </a:ext>
            </a:extLst>
          </p:cNvPr>
          <p:cNvPicPr>
            <a:picLocks noChangeAspect="1"/>
          </p:cNvPicPr>
          <p:nvPr/>
        </p:nvPicPr>
        <p:blipFill>
          <a:blip r:embed="rId8"/>
          <a:stretch>
            <a:fillRect/>
          </a:stretch>
        </p:blipFill>
        <p:spPr>
          <a:xfrm>
            <a:off x="268448" y="95833"/>
            <a:ext cx="1123820" cy="1231816"/>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9"/>
          <a:stretch>
            <a:fillRect/>
          </a:stretch>
        </p:blipFill>
        <p:spPr>
          <a:xfrm>
            <a:off x="885877" y="6917820"/>
            <a:ext cx="801683" cy="990092"/>
          </a:xfrm>
          <a:prstGeom prst="rect">
            <a:avLst/>
          </a:prstGeom>
        </p:spPr>
      </p:pic>
      <p:pic>
        <p:nvPicPr>
          <p:cNvPr id="12" name="Picture 11" descr="image.img.full.high.jpg">
            <a:extLst>
              <a:ext uri="{FF2B5EF4-FFF2-40B4-BE49-F238E27FC236}">
                <a16:creationId xmlns:a16="http://schemas.microsoft.com/office/drawing/2014/main" id="{86569D47-6BDD-6048-A54E-DA0D575C826A}"/>
              </a:ext>
            </a:extLst>
          </p:cNvPr>
          <p:cNvPicPr>
            <a:picLocks noChangeAspect="1"/>
          </p:cNvPicPr>
          <p:nvPr/>
        </p:nvPicPr>
        <p:blipFill>
          <a:blip r:embed="rId10"/>
          <a:stretch>
            <a:fillRect/>
          </a:stretch>
        </p:blipFill>
        <p:spPr>
          <a:xfrm>
            <a:off x="3281098" y="1470702"/>
            <a:ext cx="3719349" cy="2094509"/>
          </a:xfrm>
          <a:prstGeom prst="rect">
            <a:avLst/>
          </a:prstGeom>
        </p:spPr>
      </p:pic>
      <p:sp>
        <p:nvSpPr>
          <p:cNvPr id="17" name="TextBox 16">
            <a:extLst>
              <a:ext uri="{FF2B5EF4-FFF2-40B4-BE49-F238E27FC236}">
                <a16:creationId xmlns:a16="http://schemas.microsoft.com/office/drawing/2014/main" id="{66F9BABA-94C3-1FF9-6E9B-22ADBD52CBC3}"/>
              </a:ext>
            </a:extLst>
          </p:cNvPr>
          <p:cNvSpPr txBox="1"/>
          <p:nvPr/>
        </p:nvSpPr>
        <p:spPr>
          <a:xfrm>
            <a:off x="4193" y="9809656"/>
            <a:ext cx="781686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latin typeface="questrial"/>
                <a:ea typeface="questrial"/>
                <a:cs typeface="questrial"/>
              </a:rPr>
              <a:t>Image from: </a:t>
            </a:r>
            <a:r>
              <a:rPr lang="en-US" sz="600" dirty="0" err="1">
                <a:latin typeface="questrial"/>
                <a:ea typeface="questrial"/>
                <a:cs typeface="questrial"/>
              </a:rPr>
              <a:t>Langmore</a:t>
            </a:r>
            <a:r>
              <a:rPr lang="en-US" sz="600" dirty="0">
                <a:latin typeface="questrial"/>
                <a:ea typeface="questrial"/>
                <a:cs typeface="questrial"/>
              </a:rPr>
              <a:t>, S.E. (2017). History of Fiberoptic Endoscopic Evaluation of Swallowing for Evaluation and Management of Pharyngeal Dysphagia: Changes over the Years. Dysphagia, 32: 27. doi;10.1007/s00455-016-9775-x.</a:t>
            </a:r>
            <a:endParaRPr lang="en-US" sz="600"/>
          </a:p>
        </p:txBody>
      </p:sp>
      <p:pic>
        <p:nvPicPr>
          <p:cNvPr id="18" name="Picture 17">
            <a:extLst>
              <a:ext uri="{FF2B5EF4-FFF2-40B4-BE49-F238E27FC236}">
                <a16:creationId xmlns:a16="http://schemas.microsoft.com/office/drawing/2014/main" id="{F70E3816-F0E2-4351-C841-97557300E43B}"/>
              </a:ext>
            </a:extLst>
          </p:cNvPr>
          <p:cNvPicPr>
            <a:picLocks noChangeAspect="1"/>
          </p:cNvPicPr>
          <p:nvPr/>
        </p:nvPicPr>
        <p:blipFill>
          <a:blip r:embed="rId11"/>
          <a:stretch>
            <a:fillRect/>
          </a:stretch>
        </p:blipFill>
        <p:spPr>
          <a:xfrm flipH="1">
            <a:off x="1234860" y="1116446"/>
            <a:ext cx="2036541" cy="2010703"/>
          </a:xfrm>
          <a:prstGeom prst="rect">
            <a:avLst/>
          </a:prstGeom>
        </p:spPr>
      </p:pic>
    </p:spTree>
    <p:extLst>
      <p:ext uri="{BB962C8B-B14F-4D97-AF65-F5344CB8AC3E}">
        <p14:creationId xmlns:p14="http://schemas.microsoft.com/office/powerpoint/2010/main" val="2172950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2924058" y="97105"/>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Dialysis</a:t>
            </a:r>
            <a:endParaRPr lang="en-US" dirty="0"/>
          </a:p>
        </p:txBody>
      </p:sp>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86079" y="4528242"/>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pic>
        <p:nvPicPr>
          <p:cNvPr id="13" name="Picture 12">
            <a:extLst>
              <a:ext uri="{FF2B5EF4-FFF2-40B4-BE49-F238E27FC236}">
                <a16:creationId xmlns:a16="http://schemas.microsoft.com/office/drawing/2014/main" id="{3BACAC83-ABD1-48E3-DD89-E750ED38584E}"/>
              </a:ext>
            </a:extLst>
          </p:cNvPr>
          <p:cNvPicPr>
            <a:picLocks noChangeAspect="1"/>
          </p:cNvPicPr>
          <p:nvPr/>
        </p:nvPicPr>
        <p:blipFill>
          <a:blip r:embed="rId9"/>
          <a:stretch>
            <a:fillRect/>
          </a:stretch>
        </p:blipFill>
        <p:spPr>
          <a:xfrm>
            <a:off x="872455" y="700144"/>
            <a:ext cx="3110333" cy="3111890"/>
          </a:xfrm>
          <a:prstGeom prst="rect">
            <a:avLst/>
          </a:prstGeom>
        </p:spPr>
      </p:pic>
      <p:pic>
        <p:nvPicPr>
          <p:cNvPr id="14" name="Picture 13">
            <a:extLst>
              <a:ext uri="{FF2B5EF4-FFF2-40B4-BE49-F238E27FC236}">
                <a16:creationId xmlns:a16="http://schemas.microsoft.com/office/drawing/2014/main" id="{C68989E8-5168-8171-CE2B-EC37A5FF8D7F}"/>
              </a:ext>
            </a:extLst>
          </p:cNvPr>
          <p:cNvPicPr>
            <a:picLocks noChangeAspect="1"/>
          </p:cNvPicPr>
          <p:nvPr/>
        </p:nvPicPr>
        <p:blipFill>
          <a:blip r:embed="rId10"/>
          <a:stretch>
            <a:fillRect/>
          </a:stretch>
        </p:blipFill>
        <p:spPr>
          <a:xfrm>
            <a:off x="4603877" y="1398457"/>
            <a:ext cx="1982853" cy="2010704"/>
          </a:xfrm>
          <a:prstGeom prst="rect">
            <a:avLst/>
          </a:prstGeom>
        </p:spPr>
      </p:pic>
    </p:spTree>
    <p:extLst>
      <p:ext uri="{BB962C8B-B14F-4D97-AF65-F5344CB8AC3E}">
        <p14:creationId xmlns:p14="http://schemas.microsoft.com/office/powerpoint/2010/main" val="278390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2897212" y="177679"/>
            <a:ext cx="152521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ea typeface="+mn-lt"/>
                <a:cs typeface="+mn-lt"/>
              </a:rPr>
              <a:t>Dialyse</a:t>
            </a:r>
          </a:p>
        </p:txBody>
      </p:sp>
      <p:sp>
        <p:nvSpPr>
          <p:cNvPr id="8" name="TextBox 12">
            <a:extLst>
              <a:ext uri="{FF2B5EF4-FFF2-40B4-BE49-F238E27FC236}">
                <a16:creationId xmlns:a16="http://schemas.microsoft.com/office/drawing/2014/main" id="{987255BF-064E-CD89-4A2C-A009388546FB}"/>
              </a:ext>
            </a:extLst>
          </p:cNvPr>
          <p:cNvSpPr txBox="1"/>
          <p:nvPr/>
        </p:nvSpPr>
        <p:spPr>
          <a:xfrm>
            <a:off x="18338" y="9884722"/>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712923" y="4273090"/>
            <a:ext cx="548692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p>
          <a:p>
            <a:pPr>
              <a:lnSpc>
                <a:spcPct val="300000"/>
              </a:lnSpc>
            </a:pPr>
            <a:r>
              <a:rPr lang="en-US" sz="2000" b="1" dirty="0" err="1">
                <a:latin typeface="Century Gothic"/>
                <a:cs typeface="Calibri"/>
              </a:rPr>
              <a:t>Endroit</a:t>
            </a:r>
            <a:r>
              <a:rPr lang="en-US" sz="2000" b="1" dirty="0">
                <a:latin typeface="Century Gothic"/>
                <a:cs typeface="Calibri"/>
              </a:rPr>
              <a:t>: 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a:t>
            </a:r>
            <a:r>
              <a:rPr lang="en-US" sz="2000" b="1" dirty="0" err="1">
                <a:latin typeface="Century Gothic"/>
                <a:cs typeface="Calibri"/>
              </a:rPr>
              <a:t>Soutien</a:t>
            </a:r>
            <a:r>
              <a:rPr lang="en-US" sz="2000" b="1" dirty="0">
                <a:latin typeface="Century Gothic"/>
                <a:cs typeface="Calibri"/>
              </a:rPr>
              <a: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81262" y="6132803"/>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116793" y="4465219"/>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109119" y="5515268"/>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93752" y="819963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99299" y="7105827"/>
            <a:ext cx="801683" cy="990092"/>
          </a:xfrm>
          <a:prstGeom prst="rect">
            <a:avLst/>
          </a:prstGeom>
        </p:spPr>
      </p:pic>
      <p:pic>
        <p:nvPicPr>
          <p:cNvPr id="5" name="Picture 4">
            <a:extLst>
              <a:ext uri="{FF2B5EF4-FFF2-40B4-BE49-F238E27FC236}">
                <a16:creationId xmlns:a16="http://schemas.microsoft.com/office/drawing/2014/main" id="{B7E391FF-451A-F1D9-22E3-9154930A32F7}"/>
              </a:ext>
            </a:extLst>
          </p:cNvPr>
          <p:cNvPicPr>
            <a:picLocks noChangeAspect="1"/>
          </p:cNvPicPr>
          <p:nvPr/>
        </p:nvPicPr>
        <p:blipFill>
          <a:blip r:embed="rId9"/>
          <a:stretch>
            <a:fillRect/>
          </a:stretch>
        </p:blipFill>
        <p:spPr>
          <a:xfrm>
            <a:off x="872455" y="700144"/>
            <a:ext cx="3110333" cy="3111890"/>
          </a:xfrm>
          <a:prstGeom prst="rect">
            <a:avLst/>
          </a:prstGeom>
        </p:spPr>
      </p:pic>
      <p:pic>
        <p:nvPicPr>
          <p:cNvPr id="11" name="Picture 10">
            <a:extLst>
              <a:ext uri="{FF2B5EF4-FFF2-40B4-BE49-F238E27FC236}">
                <a16:creationId xmlns:a16="http://schemas.microsoft.com/office/drawing/2014/main" id="{E162DAAB-5281-1FA2-D9B7-3656480DBC59}"/>
              </a:ext>
            </a:extLst>
          </p:cNvPr>
          <p:cNvPicPr>
            <a:picLocks noChangeAspect="1"/>
          </p:cNvPicPr>
          <p:nvPr/>
        </p:nvPicPr>
        <p:blipFill>
          <a:blip r:embed="rId10"/>
          <a:stretch>
            <a:fillRect/>
          </a:stretch>
        </p:blipFill>
        <p:spPr>
          <a:xfrm>
            <a:off x="4603877" y="1398457"/>
            <a:ext cx="1982853" cy="2010704"/>
          </a:xfrm>
          <a:prstGeom prst="rect">
            <a:avLst/>
          </a:prstGeom>
        </p:spPr>
      </p:pic>
    </p:spTree>
    <p:extLst>
      <p:ext uri="{BB962C8B-B14F-4D97-AF65-F5344CB8AC3E}">
        <p14:creationId xmlns:p14="http://schemas.microsoft.com/office/powerpoint/2010/main" val="1778740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2360318" y="97105"/>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Chemotherapy</a:t>
            </a:r>
          </a:p>
        </p:txBody>
      </p:sp>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86079" y="4528242"/>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pic>
        <p:nvPicPr>
          <p:cNvPr id="2" name="Picture 1">
            <a:extLst>
              <a:ext uri="{FF2B5EF4-FFF2-40B4-BE49-F238E27FC236}">
                <a16:creationId xmlns:a16="http://schemas.microsoft.com/office/drawing/2014/main" id="{0D8E1982-B48F-B4E2-A163-8A512B2D99D5}"/>
              </a:ext>
            </a:extLst>
          </p:cNvPr>
          <p:cNvPicPr>
            <a:picLocks noChangeAspect="1"/>
          </p:cNvPicPr>
          <p:nvPr/>
        </p:nvPicPr>
        <p:blipFill>
          <a:blip r:embed="rId9"/>
          <a:stretch>
            <a:fillRect/>
          </a:stretch>
        </p:blipFill>
        <p:spPr>
          <a:xfrm>
            <a:off x="1691220" y="525566"/>
            <a:ext cx="3620384" cy="3662484"/>
          </a:xfrm>
          <a:prstGeom prst="rect">
            <a:avLst/>
          </a:prstGeom>
        </p:spPr>
      </p:pic>
    </p:spTree>
    <p:extLst>
      <p:ext uri="{BB962C8B-B14F-4D97-AF65-F5344CB8AC3E}">
        <p14:creationId xmlns:p14="http://schemas.microsoft.com/office/powerpoint/2010/main" val="83944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2494540" y="177679"/>
            <a:ext cx="3015093"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err="1">
                <a:latin typeface="Century Gothic"/>
                <a:ea typeface="+mn-lt"/>
                <a:cs typeface="+mn-lt"/>
              </a:rPr>
              <a:t>Chimiothérapie</a:t>
            </a:r>
            <a:endParaRPr lang="en-CA" sz="2800" b="1" u="sng">
              <a:latin typeface="Century Gothic"/>
              <a:ea typeface="+mn-lt"/>
              <a:cs typeface="+mn-lt"/>
            </a:endParaRPr>
          </a:p>
        </p:txBody>
      </p:sp>
      <p:sp>
        <p:nvSpPr>
          <p:cNvPr id="8" name="TextBox 12">
            <a:extLst>
              <a:ext uri="{FF2B5EF4-FFF2-40B4-BE49-F238E27FC236}">
                <a16:creationId xmlns:a16="http://schemas.microsoft.com/office/drawing/2014/main" id="{987255BF-064E-CD89-4A2C-A009388546FB}"/>
              </a:ext>
            </a:extLst>
          </p:cNvPr>
          <p:cNvSpPr txBox="1"/>
          <p:nvPr/>
        </p:nvSpPr>
        <p:spPr>
          <a:xfrm>
            <a:off x="18338" y="9884722"/>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712923" y="4273090"/>
            <a:ext cx="548692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p>
          <a:p>
            <a:pPr>
              <a:lnSpc>
                <a:spcPct val="300000"/>
              </a:lnSpc>
            </a:pPr>
            <a:r>
              <a:rPr lang="en-US" sz="2000" b="1" dirty="0" err="1">
                <a:latin typeface="Century Gothic"/>
                <a:cs typeface="Calibri"/>
              </a:rPr>
              <a:t>Endroit</a:t>
            </a:r>
            <a:r>
              <a:rPr lang="en-US" sz="2000" b="1" dirty="0">
                <a:latin typeface="Century Gothic"/>
                <a:cs typeface="Calibri"/>
              </a:rPr>
              <a:t>: 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a:t>
            </a:r>
            <a:r>
              <a:rPr lang="en-US" sz="2000" b="1" dirty="0" err="1">
                <a:latin typeface="Century Gothic"/>
                <a:cs typeface="Calibri"/>
              </a:rPr>
              <a:t>Soutien</a:t>
            </a:r>
            <a:r>
              <a:rPr lang="en-US" sz="2000" b="1" dirty="0">
                <a:latin typeface="Century Gothic"/>
                <a:cs typeface="Calibri"/>
              </a:rPr>
              <a: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81262" y="6132803"/>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116793" y="4465219"/>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109119" y="5515268"/>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93752" y="819963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99299" y="7105827"/>
            <a:ext cx="801683" cy="990092"/>
          </a:xfrm>
          <a:prstGeom prst="rect">
            <a:avLst/>
          </a:prstGeom>
        </p:spPr>
      </p:pic>
      <p:pic>
        <p:nvPicPr>
          <p:cNvPr id="7" name="Picture 6">
            <a:extLst>
              <a:ext uri="{FF2B5EF4-FFF2-40B4-BE49-F238E27FC236}">
                <a16:creationId xmlns:a16="http://schemas.microsoft.com/office/drawing/2014/main" id="{FCC09352-2C84-B218-4D31-C0760C5ABB13}"/>
              </a:ext>
            </a:extLst>
          </p:cNvPr>
          <p:cNvPicPr>
            <a:picLocks noChangeAspect="1"/>
          </p:cNvPicPr>
          <p:nvPr/>
        </p:nvPicPr>
        <p:blipFill>
          <a:blip r:embed="rId9"/>
          <a:stretch>
            <a:fillRect/>
          </a:stretch>
        </p:blipFill>
        <p:spPr>
          <a:xfrm>
            <a:off x="1691220" y="525566"/>
            <a:ext cx="3620384" cy="3662484"/>
          </a:xfrm>
          <a:prstGeom prst="rect">
            <a:avLst/>
          </a:prstGeom>
        </p:spPr>
      </p:pic>
    </p:spTree>
    <p:extLst>
      <p:ext uri="{BB962C8B-B14F-4D97-AF65-F5344CB8AC3E}">
        <p14:creationId xmlns:p14="http://schemas.microsoft.com/office/powerpoint/2010/main" val="346116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2199249" y="177680"/>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Radiation Therapy</a:t>
            </a:r>
            <a:endParaRPr lang="en-US" dirty="0"/>
          </a:p>
        </p:txBody>
      </p:sp>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86079" y="4528242"/>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pic>
        <p:nvPicPr>
          <p:cNvPr id="5" name="Picture 4">
            <a:extLst>
              <a:ext uri="{FF2B5EF4-FFF2-40B4-BE49-F238E27FC236}">
                <a16:creationId xmlns:a16="http://schemas.microsoft.com/office/drawing/2014/main" id="{9CC54BAC-F0F2-891C-B422-4B1E3C912F6D}"/>
              </a:ext>
            </a:extLst>
          </p:cNvPr>
          <p:cNvPicPr>
            <a:picLocks noChangeAspect="1"/>
          </p:cNvPicPr>
          <p:nvPr/>
        </p:nvPicPr>
        <p:blipFill>
          <a:blip r:embed="rId9"/>
          <a:stretch>
            <a:fillRect/>
          </a:stretch>
        </p:blipFill>
        <p:spPr>
          <a:xfrm>
            <a:off x="1718065" y="874723"/>
            <a:ext cx="3486160" cy="3420760"/>
          </a:xfrm>
          <a:prstGeom prst="rect">
            <a:avLst/>
          </a:prstGeom>
        </p:spPr>
      </p:pic>
    </p:spTree>
    <p:extLst>
      <p:ext uri="{BB962C8B-B14F-4D97-AF65-F5344CB8AC3E}">
        <p14:creationId xmlns:p14="http://schemas.microsoft.com/office/powerpoint/2010/main" val="1773962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2306627" y="352257"/>
            <a:ext cx="271980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err="1">
                <a:latin typeface="Century Gothic"/>
                <a:ea typeface="+mn-lt"/>
                <a:cs typeface="+mn-lt"/>
              </a:rPr>
              <a:t>Radiothérapie</a:t>
            </a:r>
            <a:endParaRPr lang="en-US" dirty="0" err="1">
              <a:latin typeface="Century Gothic"/>
            </a:endParaRPr>
          </a:p>
        </p:txBody>
      </p:sp>
      <p:sp>
        <p:nvSpPr>
          <p:cNvPr id="8" name="TextBox 12">
            <a:extLst>
              <a:ext uri="{FF2B5EF4-FFF2-40B4-BE49-F238E27FC236}">
                <a16:creationId xmlns:a16="http://schemas.microsoft.com/office/drawing/2014/main" id="{987255BF-064E-CD89-4A2C-A009388546FB}"/>
              </a:ext>
            </a:extLst>
          </p:cNvPr>
          <p:cNvSpPr txBox="1"/>
          <p:nvPr/>
        </p:nvSpPr>
        <p:spPr>
          <a:xfrm>
            <a:off x="18338" y="9884722"/>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712923" y="4273090"/>
            <a:ext cx="548692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p>
          <a:p>
            <a:pPr>
              <a:lnSpc>
                <a:spcPct val="300000"/>
              </a:lnSpc>
            </a:pPr>
            <a:r>
              <a:rPr lang="en-US" sz="2000" b="1" dirty="0" err="1">
                <a:latin typeface="Century Gothic"/>
                <a:cs typeface="Calibri"/>
              </a:rPr>
              <a:t>Endroit</a:t>
            </a:r>
            <a:r>
              <a:rPr lang="en-US" sz="2000" b="1" dirty="0">
                <a:latin typeface="Century Gothic"/>
                <a:cs typeface="Calibri"/>
              </a:rPr>
              <a:t>: 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a:t>
            </a:r>
            <a:r>
              <a:rPr lang="en-US" sz="2000" b="1" dirty="0" err="1">
                <a:latin typeface="Century Gothic"/>
                <a:cs typeface="Calibri"/>
              </a:rPr>
              <a:t>Soutien</a:t>
            </a:r>
            <a:r>
              <a:rPr lang="en-US" sz="2000" b="1" dirty="0">
                <a:latin typeface="Century Gothic"/>
                <a:cs typeface="Calibri"/>
              </a:rPr>
              <a: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81262" y="6132803"/>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116793" y="4465219"/>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109119" y="5515268"/>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93752" y="819963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99299" y="7105827"/>
            <a:ext cx="801683" cy="990092"/>
          </a:xfrm>
          <a:prstGeom prst="rect">
            <a:avLst/>
          </a:prstGeom>
        </p:spPr>
      </p:pic>
      <p:pic>
        <p:nvPicPr>
          <p:cNvPr id="2" name="Picture 1">
            <a:extLst>
              <a:ext uri="{FF2B5EF4-FFF2-40B4-BE49-F238E27FC236}">
                <a16:creationId xmlns:a16="http://schemas.microsoft.com/office/drawing/2014/main" id="{C9D36D04-058B-9F36-92C4-7A67F7BBAF58}"/>
              </a:ext>
            </a:extLst>
          </p:cNvPr>
          <p:cNvPicPr>
            <a:picLocks noChangeAspect="1"/>
          </p:cNvPicPr>
          <p:nvPr/>
        </p:nvPicPr>
        <p:blipFill>
          <a:blip r:embed="rId9"/>
          <a:stretch>
            <a:fillRect/>
          </a:stretch>
        </p:blipFill>
        <p:spPr>
          <a:xfrm>
            <a:off x="1718065" y="874723"/>
            <a:ext cx="3486160" cy="3420760"/>
          </a:xfrm>
          <a:prstGeom prst="rect">
            <a:avLst/>
          </a:prstGeom>
        </p:spPr>
      </p:pic>
    </p:spTree>
    <p:extLst>
      <p:ext uri="{BB962C8B-B14F-4D97-AF65-F5344CB8AC3E}">
        <p14:creationId xmlns:p14="http://schemas.microsoft.com/office/powerpoint/2010/main" val="1239944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 Support:________________________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2588498" y="13739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Oncology</a:t>
            </a:r>
          </a:p>
        </p:txBody>
      </p:sp>
      <p:pic>
        <p:nvPicPr>
          <p:cNvPr id="6" name="Picture 5">
            <a:extLst>
              <a:ext uri="{FF2B5EF4-FFF2-40B4-BE49-F238E27FC236}">
                <a16:creationId xmlns:a16="http://schemas.microsoft.com/office/drawing/2014/main" id="{D00C7E9F-EDD8-D3F7-80CC-722B59323A64}"/>
              </a:ext>
            </a:extLst>
          </p:cNvPr>
          <p:cNvPicPr>
            <a:picLocks noChangeAspect="1"/>
          </p:cNvPicPr>
          <p:nvPr/>
        </p:nvPicPr>
        <p:blipFill>
          <a:blip r:embed="rId9"/>
          <a:stretch>
            <a:fillRect/>
          </a:stretch>
        </p:blipFill>
        <p:spPr>
          <a:xfrm>
            <a:off x="776965" y="653142"/>
            <a:ext cx="2784014" cy="2828509"/>
          </a:xfrm>
          <a:prstGeom prst="rect">
            <a:avLst/>
          </a:prstGeom>
        </p:spPr>
      </p:pic>
      <p:pic>
        <p:nvPicPr>
          <p:cNvPr id="7" name="Picture 6">
            <a:extLst>
              <a:ext uri="{FF2B5EF4-FFF2-40B4-BE49-F238E27FC236}">
                <a16:creationId xmlns:a16="http://schemas.microsoft.com/office/drawing/2014/main" id="{FE819EFF-656E-7439-AD55-3EDEE8730874}"/>
              </a:ext>
            </a:extLst>
          </p:cNvPr>
          <p:cNvPicPr>
            <a:picLocks noChangeAspect="1"/>
          </p:cNvPicPr>
          <p:nvPr/>
        </p:nvPicPr>
        <p:blipFill>
          <a:blip r:embed="rId10"/>
          <a:stretch>
            <a:fillRect/>
          </a:stretch>
        </p:blipFill>
        <p:spPr>
          <a:xfrm>
            <a:off x="3870166" y="829091"/>
            <a:ext cx="2461500" cy="2461949"/>
          </a:xfrm>
          <a:prstGeom prst="rect">
            <a:avLst/>
          </a:prstGeom>
        </p:spPr>
      </p:pic>
    </p:spTree>
    <p:extLst>
      <p:ext uri="{BB962C8B-B14F-4D97-AF65-F5344CB8AC3E}">
        <p14:creationId xmlns:p14="http://schemas.microsoft.com/office/powerpoint/2010/main" val="3823381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graphicFrame>
        <p:nvGraphicFramePr>
          <p:cNvPr id="2" name="Table 1">
            <a:extLst>
              <a:ext uri="{FF2B5EF4-FFF2-40B4-BE49-F238E27FC236}">
                <a16:creationId xmlns:a16="http://schemas.microsoft.com/office/drawing/2014/main" id="{E77B974D-9A31-61BE-4A50-486F12B63341}"/>
              </a:ext>
            </a:extLst>
          </p:cNvPr>
          <p:cNvGraphicFramePr>
            <a:graphicFrameLocks noGrp="1"/>
          </p:cNvGraphicFramePr>
          <p:nvPr>
            <p:extLst>
              <p:ext uri="{D42A27DB-BD31-4B8C-83A1-F6EECF244321}">
                <p14:modId xmlns:p14="http://schemas.microsoft.com/office/powerpoint/2010/main" val="3626607228"/>
              </p:ext>
            </p:extLst>
          </p:nvPr>
        </p:nvGraphicFramePr>
        <p:xfrm>
          <a:off x="214757" y="1826358"/>
          <a:ext cx="3219859" cy="5521404"/>
        </p:xfrm>
        <a:graphic>
          <a:graphicData uri="http://schemas.openxmlformats.org/drawingml/2006/table">
            <a:tbl>
              <a:tblPr firstRow="1" bandRow="1">
                <a:tableStyleId>{5940675A-B579-460E-94D1-54222C63F5DA}</a:tableStyleId>
              </a:tblPr>
              <a:tblGrid>
                <a:gridCol w="1755088">
                  <a:extLst>
                    <a:ext uri="{9D8B030D-6E8A-4147-A177-3AD203B41FA5}">
                      <a16:colId xmlns:a16="http://schemas.microsoft.com/office/drawing/2014/main" val="3894789267"/>
                    </a:ext>
                  </a:extLst>
                </a:gridCol>
                <a:gridCol w="725787">
                  <a:extLst>
                    <a:ext uri="{9D8B030D-6E8A-4147-A177-3AD203B41FA5}">
                      <a16:colId xmlns:a16="http://schemas.microsoft.com/office/drawing/2014/main" val="1702908058"/>
                    </a:ext>
                  </a:extLst>
                </a:gridCol>
                <a:gridCol w="738984">
                  <a:extLst>
                    <a:ext uri="{9D8B030D-6E8A-4147-A177-3AD203B41FA5}">
                      <a16:colId xmlns:a16="http://schemas.microsoft.com/office/drawing/2014/main" val="2762575375"/>
                    </a:ext>
                  </a:extLst>
                </a:gridCol>
              </a:tblGrid>
              <a:tr h="369492">
                <a:tc gridSpan="3">
                  <a:txBody>
                    <a:bodyPr/>
                    <a:lstStyle/>
                    <a:p>
                      <a:pPr lvl="0">
                        <a:buNone/>
                      </a:pPr>
                      <a:r>
                        <a:rPr lang="en-US" sz="1200" dirty="0"/>
                        <a:t>Index</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9539339"/>
                  </a:ext>
                </a:extLst>
              </a:tr>
              <a:tr h="461865">
                <a:tc>
                  <a:txBody>
                    <a:bodyPr/>
                    <a:lstStyle/>
                    <a:p>
                      <a:r>
                        <a:rPr lang="en-US" sz="1200" b="1" dirty="0"/>
                        <a:t>Topic</a:t>
                      </a:r>
                    </a:p>
                  </a:txBody>
                  <a:tcPr/>
                </a:tc>
                <a:tc>
                  <a:txBody>
                    <a:bodyPr/>
                    <a:lstStyle/>
                    <a:p>
                      <a:r>
                        <a:rPr lang="en-US" sz="1200" b="1" dirty="0"/>
                        <a:t>English</a:t>
                      </a:r>
                    </a:p>
                    <a:p>
                      <a:pPr lvl="0">
                        <a:buNone/>
                      </a:pPr>
                      <a:r>
                        <a:rPr lang="en-US" sz="1200" dirty="0"/>
                        <a:t>Slide #</a:t>
                      </a:r>
                    </a:p>
                  </a:txBody>
                  <a:tcPr/>
                </a:tc>
                <a:tc>
                  <a:txBody>
                    <a:bodyPr/>
                    <a:lstStyle/>
                    <a:p>
                      <a:r>
                        <a:rPr lang="en-US" sz="1200" b="1" dirty="0"/>
                        <a:t>French</a:t>
                      </a:r>
                    </a:p>
                    <a:p>
                      <a:pPr lvl="0">
                        <a:buNone/>
                      </a:pPr>
                      <a:r>
                        <a:rPr lang="en-US" sz="1200" dirty="0"/>
                        <a:t>Slide #</a:t>
                      </a:r>
                    </a:p>
                  </a:txBody>
                  <a:tcPr/>
                </a:tc>
                <a:extLst>
                  <a:ext uri="{0D108BD9-81ED-4DB2-BD59-A6C34878D82A}">
                    <a16:rowId xmlns:a16="http://schemas.microsoft.com/office/drawing/2014/main" val="3427837929"/>
                  </a:ext>
                </a:extLst>
              </a:tr>
              <a:tr h="831357">
                <a:tc>
                  <a:txBody>
                    <a:bodyPr/>
                    <a:lstStyle/>
                    <a:p>
                      <a:r>
                        <a:rPr lang="en-US" sz="1200" dirty="0"/>
                        <a:t>Imaging </a:t>
                      </a:r>
                    </a:p>
                    <a:p>
                      <a:pPr marL="285750" lvl="0" indent="-285750">
                        <a:buFont typeface="Calibri"/>
                        <a:buChar char="-"/>
                      </a:pPr>
                      <a:r>
                        <a:rPr lang="en-US" sz="1200" dirty="0"/>
                        <a:t>Xray</a:t>
                      </a:r>
                    </a:p>
                    <a:p>
                      <a:pPr marL="285750" lvl="0" indent="-285750">
                        <a:buFont typeface="Calibri"/>
                        <a:buChar char="-"/>
                      </a:pPr>
                      <a:r>
                        <a:rPr lang="en-US" sz="1200" dirty="0"/>
                        <a:t>CT/MRI/PET</a:t>
                      </a:r>
                    </a:p>
                    <a:p>
                      <a:pPr marL="285750" lvl="0" indent="-285750">
                        <a:buFont typeface="Calibri"/>
                        <a:buChar char="-"/>
                      </a:pPr>
                      <a:r>
                        <a:rPr lang="en-US" sz="1200" dirty="0"/>
                        <a:t>Ultrasound</a:t>
                      </a:r>
                    </a:p>
                  </a:txBody>
                  <a:tcPr/>
                </a:tc>
                <a:tc>
                  <a:txBody>
                    <a:bodyPr/>
                    <a:lstStyle/>
                    <a:p>
                      <a:r>
                        <a:rPr lang="en-US" sz="1200" dirty="0"/>
                        <a:t>3</a:t>
                      </a:r>
                    </a:p>
                  </a:txBody>
                  <a:tcPr/>
                </a:tc>
                <a:tc>
                  <a:txBody>
                    <a:bodyPr/>
                    <a:lstStyle/>
                    <a:p>
                      <a:r>
                        <a:rPr lang="en-US" sz="1200" dirty="0"/>
                        <a:t>4</a:t>
                      </a:r>
                    </a:p>
                  </a:txBody>
                  <a:tcPr/>
                </a:tc>
                <a:extLst>
                  <a:ext uri="{0D108BD9-81ED-4DB2-BD59-A6C34878D82A}">
                    <a16:rowId xmlns:a16="http://schemas.microsoft.com/office/drawing/2014/main" val="3692231804"/>
                  </a:ext>
                </a:extLst>
              </a:tr>
              <a:tr h="385869">
                <a:tc>
                  <a:txBody>
                    <a:bodyPr/>
                    <a:lstStyle/>
                    <a:p>
                      <a:r>
                        <a:rPr lang="en-US" sz="1200" dirty="0"/>
                        <a:t>Echocardiogram</a:t>
                      </a:r>
                    </a:p>
                  </a:txBody>
                  <a:tcPr/>
                </a:tc>
                <a:tc>
                  <a:txBody>
                    <a:bodyPr/>
                    <a:lstStyle/>
                    <a:p>
                      <a:r>
                        <a:rPr lang="en-US" sz="1200" dirty="0"/>
                        <a:t>5</a:t>
                      </a:r>
                    </a:p>
                  </a:txBody>
                  <a:tcPr/>
                </a:tc>
                <a:tc>
                  <a:txBody>
                    <a:bodyPr/>
                    <a:lstStyle/>
                    <a:p>
                      <a:r>
                        <a:rPr lang="en-US" sz="1200" dirty="0"/>
                        <a:t>6</a:t>
                      </a:r>
                    </a:p>
                  </a:txBody>
                  <a:tcPr/>
                </a:tc>
                <a:extLst>
                  <a:ext uri="{0D108BD9-81ED-4DB2-BD59-A6C34878D82A}">
                    <a16:rowId xmlns:a16="http://schemas.microsoft.com/office/drawing/2014/main" val="1006136720"/>
                  </a:ext>
                </a:extLst>
              </a:tr>
              <a:tr h="385869">
                <a:tc>
                  <a:txBody>
                    <a:bodyPr/>
                    <a:lstStyle/>
                    <a:p>
                      <a:r>
                        <a:rPr lang="en-US" sz="1200" dirty="0"/>
                        <a:t>MRI</a:t>
                      </a:r>
                    </a:p>
                  </a:txBody>
                  <a:tcPr/>
                </a:tc>
                <a:tc>
                  <a:txBody>
                    <a:bodyPr/>
                    <a:lstStyle/>
                    <a:p>
                      <a:r>
                        <a:rPr lang="en-US" sz="1200" dirty="0"/>
                        <a:t>7</a:t>
                      </a:r>
                    </a:p>
                  </a:txBody>
                  <a:tcPr/>
                </a:tc>
                <a:tc>
                  <a:txBody>
                    <a:bodyPr/>
                    <a:lstStyle/>
                    <a:p>
                      <a:r>
                        <a:rPr lang="en-US" sz="1200" dirty="0"/>
                        <a:t>8</a:t>
                      </a:r>
                    </a:p>
                  </a:txBody>
                  <a:tcPr/>
                </a:tc>
                <a:extLst>
                  <a:ext uri="{0D108BD9-81ED-4DB2-BD59-A6C34878D82A}">
                    <a16:rowId xmlns:a16="http://schemas.microsoft.com/office/drawing/2014/main" val="4210836077"/>
                  </a:ext>
                </a:extLst>
              </a:tr>
              <a:tr h="385869">
                <a:tc>
                  <a:txBody>
                    <a:bodyPr/>
                    <a:lstStyle/>
                    <a:p>
                      <a:r>
                        <a:rPr lang="en-US" sz="1200" dirty="0"/>
                        <a:t>Swallow Study - VFSS</a:t>
                      </a:r>
                    </a:p>
                  </a:txBody>
                  <a:tcPr/>
                </a:tc>
                <a:tc>
                  <a:txBody>
                    <a:bodyPr/>
                    <a:lstStyle/>
                    <a:p>
                      <a:r>
                        <a:rPr lang="en-US" sz="1200" dirty="0"/>
                        <a:t>9</a:t>
                      </a:r>
                    </a:p>
                  </a:txBody>
                  <a:tcPr/>
                </a:tc>
                <a:tc>
                  <a:txBody>
                    <a:bodyPr/>
                    <a:lstStyle/>
                    <a:p>
                      <a:r>
                        <a:rPr lang="en-US" sz="1200" dirty="0"/>
                        <a:t>10</a:t>
                      </a:r>
                    </a:p>
                  </a:txBody>
                  <a:tcPr/>
                </a:tc>
                <a:extLst>
                  <a:ext uri="{0D108BD9-81ED-4DB2-BD59-A6C34878D82A}">
                    <a16:rowId xmlns:a16="http://schemas.microsoft.com/office/drawing/2014/main" val="1511158349"/>
                  </a:ext>
                </a:extLst>
              </a:tr>
              <a:tr h="385869">
                <a:tc>
                  <a:txBody>
                    <a:bodyPr/>
                    <a:lstStyle/>
                    <a:p>
                      <a:r>
                        <a:rPr lang="en-US" sz="1200" dirty="0"/>
                        <a:t>Swallow Study - FEES</a:t>
                      </a:r>
                    </a:p>
                  </a:txBody>
                  <a:tcPr/>
                </a:tc>
                <a:tc>
                  <a:txBody>
                    <a:bodyPr/>
                    <a:lstStyle/>
                    <a:p>
                      <a:r>
                        <a:rPr lang="en-US" sz="1200" dirty="0"/>
                        <a:t>11</a:t>
                      </a:r>
                    </a:p>
                  </a:txBody>
                  <a:tcPr/>
                </a:tc>
                <a:tc>
                  <a:txBody>
                    <a:bodyPr/>
                    <a:lstStyle/>
                    <a:p>
                      <a:r>
                        <a:rPr lang="en-US" sz="1200" dirty="0"/>
                        <a:t>12</a:t>
                      </a:r>
                    </a:p>
                  </a:txBody>
                  <a:tcPr/>
                </a:tc>
                <a:extLst>
                  <a:ext uri="{0D108BD9-81ED-4DB2-BD59-A6C34878D82A}">
                    <a16:rowId xmlns:a16="http://schemas.microsoft.com/office/drawing/2014/main" val="2850698969"/>
                  </a:ext>
                </a:extLst>
              </a:tr>
              <a:tr h="385869">
                <a:tc>
                  <a:txBody>
                    <a:bodyPr/>
                    <a:lstStyle/>
                    <a:p>
                      <a:r>
                        <a:rPr lang="en-US" sz="1200" dirty="0"/>
                        <a:t>Dialysis</a:t>
                      </a:r>
                    </a:p>
                  </a:txBody>
                  <a:tcPr/>
                </a:tc>
                <a:tc>
                  <a:txBody>
                    <a:bodyPr/>
                    <a:lstStyle/>
                    <a:p>
                      <a:r>
                        <a:rPr lang="en-US" sz="1200" dirty="0"/>
                        <a:t>13</a:t>
                      </a:r>
                    </a:p>
                  </a:txBody>
                  <a:tcPr/>
                </a:tc>
                <a:tc>
                  <a:txBody>
                    <a:bodyPr/>
                    <a:lstStyle/>
                    <a:p>
                      <a:r>
                        <a:rPr lang="en-US" sz="1200" dirty="0"/>
                        <a:t>14</a:t>
                      </a:r>
                    </a:p>
                  </a:txBody>
                  <a:tcPr/>
                </a:tc>
                <a:extLst>
                  <a:ext uri="{0D108BD9-81ED-4DB2-BD59-A6C34878D82A}">
                    <a16:rowId xmlns:a16="http://schemas.microsoft.com/office/drawing/2014/main" val="1133215056"/>
                  </a:ext>
                </a:extLst>
              </a:tr>
              <a:tr h="385869">
                <a:tc>
                  <a:txBody>
                    <a:bodyPr/>
                    <a:lstStyle/>
                    <a:p>
                      <a:pPr marL="0" lvl="0" indent="0">
                        <a:buNone/>
                      </a:pPr>
                      <a:r>
                        <a:rPr lang="en-US" sz="1200" dirty="0"/>
                        <a:t>Chemotherapy</a:t>
                      </a:r>
                    </a:p>
                  </a:txBody>
                  <a:tcPr/>
                </a:tc>
                <a:tc>
                  <a:txBody>
                    <a:bodyPr/>
                    <a:lstStyle/>
                    <a:p>
                      <a:pPr lvl="0">
                        <a:buNone/>
                      </a:pPr>
                      <a:r>
                        <a:rPr lang="en-US" sz="1200" dirty="0"/>
                        <a:t>15</a:t>
                      </a:r>
                    </a:p>
                  </a:txBody>
                  <a:tcPr/>
                </a:tc>
                <a:tc>
                  <a:txBody>
                    <a:bodyPr/>
                    <a:lstStyle/>
                    <a:p>
                      <a:pPr lvl="0">
                        <a:buNone/>
                      </a:pPr>
                      <a:r>
                        <a:rPr lang="en-US" sz="1200" dirty="0"/>
                        <a:t>16</a:t>
                      </a:r>
                    </a:p>
                  </a:txBody>
                  <a:tcPr/>
                </a:tc>
                <a:extLst>
                  <a:ext uri="{0D108BD9-81ED-4DB2-BD59-A6C34878D82A}">
                    <a16:rowId xmlns:a16="http://schemas.microsoft.com/office/drawing/2014/main" val="2469551826"/>
                  </a:ext>
                </a:extLst>
              </a:tr>
              <a:tr h="385869">
                <a:tc>
                  <a:txBody>
                    <a:bodyPr/>
                    <a:lstStyle/>
                    <a:p>
                      <a:pPr marL="0" lvl="0" indent="0">
                        <a:buNone/>
                      </a:pPr>
                      <a:r>
                        <a:rPr lang="en-US" sz="1200" dirty="0"/>
                        <a:t>Radiation Therapy</a:t>
                      </a:r>
                    </a:p>
                  </a:txBody>
                  <a:tcPr/>
                </a:tc>
                <a:tc>
                  <a:txBody>
                    <a:bodyPr/>
                    <a:lstStyle/>
                    <a:p>
                      <a:pPr lvl="0">
                        <a:buNone/>
                      </a:pPr>
                      <a:r>
                        <a:rPr lang="en-US" sz="1200" dirty="0"/>
                        <a:t>17</a:t>
                      </a:r>
                    </a:p>
                  </a:txBody>
                  <a:tcPr/>
                </a:tc>
                <a:tc>
                  <a:txBody>
                    <a:bodyPr/>
                    <a:lstStyle/>
                    <a:p>
                      <a:pPr lvl="0">
                        <a:buNone/>
                      </a:pPr>
                      <a:r>
                        <a:rPr lang="en-US" sz="1200" dirty="0"/>
                        <a:t>18</a:t>
                      </a:r>
                    </a:p>
                  </a:txBody>
                  <a:tcPr/>
                </a:tc>
                <a:extLst>
                  <a:ext uri="{0D108BD9-81ED-4DB2-BD59-A6C34878D82A}">
                    <a16:rowId xmlns:a16="http://schemas.microsoft.com/office/drawing/2014/main" val="2437445327"/>
                  </a:ext>
                </a:extLst>
              </a:tr>
              <a:tr h="385869">
                <a:tc>
                  <a:txBody>
                    <a:bodyPr/>
                    <a:lstStyle/>
                    <a:p>
                      <a:pPr marL="0" lvl="0" indent="0">
                        <a:buNone/>
                      </a:pPr>
                      <a:r>
                        <a:rPr lang="en-US" sz="1200" dirty="0"/>
                        <a:t>Oncology</a:t>
                      </a:r>
                    </a:p>
                  </a:txBody>
                  <a:tcPr/>
                </a:tc>
                <a:tc>
                  <a:txBody>
                    <a:bodyPr/>
                    <a:lstStyle/>
                    <a:p>
                      <a:pPr lvl="0">
                        <a:buNone/>
                      </a:pPr>
                      <a:r>
                        <a:rPr lang="en-US" sz="1200" dirty="0"/>
                        <a:t>19</a:t>
                      </a:r>
                    </a:p>
                  </a:txBody>
                  <a:tcPr/>
                </a:tc>
                <a:tc>
                  <a:txBody>
                    <a:bodyPr/>
                    <a:lstStyle/>
                    <a:p>
                      <a:pPr lvl="0">
                        <a:buNone/>
                      </a:pPr>
                      <a:r>
                        <a:rPr lang="en-US" sz="1200" dirty="0"/>
                        <a:t>20</a:t>
                      </a:r>
                    </a:p>
                  </a:txBody>
                  <a:tcPr/>
                </a:tc>
                <a:extLst>
                  <a:ext uri="{0D108BD9-81ED-4DB2-BD59-A6C34878D82A}">
                    <a16:rowId xmlns:a16="http://schemas.microsoft.com/office/drawing/2014/main" val="3802444019"/>
                  </a:ext>
                </a:extLst>
              </a:tr>
              <a:tr h="385869">
                <a:tc>
                  <a:txBody>
                    <a:bodyPr/>
                    <a:lstStyle/>
                    <a:p>
                      <a:pPr marL="0" lvl="0" indent="0">
                        <a:buNone/>
                      </a:pPr>
                      <a:r>
                        <a:rPr lang="en-US" sz="1200" dirty="0"/>
                        <a:t>Nephrology</a:t>
                      </a:r>
                    </a:p>
                  </a:txBody>
                  <a:tcPr/>
                </a:tc>
                <a:tc>
                  <a:txBody>
                    <a:bodyPr/>
                    <a:lstStyle/>
                    <a:p>
                      <a:pPr lvl="0">
                        <a:buNone/>
                      </a:pPr>
                      <a:r>
                        <a:rPr lang="en-US" sz="1200" dirty="0"/>
                        <a:t>21</a:t>
                      </a:r>
                    </a:p>
                  </a:txBody>
                  <a:tcPr/>
                </a:tc>
                <a:tc>
                  <a:txBody>
                    <a:bodyPr/>
                    <a:lstStyle/>
                    <a:p>
                      <a:pPr lvl="0">
                        <a:buNone/>
                      </a:pPr>
                      <a:r>
                        <a:rPr lang="en-US" sz="1200" dirty="0"/>
                        <a:t>22</a:t>
                      </a:r>
                    </a:p>
                  </a:txBody>
                  <a:tcPr/>
                </a:tc>
                <a:extLst>
                  <a:ext uri="{0D108BD9-81ED-4DB2-BD59-A6C34878D82A}">
                    <a16:rowId xmlns:a16="http://schemas.microsoft.com/office/drawing/2014/main" val="386910335"/>
                  </a:ext>
                </a:extLst>
              </a:tr>
              <a:tr h="385869">
                <a:tc>
                  <a:txBody>
                    <a:bodyPr/>
                    <a:lstStyle/>
                    <a:p>
                      <a:pPr marL="0" lvl="0" indent="0">
                        <a:buNone/>
                      </a:pPr>
                      <a:r>
                        <a:rPr lang="en-US" sz="1200" dirty="0"/>
                        <a:t>Cardiology</a:t>
                      </a:r>
                    </a:p>
                  </a:txBody>
                  <a:tcPr/>
                </a:tc>
                <a:tc>
                  <a:txBody>
                    <a:bodyPr/>
                    <a:lstStyle/>
                    <a:p>
                      <a:pPr lvl="0">
                        <a:buNone/>
                      </a:pPr>
                      <a:r>
                        <a:rPr lang="en-US" sz="1200" dirty="0"/>
                        <a:t>23</a:t>
                      </a:r>
                    </a:p>
                  </a:txBody>
                  <a:tcPr/>
                </a:tc>
                <a:tc>
                  <a:txBody>
                    <a:bodyPr/>
                    <a:lstStyle/>
                    <a:p>
                      <a:pPr lvl="0">
                        <a:buNone/>
                      </a:pPr>
                      <a:r>
                        <a:rPr lang="en-US" sz="1200" dirty="0"/>
                        <a:t>24</a:t>
                      </a:r>
                    </a:p>
                  </a:txBody>
                  <a:tcPr/>
                </a:tc>
                <a:extLst>
                  <a:ext uri="{0D108BD9-81ED-4DB2-BD59-A6C34878D82A}">
                    <a16:rowId xmlns:a16="http://schemas.microsoft.com/office/drawing/2014/main" val="3440075914"/>
                  </a:ext>
                </a:extLst>
              </a:tr>
            </a:tbl>
          </a:graphicData>
        </a:graphic>
      </p:graphicFrame>
      <p:graphicFrame>
        <p:nvGraphicFramePr>
          <p:cNvPr id="10" name="Table 9">
            <a:extLst>
              <a:ext uri="{FF2B5EF4-FFF2-40B4-BE49-F238E27FC236}">
                <a16:creationId xmlns:a16="http://schemas.microsoft.com/office/drawing/2014/main" id="{CFC5EE34-8B72-B09D-4620-FAAC8FD7DA16}"/>
              </a:ext>
            </a:extLst>
          </p:cNvPr>
          <p:cNvGraphicFramePr>
            <a:graphicFrameLocks noGrp="1"/>
          </p:cNvGraphicFramePr>
          <p:nvPr>
            <p:extLst>
              <p:ext uri="{D42A27DB-BD31-4B8C-83A1-F6EECF244321}">
                <p14:modId xmlns:p14="http://schemas.microsoft.com/office/powerpoint/2010/main" val="427283718"/>
              </p:ext>
            </p:extLst>
          </p:nvPr>
        </p:nvGraphicFramePr>
        <p:xfrm>
          <a:off x="3731602" y="1826358"/>
          <a:ext cx="3219859" cy="6815175"/>
        </p:xfrm>
        <a:graphic>
          <a:graphicData uri="http://schemas.openxmlformats.org/drawingml/2006/table">
            <a:tbl>
              <a:tblPr firstRow="1" bandRow="1">
                <a:tableStyleId>{5940675A-B579-460E-94D1-54222C63F5DA}</a:tableStyleId>
              </a:tblPr>
              <a:tblGrid>
                <a:gridCol w="1755088">
                  <a:extLst>
                    <a:ext uri="{9D8B030D-6E8A-4147-A177-3AD203B41FA5}">
                      <a16:colId xmlns:a16="http://schemas.microsoft.com/office/drawing/2014/main" val="3894789267"/>
                    </a:ext>
                  </a:extLst>
                </a:gridCol>
                <a:gridCol w="725787">
                  <a:extLst>
                    <a:ext uri="{9D8B030D-6E8A-4147-A177-3AD203B41FA5}">
                      <a16:colId xmlns:a16="http://schemas.microsoft.com/office/drawing/2014/main" val="1702908058"/>
                    </a:ext>
                  </a:extLst>
                </a:gridCol>
                <a:gridCol w="738984">
                  <a:extLst>
                    <a:ext uri="{9D8B030D-6E8A-4147-A177-3AD203B41FA5}">
                      <a16:colId xmlns:a16="http://schemas.microsoft.com/office/drawing/2014/main" val="2762575375"/>
                    </a:ext>
                  </a:extLst>
                </a:gridCol>
              </a:tblGrid>
              <a:tr h="369492">
                <a:tc gridSpan="3">
                  <a:txBody>
                    <a:bodyPr/>
                    <a:lstStyle/>
                    <a:p>
                      <a:pPr lvl="0">
                        <a:buNone/>
                      </a:pPr>
                      <a:r>
                        <a:rPr lang="en-US" sz="1200" dirty="0"/>
                        <a:t>Index</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9539339"/>
                  </a:ext>
                </a:extLst>
              </a:tr>
              <a:tr h="461865">
                <a:tc>
                  <a:txBody>
                    <a:bodyPr/>
                    <a:lstStyle/>
                    <a:p>
                      <a:r>
                        <a:rPr lang="en-US" sz="1200" b="1" dirty="0"/>
                        <a:t>Topic</a:t>
                      </a:r>
                    </a:p>
                  </a:txBody>
                  <a:tcPr/>
                </a:tc>
                <a:tc>
                  <a:txBody>
                    <a:bodyPr/>
                    <a:lstStyle/>
                    <a:p>
                      <a:r>
                        <a:rPr lang="en-US" sz="1200" b="1" dirty="0"/>
                        <a:t>English</a:t>
                      </a:r>
                    </a:p>
                    <a:p>
                      <a:pPr lvl="0">
                        <a:buNone/>
                      </a:pPr>
                      <a:r>
                        <a:rPr lang="en-US" sz="1200" dirty="0"/>
                        <a:t>Slide #</a:t>
                      </a:r>
                    </a:p>
                  </a:txBody>
                  <a:tcPr/>
                </a:tc>
                <a:tc>
                  <a:txBody>
                    <a:bodyPr/>
                    <a:lstStyle/>
                    <a:p>
                      <a:r>
                        <a:rPr lang="en-US" sz="1200" b="1" dirty="0"/>
                        <a:t>French</a:t>
                      </a:r>
                    </a:p>
                    <a:p>
                      <a:pPr lvl="0">
                        <a:buNone/>
                      </a:pPr>
                      <a:r>
                        <a:rPr lang="en-US" sz="1200" dirty="0"/>
                        <a:t>Slide #</a:t>
                      </a:r>
                    </a:p>
                  </a:txBody>
                  <a:tcPr/>
                </a:tc>
                <a:extLst>
                  <a:ext uri="{0D108BD9-81ED-4DB2-BD59-A6C34878D82A}">
                    <a16:rowId xmlns:a16="http://schemas.microsoft.com/office/drawing/2014/main" val="3427837929"/>
                  </a:ext>
                </a:extLst>
              </a:tr>
              <a:tr h="385869">
                <a:tc>
                  <a:txBody>
                    <a:bodyPr/>
                    <a:lstStyle/>
                    <a:p>
                      <a:r>
                        <a:rPr lang="en-US" sz="1200" dirty="0"/>
                        <a:t>Follow Up Appointment</a:t>
                      </a:r>
                    </a:p>
                    <a:p>
                      <a:pPr marL="285750" lvl="0" indent="-285750">
                        <a:buFont typeface="Calibri"/>
                        <a:buChar char="-"/>
                      </a:pPr>
                      <a:r>
                        <a:rPr lang="en-US" sz="1200" dirty="0"/>
                        <a:t>Dentist</a:t>
                      </a:r>
                    </a:p>
                    <a:p>
                      <a:pPr marL="285750" lvl="0" indent="-285750">
                        <a:buFont typeface="Calibri"/>
                        <a:buChar char="-"/>
                      </a:pPr>
                      <a:r>
                        <a:rPr lang="en-US" sz="1200" dirty="0"/>
                        <a:t>Family Doctor</a:t>
                      </a:r>
                    </a:p>
                    <a:p>
                      <a:pPr marL="285750" lvl="0" indent="-285750">
                        <a:buFont typeface="Calibri"/>
                        <a:buChar char="-"/>
                      </a:pPr>
                      <a:r>
                        <a:rPr lang="en-US" sz="1200" err="1"/>
                        <a:t>Opthamology</a:t>
                      </a:r>
                      <a:r>
                        <a:rPr lang="en-US" sz="1200" dirty="0"/>
                        <a:t>/ Optometry</a:t>
                      </a:r>
                    </a:p>
                    <a:p>
                      <a:pPr marL="285750" lvl="0" indent="-285750">
                        <a:buFont typeface="Calibri"/>
                        <a:buChar char="-"/>
                      </a:pPr>
                      <a:r>
                        <a:rPr lang="en-US" sz="1200" dirty="0"/>
                        <a:t>Audiology</a:t>
                      </a:r>
                    </a:p>
                  </a:txBody>
                  <a:tcPr/>
                </a:tc>
                <a:tc>
                  <a:txBody>
                    <a:bodyPr/>
                    <a:lstStyle/>
                    <a:p>
                      <a:r>
                        <a:rPr lang="en-US" sz="1200" dirty="0"/>
                        <a:t>25</a:t>
                      </a:r>
                    </a:p>
                  </a:txBody>
                  <a:tcPr/>
                </a:tc>
                <a:tc>
                  <a:txBody>
                    <a:bodyPr/>
                    <a:lstStyle/>
                    <a:p>
                      <a:r>
                        <a:rPr lang="en-US" sz="1200" dirty="0"/>
                        <a:t>26</a:t>
                      </a:r>
                    </a:p>
                  </a:txBody>
                  <a:tcPr/>
                </a:tc>
                <a:extLst>
                  <a:ext uri="{0D108BD9-81ED-4DB2-BD59-A6C34878D82A}">
                    <a16:rowId xmlns:a16="http://schemas.microsoft.com/office/drawing/2014/main" val="4006902147"/>
                  </a:ext>
                </a:extLst>
              </a:tr>
              <a:tr h="385869">
                <a:tc>
                  <a:txBody>
                    <a:bodyPr/>
                    <a:lstStyle/>
                    <a:p>
                      <a:pPr lvl="0">
                        <a:buNone/>
                      </a:pPr>
                      <a:r>
                        <a:rPr lang="en-US" sz="1200" b="0" i="0" u="none" strike="noStrike" noProof="0" dirty="0">
                          <a:solidFill>
                            <a:srgbClr val="000000"/>
                          </a:solidFill>
                          <a:latin typeface="Aptos"/>
                        </a:rPr>
                        <a:t>Follow Up Appointment</a:t>
                      </a:r>
                    </a:p>
                    <a:p>
                      <a:pPr marL="285750" lvl="0" indent="-285750">
                        <a:buClr>
                          <a:srgbClr val="000000"/>
                        </a:buClr>
                        <a:buFont typeface="Calibri,Sans-Serif"/>
                        <a:buChar char="-"/>
                      </a:pPr>
                      <a:r>
                        <a:rPr lang="en-US" sz="1200" b="0" i="0" u="none" strike="noStrike" noProof="0" dirty="0">
                          <a:solidFill>
                            <a:srgbClr val="000000"/>
                          </a:solidFill>
                          <a:latin typeface="Aptos"/>
                        </a:rPr>
                        <a:t>Neurology</a:t>
                      </a:r>
                    </a:p>
                    <a:p>
                      <a:pPr marL="285750" lvl="0" indent="-285750">
                        <a:buClr>
                          <a:srgbClr val="000000"/>
                        </a:buClr>
                        <a:buFont typeface="Calibri,Sans-Serif"/>
                        <a:buChar char="-"/>
                      </a:pPr>
                      <a:r>
                        <a:rPr lang="en-US" sz="1200" b="0" i="0" u="none" strike="noStrike" noProof="0" dirty="0">
                          <a:solidFill>
                            <a:srgbClr val="000000"/>
                          </a:solidFill>
                          <a:latin typeface="Aptos"/>
                        </a:rPr>
                        <a:t>Nephrology</a:t>
                      </a:r>
                    </a:p>
                    <a:p>
                      <a:pPr marL="285750" lvl="0" indent="-285750">
                        <a:buClr>
                          <a:srgbClr val="000000"/>
                        </a:buClr>
                        <a:buFont typeface="Calibri,Sans-Serif"/>
                        <a:buChar char="-"/>
                      </a:pPr>
                      <a:r>
                        <a:rPr lang="en-US" sz="1200" b="0" i="0" u="none" strike="noStrike" noProof="0" dirty="0">
                          <a:solidFill>
                            <a:srgbClr val="000000"/>
                          </a:solidFill>
                          <a:latin typeface="Aptos"/>
                        </a:rPr>
                        <a:t>Oncology</a:t>
                      </a:r>
                    </a:p>
                    <a:p>
                      <a:pPr marL="285750" lvl="0" indent="-285750">
                        <a:buClr>
                          <a:srgbClr val="000000"/>
                        </a:buClr>
                        <a:buFont typeface="Calibri,Sans-Serif"/>
                        <a:buChar char="-"/>
                      </a:pPr>
                      <a:r>
                        <a:rPr lang="en-US" sz="1200" b="0" i="0" u="none" strike="noStrike" noProof="0" dirty="0">
                          <a:solidFill>
                            <a:srgbClr val="000000"/>
                          </a:solidFill>
                          <a:latin typeface="Aptos"/>
                        </a:rPr>
                        <a:t>Cardiology</a:t>
                      </a:r>
                    </a:p>
                  </a:txBody>
                  <a:tcPr/>
                </a:tc>
                <a:tc>
                  <a:txBody>
                    <a:bodyPr/>
                    <a:lstStyle/>
                    <a:p>
                      <a:pPr lvl="0">
                        <a:buNone/>
                      </a:pPr>
                      <a:r>
                        <a:rPr lang="en-US" sz="1200" dirty="0"/>
                        <a:t>27</a:t>
                      </a:r>
                    </a:p>
                  </a:txBody>
                  <a:tcPr/>
                </a:tc>
                <a:tc>
                  <a:txBody>
                    <a:bodyPr/>
                    <a:lstStyle/>
                    <a:p>
                      <a:pPr lvl="0">
                        <a:buNone/>
                      </a:pPr>
                      <a:r>
                        <a:rPr lang="en-US" sz="1200" dirty="0"/>
                        <a:t>28</a:t>
                      </a:r>
                    </a:p>
                  </a:txBody>
                  <a:tcPr/>
                </a:tc>
                <a:extLst>
                  <a:ext uri="{0D108BD9-81ED-4DB2-BD59-A6C34878D82A}">
                    <a16:rowId xmlns:a16="http://schemas.microsoft.com/office/drawing/2014/main" val="114525336"/>
                  </a:ext>
                </a:extLst>
              </a:tr>
              <a:tr h="385869">
                <a:tc>
                  <a:txBody>
                    <a:bodyPr/>
                    <a:lstStyle/>
                    <a:p>
                      <a:pPr lvl="0">
                        <a:buNone/>
                      </a:pPr>
                      <a:r>
                        <a:rPr lang="en-US" sz="1200" b="0" i="0" u="none" strike="noStrike" noProof="0" dirty="0">
                          <a:solidFill>
                            <a:srgbClr val="000000"/>
                          </a:solidFill>
                          <a:latin typeface="Aptos"/>
                        </a:rPr>
                        <a:t>Follow Up Appointment</a:t>
                      </a:r>
                    </a:p>
                    <a:p>
                      <a:pPr marL="285750" lvl="0" indent="-285750">
                        <a:buClr>
                          <a:srgbClr val="000000"/>
                        </a:buClr>
                        <a:buFont typeface="Calibri,Sans-Serif"/>
                        <a:buChar char="-"/>
                      </a:pPr>
                      <a:r>
                        <a:rPr lang="en-US" sz="1200" b="0" i="0" u="none" strike="noStrike" noProof="0" dirty="0">
                          <a:solidFill>
                            <a:srgbClr val="000000"/>
                          </a:solidFill>
                          <a:latin typeface="Aptos"/>
                        </a:rPr>
                        <a:t>Orthopedics</a:t>
                      </a:r>
                    </a:p>
                    <a:p>
                      <a:pPr marL="285750" lvl="0" indent="-285750">
                        <a:buClr>
                          <a:srgbClr val="000000"/>
                        </a:buClr>
                        <a:buFont typeface="Calibri,Sans-Serif"/>
                        <a:buChar char="-"/>
                      </a:pPr>
                      <a:r>
                        <a:rPr lang="en-US" sz="1200" b="0" i="0" u="none" strike="noStrike" noProof="0" dirty="0">
                          <a:solidFill>
                            <a:srgbClr val="000000"/>
                          </a:solidFill>
                          <a:latin typeface="Aptos"/>
                        </a:rPr>
                        <a:t>Geriatrics</a:t>
                      </a:r>
                    </a:p>
                    <a:p>
                      <a:pPr marL="285750" lvl="0" indent="-285750">
                        <a:buClr>
                          <a:srgbClr val="000000"/>
                        </a:buClr>
                        <a:buFont typeface="Calibri,Sans-Serif"/>
                        <a:buChar char="-"/>
                      </a:pPr>
                      <a:r>
                        <a:rPr lang="en-US" sz="1200" b="0" i="0" u="none" strike="noStrike" noProof="0" dirty="0">
                          <a:solidFill>
                            <a:srgbClr val="000000"/>
                          </a:solidFill>
                          <a:latin typeface="Aptos"/>
                        </a:rPr>
                        <a:t>ENT</a:t>
                      </a:r>
                    </a:p>
                    <a:p>
                      <a:pPr marL="285750" lvl="0" indent="-285750">
                        <a:buClr>
                          <a:srgbClr val="000000"/>
                        </a:buClr>
                        <a:buFont typeface="Calibri,Sans-Serif"/>
                        <a:buChar char="-"/>
                      </a:pPr>
                      <a:r>
                        <a:rPr lang="en-US" sz="1200" b="0" i="0" u="none" strike="noStrike" noProof="0" dirty="0">
                          <a:solidFill>
                            <a:srgbClr val="000000"/>
                          </a:solidFill>
                          <a:latin typeface="Aptos"/>
                        </a:rPr>
                        <a:t>Pulmonology</a:t>
                      </a:r>
                    </a:p>
                  </a:txBody>
                  <a:tcPr/>
                </a:tc>
                <a:tc>
                  <a:txBody>
                    <a:bodyPr/>
                    <a:lstStyle/>
                    <a:p>
                      <a:pPr lvl="0">
                        <a:buNone/>
                      </a:pPr>
                      <a:r>
                        <a:rPr lang="en-US" sz="1200" dirty="0"/>
                        <a:t>29</a:t>
                      </a:r>
                    </a:p>
                  </a:txBody>
                  <a:tcPr/>
                </a:tc>
                <a:tc>
                  <a:txBody>
                    <a:bodyPr/>
                    <a:lstStyle/>
                    <a:p>
                      <a:pPr lvl="0">
                        <a:buNone/>
                      </a:pPr>
                      <a:r>
                        <a:rPr lang="en-US" sz="1200" dirty="0"/>
                        <a:t>30</a:t>
                      </a:r>
                    </a:p>
                  </a:txBody>
                  <a:tcPr/>
                </a:tc>
                <a:extLst>
                  <a:ext uri="{0D108BD9-81ED-4DB2-BD59-A6C34878D82A}">
                    <a16:rowId xmlns:a16="http://schemas.microsoft.com/office/drawing/2014/main" val="3014455828"/>
                  </a:ext>
                </a:extLst>
              </a:tr>
              <a:tr h="385869">
                <a:tc>
                  <a:txBody>
                    <a:bodyPr/>
                    <a:lstStyle/>
                    <a:p>
                      <a:pPr lvl="0">
                        <a:buNone/>
                      </a:pPr>
                      <a:r>
                        <a:rPr lang="en-US" sz="1200" b="0" i="0" u="none" strike="noStrike" noProof="0" dirty="0">
                          <a:solidFill>
                            <a:srgbClr val="000000"/>
                          </a:solidFill>
                          <a:latin typeface="Aptos"/>
                        </a:rPr>
                        <a:t>Follow Up Appointment</a:t>
                      </a:r>
                    </a:p>
                    <a:p>
                      <a:pPr marL="285750" lvl="0" indent="-285750">
                        <a:buClr>
                          <a:srgbClr val="000000"/>
                        </a:buClr>
                        <a:buFont typeface="Calibri,Sans-Serif"/>
                        <a:buChar char="-"/>
                      </a:pPr>
                      <a:r>
                        <a:rPr lang="en-US" sz="1200" b="0" i="0" u="none" strike="noStrike" noProof="0" dirty="0">
                          <a:solidFill>
                            <a:srgbClr val="000000"/>
                          </a:solidFill>
                          <a:latin typeface="Aptos"/>
                        </a:rPr>
                        <a:t>Gastroenterology</a:t>
                      </a:r>
                    </a:p>
                    <a:p>
                      <a:pPr marL="285750" lvl="0" indent="-285750">
                        <a:buClr>
                          <a:srgbClr val="000000"/>
                        </a:buClr>
                        <a:buFont typeface="Calibri,Sans-Serif"/>
                        <a:buChar char="-"/>
                      </a:pPr>
                      <a:r>
                        <a:rPr lang="en-US" sz="1200" b="0" i="0" u="none" strike="noStrike" noProof="0" dirty="0">
                          <a:solidFill>
                            <a:srgbClr val="000000"/>
                          </a:solidFill>
                          <a:latin typeface="Aptos"/>
                        </a:rPr>
                        <a:t>Urology</a:t>
                      </a:r>
                    </a:p>
                    <a:p>
                      <a:pPr marL="285750" lvl="0" indent="-285750">
                        <a:buClr>
                          <a:srgbClr val="000000"/>
                        </a:buClr>
                        <a:buFont typeface="Calibri,Sans-Serif"/>
                        <a:buChar char="-"/>
                      </a:pPr>
                      <a:r>
                        <a:rPr lang="en-US" sz="1200" b="0" i="0" u="none" strike="noStrike" noProof="0" dirty="0">
                          <a:solidFill>
                            <a:srgbClr val="000000"/>
                          </a:solidFill>
                          <a:latin typeface="Aptos"/>
                        </a:rPr>
                        <a:t>OB/GYN</a:t>
                      </a:r>
                    </a:p>
                    <a:p>
                      <a:pPr marL="285750" lvl="0" indent="-285750">
                        <a:buClr>
                          <a:srgbClr val="000000"/>
                        </a:buClr>
                        <a:buFont typeface="Calibri,Sans-Serif"/>
                        <a:buChar char="-"/>
                      </a:pPr>
                      <a:r>
                        <a:rPr lang="en-US" sz="1200" b="0" i="0" u="none" strike="noStrike" noProof="0" dirty="0">
                          <a:solidFill>
                            <a:srgbClr val="000000"/>
                          </a:solidFill>
                          <a:latin typeface="Aptos"/>
                        </a:rPr>
                        <a:t>Endocrinology</a:t>
                      </a:r>
                    </a:p>
                  </a:txBody>
                  <a:tcPr/>
                </a:tc>
                <a:tc>
                  <a:txBody>
                    <a:bodyPr/>
                    <a:lstStyle/>
                    <a:p>
                      <a:pPr lvl="0">
                        <a:buNone/>
                      </a:pPr>
                      <a:r>
                        <a:rPr lang="en-US" sz="1200" dirty="0"/>
                        <a:t>31</a:t>
                      </a:r>
                    </a:p>
                  </a:txBody>
                  <a:tcPr/>
                </a:tc>
                <a:tc>
                  <a:txBody>
                    <a:bodyPr/>
                    <a:lstStyle/>
                    <a:p>
                      <a:pPr lvl="0">
                        <a:buNone/>
                      </a:pPr>
                      <a:r>
                        <a:rPr lang="en-US" sz="1200" dirty="0"/>
                        <a:t>32</a:t>
                      </a:r>
                    </a:p>
                  </a:txBody>
                  <a:tcPr/>
                </a:tc>
                <a:extLst>
                  <a:ext uri="{0D108BD9-81ED-4DB2-BD59-A6C34878D82A}">
                    <a16:rowId xmlns:a16="http://schemas.microsoft.com/office/drawing/2014/main" val="2003958839"/>
                  </a:ext>
                </a:extLst>
              </a:tr>
              <a:tr h="385869">
                <a:tc>
                  <a:txBody>
                    <a:bodyPr/>
                    <a:lstStyle/>
                    <a:p>
                      <a:pPr lvl="0">
                        <a:buNone/>
                      </a:pPr>
                      <a:r>
                        <a:rPr lang="en-US" sz="1200" dirty="0"/>
                        <a:t>Follow Up Appointment</a:t>
                      </a:r>
                    </a:p>
                    <a:p>
                      <a:pPr marL="285750" lvl="0" indent="-285750">
                        <a:buFont typeface="Calibri"/>
                        <a:buChar char="-"/>
                      </a:pPr>
                      <a:r>
                        <a:rPr lang="en-US" sz="1200" dirty="0"/>
                        <a:t>Podiatry / Nail Care</a:t>
                      </a:r>
                    </a:p>
                    <a:p>
                      <a:pPr marL="285750" lvl="0" indent="-285750">
                        <a:buFont typeface="Calibri"/>
                        <a:buChar char="-"/>
                      </a:pPr>
                      <a:r>
                        <a:rPr lang="en-US" sz="1200" dirty="0"/>
                        <a:t>Research</a:t>
                      </a:r>
                    </a:p>
                    <a:p>
                      <a:pPr marL="285750" lvl="0" indent="-285750">
                        <a:buFont typeface="Calibri"/>
                        <a:buChar char="-"/>
                      </a:pPr>
                      <a:r>
                        <a:rPr lang="en-US" sz="1200" dirty="0"/>
                        <a:t>Hair Dressing </a:t>
                      </a:r>
                    </a:p>
                    <a:p>
                      <a:pPr marL="285750" lvl="0" indent="-285750">
                        <a:buFont typeface="Calibri"/>
                        <a:buChar char="-"/>
                      </a:pPr>
                      <a:r>
                        <a:rPr lang="en-US" sz="1200" dirty="0"/>
                        <a:t>__________________</a:t>
                      </a:r>
                    </a:p>
                  </a:txBody>
                  <a:tcPr/>
                </a:tc>
                <a:tc>
                  <a:txBody>
                    <a:bodyPr/>
                    <a:lstStyle/>
                    <a:p>
                      <a:pPr lvl="0">
                        <a:buNone/>
                      </a:pPr>
                      <a:r>
                        <a:rPr lang="en-US" sz="1200" dirty="0"/>
                        <a:t>33</a:t>
                      </a:r>
                    </a:p>
                  </a:txBody>
                  <a:tcPr/>
                </a:tc>
                <a:tc>
                  <a:txBody>
                    <a:bodyPr/>
                    <a:lstStyle/>
                    <a:p>
                      <a:pPr lvl="0">
                        <a:buNone/>
                      </a:pPr>
                      <a:r>
                        <a:rPr lang="en-US" sz="1200" dirty="0"/>
                        <a:t>34</a:t>
                      </a:r>
                    </a:p>
                  </a:txBody>
                  <a:tcPr/>
                </a:tc>
                <a:extLst>
                  <a:ext uri="{0D108BD9-81ED-4DB2-BD59-A6C34878D82A}">
                    <a16:rowId xmlns:a16="http://schemas.microsoft.com/office/drawing/2014/main" val="2819241575"/>
                  </a:ext>
                </a:extLst>
              </a:tr>
              <a:tr h="385869">
                <a:tc>
                  <a:txBody>
                    <a:bodyPr/>
                    <a:lstStyle/>
                    <a:p>
                      <a:pPr lvl="0">
                        <a:buNone/>
                      </a:pPr>
                      <a:r>
                        <a:rPr lang="en-US" sz="1200" dirty="0"/>
                        <a:t>Template</a:t>
                      </a:r>
                    </a:p>
                  </a:txBody>
                  <a:tcPr/>
                </a:tc>
                <a:tc>
                  <a:txBody>
                    <a:bodyPr/>
                    <a:lstStyle/>
                    <a:p>
                      <a:pPr lvl="0">
                        <a:buNone/>
                      </a:pPr>
                      <a:r>
                        <a:rPr lang="en-US" sz="1200" dirty="0"/>
                        <a:t>35</a:t>
                      </a:r>
                    </a:p>
                  </a:txBody>
                  <a:tcPr/>
                </a:tc>
                <a:tc>
                  <a:txBody>
                    <a:bodyPr/>
                    <a:lstStyle/>
                    <a:p>
                      <a:pPr lvl="0">
                        <a:buNone/>
                      </a:pPr>
                      <a:r>
                        <a:rPr lang="en-US" sz="1200" dirty="0"/>
                        <a:t>36</a:t>
                      </a:r>
                    </a:p>
                  </a:txBody>
                  <a:tcPr/>
                </a:tc>
                <a:extLst>
                  <a:ext uri="{0D108BD9-81ED-4DB2-BD59-A6C34878D82A}">
                    <a16:rowId xmlns:a16="http://schemas.microsoft.com/office/drawing/2014/main" val="1817470184"/>
                  </a:ext>
                </a:extLst>
              </a:tr>
              <a:tr h="385869">
                <a:tc>
                  <a:txBody>
                    <a:bodyPr/>
                    <a:lstStyle/>
                    <a:p>
                      <a:pPr lvl="0">
                        <a:buNone/>
                      </a:pPr>
                      <a:r>
                        <a:rPr lang="en-US" sz="1200" dirty="0"/>
                        <a:t>Additional Pictures</a:t>
                      </a:r>
                    </a:p>
                  </a:txBody>
                  <a:tcPr/>
                </a:tc>
                <a:tc gridSpan="2">
                  <a:txBody>
                    <a:bodyPr/>
                    <a:lstStyle/>
                    <a:p>
                      <a:pPr lvl="0">
                        <a:buNone/>
                      </a:pPr>
                      <a:r>
                        <a:rPr lang="en-US" sz="1200" dirty="0"/>
                        <a:t>37</a:t>
                      </a:r>
                      <a:endParaRPr lang="en-US" dirty="0"/>
                    </a:p>
                  </a:txBody>
                  <a:tcPr/>
                </a:tc>
                <a:tc hMerge="1">
                  <a:txBody>
                    <a:bodyPr/>
                    <a:lstStyle/>
                    <a:p>
                      <a:endParaRPr lang="en-US" sz="1200" dirty="0"/>
                    </a:p>
                  </a:txBody>
                  <a:tcPr/>
                </a:tc>
                <a:extLst>
                  <a:ext uri="{0D108BD9-81ED-4DB2-BD59-A6C34878D82A}">
                    <a16:rowId xmlns:a16="http://schemas.microsoft.com/office/drawing/2014/main" val="2951262216"/>
                  </a:ext>
                </a:extLst>
              </a:tr>
            </a:tbl>
          </a:graphicData>
        </a:graphic>
      </p:graphicFrame>
    </p:spTree>
    <p:extLst>
      <p:ext uri="{BB962C8B-B14F-4D97-AF65-F5344CB8AC3E}">
        <p14:creationId xmlns:p14="http://schemas.microsoft.com/office/powerpoint/2010/main" val="130761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2588498" y="13739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err="1">
                <a:latin typeface="Century Gothic"/>
              </a:rPr>
              <a:t>Oncologie</a:t>
            </a:r>
          </a:p>
        </p:txBody>
      </p:sp>
      <p:pic>
        <p:nvPicPr>
          <p:cNvPr id="6" name="Picture 5">
            <a:extLst>
              <a:ext uri="{FF2B5EF4-FFF2-40B4-BE49-F238E27FC236}">
                <a16:creationId xmlns:a16="http://schemas.microsoft.com/office/drawing/2014/main" id="{D00C7E9F-EDD8-D3F7-80CC-722B59323A64}"/>
              </a:ext>
            </a:extLst>
          </p:cNvPr>
          <p:cNvPicPr>
            <a:picLocks noChangeAspect="1"/>
          </p:cNvPicPr>
          <p:nvPr/>
        </p:nvPicPr>
        <p:blipFill>
          <a:blip r:embed="rId9"/>
          <a:stretch>
            <a:fillRect/>
          </a:stretch>
        </p:blipFill>
        <p:spPr>
          <a:xfrm>
            <a:off x="776965" y="653142"/>
            <a:ext cx="2784014" cy="2828509"/>
          </a:xfrm>
          <a:prstGeom prst="rect">
            <a:avLst/>
          </a:prstGeom>
        </p:spPr>
      </p:pic>
      <p:pic>
        <p:nvPicPr>
          <p:cNvPr id="7" name="Picture 6">
            <a:extLst>
              <a:ext uri="{FF2B5EF4-FFF2-40B4-BE49-F238E27FC236}">
                <a16:creationId xmlns:a16="http://schemas.microsoft.com/office/drawing/2014/main" id="{FE819EFF-656E-7439-AD55-3EDEE8730874}"/>
              </a:ext>
            </a:extLst>
          </p:cNvPr>
          <p:cNvPicPr>
            <a:picLocks noChangeAspect="1"/>
          </p:cNvPicPr>
          <p:nvPr/>
        </p:nvPicPr>
        <p:blipFill>
          <a:blip r:embed="rId10"/>
          <a:stretch>
            <a:fillRect/>
          </a:stretch>
        </p:blipFill>
        <p:spPr>
          <a:xfrm>
            <a:off x="3870166" y="829091"/>
            <a:ext cx="2461500" cy="2461949"/>
          </a:xfrm>
          <a:prstGeom prst="rect">
            <a:avLst/>
          </a:prstGeom>
        </p:spPr>
      </p:pic>
      <p:sp>
        <p:nvSpPr>
          <p:cNvPr id="12" name="TextBox 2">
            <a:extLst>
              <a:ext uri="{FF2B5EF4-FFF2-40B4-BE49-F238E27FC236}">
                <a16:creationId xmlns:a16="http://schemas.microsoft.com/office/drawing/2014/main" id="{0FC26658-4BC9-D310-081D-96AB09D6A89A}"/>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spTree>
    <p:extLst>
      <p:ext uri="{BB962C8B-B14F-4D97-AF65-F5344CB8AC3E}">
        <p14:creationId xmlns:p14="http://schemas.microsoft.com/office/powerpoint/2010/main" val="170161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 Support:________________________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2588498" y="13739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Nephrology</a:t>
            </a:r>
          </a:p>
        </p:txBody>
      </p:sp>
      <p:pic>
        <p:nvPicPr>
          <p:cNvPr id="2" name="Picture 1">
            <a:extLst>
              <a:ext uri="{FF2B5EF4-FFF2-40B4-BE49-F238E27FC236}">
                <a16:creationId xmlns:a16="http://schemas.microsoft.com/office/drawing/2014/main" id="{1B9AF7E0-0631-52E5-7011-AC84714494F7}"/>
              </a:ext>
            </a:extLst>
          </p:cNvPr>
          <p:cNvPicPr>
            <a:picLocks noChangeAspect="1"/>
          </p:cNvPicPr>
          <p:nvPr/>
        </p:nvPicPr>
        <p:blipFill>
          <a:blip r:embed="rId9"/>
          <a:stretch>
            <a:fillRect/>
          </a:stretch>
        </p:blipFill>
        <p:spPr>
          <a:xfrm>
            <a:off x="2026780" y="847864"/>
            <a:ext cx="2882152" cy="2883596"/>
          </a:xfrm>
          <a:prstGeom prst="rect">
            <a:avLst/>
          </a:prstGeom>
        </p:spPr>
      </p:pic>
    </p:spTree>
    <p:extLst>
      <p:ext uri="{BB962C8B-B14F-4D97-AF65-F5344CB8AC3E}">
        <p14:creationId xmlns:p14="http://schemas.microsoft.com/office/powerpoint/2010/main" val="4069469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2588498" y="13739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err="1">
                <a:latin typeface="Century Gothic"/>
              </a:rPr>
              <a:t>Néphrologie</a:t>
            </a:r>
          </a:p>
        </p:txBody>
      </p:sp>
      <p:pic>
        <p:nvPicPr>
          <p:cNvPr id="2" name="Picture 1">
            <a:extLst>
              <a:ext uri="{FF2B5EF4-FFF2-40B4-BE49-F238E27FC236}">
                <a16:creationId xmlns:a16="http://schemas.microsoft.com/office/drawing/2014/main" id="{1B9AF7E0-0631-52E5-7011-AC84714494F7}"/>
              </a:ext>
            </a:extLst>
          </p:cNvPr>
          <p:cNvPicPr>
            <a:picLocks noChangeAspect="1"/>
          </p:cNvPicPr>
          <p:nvPr/>
        </p:nvPicPr>
        <p:blipFill>
          <a:blip r:embed="rId9"/>
          <a:stretch>
            <a:fillRect/>
          </a:stretch>
        </p:blipFill>
        <p:spPr>
          <a:xfrm>
            <a:off x="2026780" y="847864"/>
            <a:ext cx="2882152" cy="2883596"/>
          </a:xfrm>
          <a:prstGeom prst="rect">
            <a:avLst/>
          </a:prstGeom>
        </p:spPr>
      </p:pic>
      <p:sp>
        <p:nvSpPr>
          <p:cNvPr id="7" name="TextBox 2">
            <a:extLst>
              <a:ext uri="{FF2B5EF4-FFF2-40B4-BE49-F238E27FC236}">
                <a16:creationId xmlns:a16="http://schemas.microsoft.com/office/drawing/2014/main" id="{DC285BF4-EB8C-FAEC-2C6B-525354C0B111}"/>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spTree>
    <p:extLst>
      <p:ext uri="{BB962C8B-B14F-4D97-AF65-F5344CB8AC3E}">
        <p14:creationId xmlns:p14="http://schemas.microsoft.com/office/powerpoint/2010/main" val="4268752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 Support:________________________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2588498" y="13739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Cardiology</a:t>
            </a:r>
          </a:p>
        </p:txBody>
      </p:sp>
      <p:pic>
        <p:nvPicPr>
          <p:cNvPr id="7" name="Picture 6">
            <a:extLst>
              <a:ext uri="{FF2B5EF4-FFF2-40B4-BE49-F238E27FC236}">
                <a16:creationId xmlns:a16="http://schemas.microsoft.com/office/drawing/2014/main" id="{7C411DDC-3E87-9C4D-2CF9-92C24882B9AA}"/>
              </a:ext>
            </a:extLst>
          </p:cNvPr>
          <p:cNvPicPr>
            <a:picLocks noChangeAspect="1"/>
          </p:cNvPicPr>
          <p:nvPr/>
        </p:nvPicPr>
        <p:blipFill>
          <a:blip r:embed="rId9"/>
          <a:stretch>
            <a:fillRect/>
          </a:stretch>
        </p:blipFill>
        <p:spPr>
          <a:xfrm>
            <a:off x="982202" y="535843"/>
            <a:ext cx="3223806" cy="3239056"/>
          </a:xfrm>
          <a:prstGeom prst="rect">
            <a:avLst/>
          </a:prstGeom>
        </p:spPr>
      </p:pic>
      <p:pic>
        <p:nvPicPr>
          <p:cNvPr id="16" name="Picture 15">
            <a:extLst>
              <a:ext uri="{FF2B5EF4-FFF2-40B4-BE49-F238E27FC236}">
                <a16:creationId xmlns:a16="http://schemas.microsoft.com/office/drawing/2014/main" id="{5D45A840-E52C-531D-67B4-508DEAD32ADC}"/>
              </a:ext>
            </a:extLst>
          </p:cNvPr>
          <p:cNvPicPr>
            <a:picLocks noChangeAspect="1"/>
          </p:cNvPicPr>
          <p:nvPr/>
        </p:nvPicPr>
        <p:blipFill>
          <a:blip r:embed="rId10"/>
          <a:stretch>
            <a:fillRect/>
          </a:stretch>
        </p:blipFill>
        <p:spPr>
          <a:xfrm>
            <a:off x="3656100" y="400054"/>
            <a:ext cx="3196855" cy="3168299"/>
          </a:xfrm>
          <a:prstGeom prst="rect">
            <a:avLst/>
          </a:prstGeom>
        </p:spPr>
      </p:pic>
    </p:spTree>
    <p:extLst>
      <p:ext uri="{BB962C8B-B14F-4D97-AF65-F5344CB8AC3E}">
        <p14:creationId xmlns:p14="http://schemas.microsoft.com/office/powerpoint/2010/main" val="1622483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2588498" y="13739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err="1">
                <a:latin typeface="Century Gothic"/>
              </a:rPr>
              <a:t>Cardiologie</a:t>
            </a:r>
          </a:p>
        </p:txBody>
      </p:sp>
      <p:pic>
        <p:nvPicPr>
          <p:cNvPr id="7" name="Picture 6">
            <a:extLst>
              <a:ext uri="{FF2B5EF4-FFF2-40B4-BE49-F238E27FC236}">
                <a16:creationId xmlns:a16="http://schemas.microsoft.com/office/drawing/2014/main" id="{7C411DDC-3E87-9C4D-2CF9-92C24882B9AA}"/>
              </a:ext>
            </a:extLst>
          </p:cNvPr>
          <p:cNvPicPr>
            <a:picLocks noChangeAspect="1"/>
          </p:cNvPicPr>
          <p:nvPr/>
        </p:nvPicPr>
        <p:blipFill>
          <a:blip r:embed="rId9"/>
          <a:stretch>
            <a:fillRect/>
          </a:stretch>
        </p:blipFill>
        <p:spPr>
          <a:xfrm>
            <a:off x="982202" y="535843"/>
            <a:ext cx="3223806" cy="3239056"/>
          </a:xfrm>
          <a:prstGeom prst="rect">
            <a:avLst/>
          </a:prstGeom>
        </p:spPr>
      </p:pic>
      <p:pic>
        <p:nvPicPr>
          <p:cNvPr id="6" name="Picture 5">
            <a:extLst>
              <a:ext uri="{FF2B5EF4-FFF2-40B4-BE49-F238E27FC236}">
                <a16:creationId xmlns:a16="http://schemas.microsoft.com/office/drawing/2014/main" id="{F4C07512-43C2-8314-FDFE-CD54002F3746}"/>
              </a:ext>
            </a:extLst>
          </p:cNvPr>
          <p:cNvPicPr>
            <a:picLocks noChangeAspect="1"/>
          </p:cNvPicPr>
          <p:nvPr/>
        </p:nvPicPr>
        <p:blipFill>
          <a:blip r:embed="rId10"/>
          <a:stretch>
            <a:fillRect/>
          </a:stretch>
        </p:blipFill>
        <p:spPr>
          <a:xfrm>
            <a:off x="3656100" y="400054"/>
            <a:ext cx="3196855" cy="3168299"/>
          </a:xfrm>
          <a:prstGeom prst="rect">
            <a:avLst/>
          </a:prstGeom>
        </p:spPr>
      </p:pic>
      <p:sp>
        <p:nvSpPr>
          <p:cNvPr id="16" name="TextBox 2">
            <a:extLst>
              <a:ext uri="{FF2B5EF4-FFF2-40B4-BE49-F238E27FC236}">
                <a16:creationId xmlns:a16="http://schemas.microsoft.com/office/drawing/2014/main" id="{0007DC31-F268-783C-064C-F7F0860686BF}"/>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spTree>
    <p:extLst>
      <p:ext uri="{BB962C8B-B14F-4D97-AF65-F5344CB8AC3E}">
        <p14:creationId xmlns:p14="http://schemas.microsoft.com/office/powerpoint/2010/main" val="3157887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2716354" cy="32087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a:latin typeface="Century Gothic"/>
                <a:cs typeface="Arial"/>
              </a:rPr>
              <a:t>Family Doctor</a:t>
            </a:r>
            <a:endParaRPr lang="en-US" sz="2400" dirty="0">
              <a:latin typeface="Aptos" panose="020B0004020202020204"/>
              <a:cs typeface="Arial"/>
            </a:endParaRP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a:latin typeface="Century Gothic"/>
                <a:cs typeface="Arial"/>
              </a:rPr>
              <a:t>Audiology</a:t>
            </a:r>
            <a:r>
              <a:rPr lang="en-US" sz="2400" dirty="0">
                <a:latin typeface="Century Gothic"/>
                <a:cs typeface="Arial"/>
              </a:rPr>
              <a:t>​</a:t>
            </a: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662354" y="3101"/>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Follow Up Appointment</a:t>
            </a:r>
            <a:endParaRPr lang="en-US" dirty="0"/>
          </a:p>
        </p:txBody>
      </p:sp>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404209" y="4635675"/>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372548" y="6522247"/>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808079" y="4854663"/>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800405" y="5904712"/>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485038" y="8589076"/>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590585" y="7495271"/>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56601" y="1104288"/>
            <a:ext cx="4840537"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a:latin typeface="Century Gothic"/>
              </a:rPr>
              <a:t>Dentist / Denturist</a:t>
            </a:r>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a:latin typeface="Century Gothic"/>
              </a:rPr>
              <a:t>Ophthalmology</a:t>
            </a:r>
            <a:endParaRPr lang="en-US" sz="2400" dirty="0" err="1">
              <a:latin typeface="Aptos"/>
            </a:endParaRPr>
          </a:p>
        </p:txBody>
      </p:sp>
      <p:pic>
        <p:nvPicPr>
          <p:cNvPr id="7" name="Picture 6">
            <a:extLst>
              <a:ext uri="{FF2B5EF4-FFF2-40B4-BE49-F238E27FC236}">
                <a16:creationId xmlns:a16="http://schemas.microsoft.com/office/drawing/2014/main" id="{7EA5D626-3548-1EAD-2758-945D8F78602B}"/>
              </a:ext>
            </a:extLst>
          </p:cNvPr>
          <p:cNvPicPr>
            <a:picLocks noChangeAspect="1"/>
          </p:cNvPicPr>
          <p:nvPr/>
        </p:nvPicPr>
        <p:blipFill>
          <a:blip r:embed="rId9"/>
          <a:stretch>
            <a:fillRect/>
          </a:stretch>
        </p:blipFill>
        <p:spPr>
          <a:xfrm>
            <a:off x="1825445" y="2808514"/>
            <a:ext cx="1070131" cy="1151241"/>
          </a:xfrm>
          <a:prstGeom prst="rect">
            <a:avLst/>
          </a:prstGeom>
        </p:spPr>
      </p:pic>
      <p:pic>
        <p:nvPicPr>
          <p:cNvPr id="9" name="Picture 8">
            <a:extLst>
              <a:ext uri="{FF2B5EF4-FFF2-40B4-BE49-F238E27FC236}">
                <a16:creationId xmlns:a16="http://schemas.microsoft.com/office/drawing/2014/main" id="{46FBC21F-7E1B-470F-D2DF-818B610B23AE}"/>
              </a:ext>
            </a:extLst>
          </p:cNvPr>
          <p:cNvPicPr>
            <a:picLocks noChangeAspect="1"/>
          </p:cNvPicPr>
          <p:nvPr/>
        </p:nvPicPr>
        <p:blipFill>
          <a:blip r:embed="rId10"/>
          <a:stretch>
            <a:fillRect/>
          </a:stretch>
        </p:blipFill>
        <p:spPr>
          <a:xfrm>
            <a:off x="5610558" y="3090526"/>
            <a:ext cx="801683" cy="869229"/>
          </a:xfrm>
          <a:prstGeom prst="rect">
            <a:avLst/>
          </a:prstGeom>
        </p:spPr>
      </p:pic>
      <p:pic>
        <p:nvPicPr>
          <p:cNvPr id="10" name="Picture 9">
            <a:extLst>
              <a:ext uri="{FF2B5EF4-FFF2-40B4-BE49-F238E27FC236}">
                <a16:creationId xmlns:a16="http://schemas.microsoft.com/office/drawing/2014/main" id="{8B23A5EA-C709-DCF9-5B19-0CED9971D0C2}"/>
              </a:ext>
            </a:extLst>
          </p:cNvPr>
          <p:cNvPicPr>
            <a:picLocks noChangeAspect="1"/>
          </p:cNvPicPr>
          <p:nvPr/>
        </p:nvPicPr>
        <p:blipFill>
          <a:blip r:embed="rId11"/>
          <a:stretch>
            <a:fillRect/>
          </a:stretch>
        </p:blipFill>
        <p:spPr>
          <a:xfrm>
            <a:off x="4858904" y="3090525"/>
            <a:ext cx="1029863" cy="990091"/>
          </a:xfrm>
          <a:prstGeom prst="rect">
            <a:avLst/>
          </a:prstGeom>
        </p:spPr>
      </p:pic>
      <p:pic>
        <p:nvPicPr>
          <p:cNvPr id="11" name="Picture 10">
            <a:extLst>
              <a:ext uri="{FF2B5EF4-FFF2-40B4-BE49-F238E27FC236}">
                <a16:creationId xmlns:a16="http://schemas.microsoft.com/office/drawing/2014/main" id="{584BAD9B-3B1F-6E80-B76A-E6D724059C8E}"/>
              </a:ext>
            </a:extLst>
          </p:cNvPr>
          <p:cNvPicPr>
            <a:picLocks noChangeAspect="1"/>
          </p:cNvPicPr>
          <p:nvPr/>
        </p:nvPicPr>
        <p:blipFill>
          <a:blip r:embed="rId12"/>
          <a:stretch>
            <a:fillRect/>
          </a:stretch>
        </p:blipFill>
        <p:spPr>
          <a:xfrm>
            <a:off x="5476333" y="821005"/>
            <a:ext cx="801683" cy="869230"/>
          </a:xfrm>
          <a:prstGeom prst="rect">
            <a:avLst/>
          </a:prstGeom>
        </p:spPr>
      </p:pic>
      <p:pic>
        <p:nvPicPr>
          <p:cNvPr id="13" name="Picture 12">
            <a:extLst>
              <a:ext uri="{FF2B5EF4-FFF2-40B4-BE49-F238E27FC236}">
                <a16:creationId xmlns:a16="http://schemas.microsoft.com/office/drawing/2014/main" id="{AD2135B2-3691-DB91-ED40-E6FDD8C492AB}"/>
              </a:ext>
            </a:extLst>
          </p:cNvPr>
          <p:cNvPicPr>
            <a:picLocks noChangeAspect="1"/>
          </p:cNvPicPr>
          <p:nvPr/>
        </p:nvPicPr>
        <p:blipFill>
          <a:blip r:embed="rId13"/>
          <a:stretch>
            <a:fillRect/>
          </a:stretch>
        </p:blipFill>
        <p:spPr>
          <a:xfrm>
            <a:off x="1825443" y="700144"/>
            <a:ext cx="1096977" cy="1110954"/>
          </a:xfrm>
          <a:prstGeom prst="rect">
            <a:avLst/>
          </a:prstGeom>
        </p:spPr>
      </p:pic>
      <p:sp>
        <p:nvSpPr>
          <p:cNvPr id="14" name="TextBox 13">
            <a:extLst>
              <a:ext uri="{FF2B5EF4-FFF2-40B4-BE49-F238E27FC236}">
                <a16:creationId xmlns:a16="http://schemas.microsoft.com/office/drawing/2014/main" id="{2BAEA9CD-6381-8D13-AA38-6D6163DD7B60}"/>
              </a:ext>
            </a:extLst>
          </p:cNvPr>
          <p:cNvSpPr txBox="1"/>
          <p:nvPr/>
        </p:nvSpPr>
        <p:spPr>
          <a:xfrm>
            <a:off x="1453812" y="418286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b="1" dirty="0">
                <a:latin typeface="Century Gothic"/>
                <a:cs typeface="Arial"/>
              </a:rPr>
              <a:t>/ Optometry</a:t>
            </a:r>
            <a:endParaRPr lang="en-US" sz="2400" dirty="0">
              <a:latin typeface="Century Gothic"/>
              <a:cs typeface="Arial"/>
            </a:endParaRPr>
          </a:p>
        </p:txBody>
      </p:sp>
    </p:spTree>
    <p:extLst>
      <p:ext uri="{BB962C8B-B14F-4D97-AF65-F5344CB8AC3E}">
        <p14:creationId xmlns:p14="http://schemas.microsoft.com/office/powerpoint/2010/main" val="3172730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05402" y="1107596"/>
            <a:ext cx="3803567" cy="32087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a:latin typeface="Century Gothic"/>
                <a:cs typeface="Arial"/>
              </a:rPr>
              <a:t>Médecin de </a:t>
            </a:r>
            <a:endParaRPr lang="en-US" sz="2400" dirty="0">
              <a:latin typeface="Aptos" panose="020B0004020202020204"/>
              <a:cs typeface="Arial"/>
            </a:endParaRP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err="1">
                <a:latin typeface="Century Gothic"/>
                <a:cs typeface="Arial"/>
              </a:rPr>
              <a:t>Audiologie</a:t>
            </a:r>
            <a:r>
              <a:rPr lang="en-US" sz="2400" dirty="0">
                <a:latin typeface="Century Gothic"/>
                <a:cs typeface="Arial"/>
              </a:rPr>
              <a:t>​</a:t>
            </a: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372548" y="6522247"/>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808079" y="4854663"/>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800405" y="5904712"/>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485038" y="8589076"/>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590585" y="7495271"/>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56601" y="1104288"/>
            <a:ext cx="4840537"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a:latin typeface="Century Gothic"/>
              </a:rPr>
              <a:t>Dentiste /</a:t>
            </a:r>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err="1">
                <a:latin typeface="Century Gothic"/>
              </a:rPr>
              <a:t>Ophthalmologie</a:t>
            </a:r>
            <a:endParaRPr lang="en-US" sz="2400" dirty="0" err="1">
              <a:latin typeface="Aptos"/>
            </a:endParaRPr>
          </a:p>
        </p:txBody>
      </p:sp>
      <p:pic>
        <p:nvPicPr>
          <p:cNvPr id="7" name="Picture 6">
            <a:extLst>
              <a:ext uri="{FF2B5EF4-FFF2-40B4-BE49-F238E27FC236}">
                <a16:creationId xmlns:a16="http://schemas.microsoft.com/office/drawing/2014/main" id="{7EA5D626-3548-1EAD-2758-945D8F78602B}"/>
              </a:ext>
            </a:extLst>
          </p:cNvPr>
          <p:cNvPicPr>
            <a:picLocks noChangeAspect="1"/>
          </p:cNvPicPr>
          <p:nvPr/>
        </p:nvPicPr>
        <p:blipFill>
          <a:blip r:embed="rId9"/>
          <a:stretch>
            <a:fillRect/>
          </a:stretch>
        </p:blipFill>
        <p:spPr>
          <a:xfrm>
            <a:off x="1825445" y="2808514"/>
            <a:ext cx="1070131" cy="1151241"/>
          </a:xfrm>
          <a:prstGeom prst="rect">
            <a:avLst/>
          </a:prstGeom>
        </p:spPr>
      </p:pic>
      <p:pic>
        <p:nvPicPr>
          <p:cNvPr id="9" name="Picture 8">
            <a:extLst>
              <a:ext uri="{FF2B5EF4-FFF2-40B4-BE49-F238E27FC236}">
                <a16:creationId xmlns:a16="http://schemas.microsoft.com/office/drawing/2014/main" id="{46FBC21F-7E1B-470F-D2DF-818B610B23AE}"/>
              </a:ext>
            </a:extLst>
          </p:cNvPr>
          <p:cNvPicPr>
            <a:picLocks noChangeAspect="1"/>
          </p:cNvPicPr>
          <p:nvPr/>
        </p:nvPicPr>
        <p:blipFill>
          <a:blip r:embed="rId10"/>
          <a:stretch>
            <a:fillRect/>
          </a:stretch>
        </p:blipFill>
        <p:spPr>
          <a:xfrm>
            <a:off x="5610558" y="3090526"/>
            <a:ext cx="801683" cy="869229"/>
          </a:xfrm>
          <a:prstGeom prst="rect">
            <a:avLst/>
          </a:prstGeom>
        </p:spPr>
      </p:pic>
      <p:pic>
        <p:nvPicPr>
          <p:cNvPr id="10" name="Picture 9">
            <a:extLst>
              <a:ext uri="{FF2B5EF4-FFF2-40B4-BE49-F238E27FC236}">
                <a16:creationId xmlns:a16="http://schemas.microsoft.com/office/drawing/2014/main" id="{8B23A5EA-C709-DCF9-5B19-0CED9971D0C2}"/>
              </a:ext>
            </a:extLst>
          </p:cNvPr>
          <p:cNvPicPr>
            <a:picLocks noChangeAspect="1"/>
          </p:cNvPicPr>
          <p:nvPr/>
        </p:nvPicPr>
        <p:blipFill>
          <a:blip r:embed="rId11"/>
          <a:stretch>
            <a:fillRect/>
          </a:stretch>
        </p:blipFill>
        <p:spPr>
          <a:xfrm>
            <a:off x="4858904" y="3090525"/>
            <a:ext cx="1029863" cy="990091"/>
          </a:xfrm>
          <a:prstGeom prst="rect">
            <a:avLst/>
          </a:prstGeom>
        </p:spPr>
      </p:pic>
      <p:pic>
        <p:nvPicPr>
          <p:cNvPr id="11" name="Picture 10">
            <a:extLst>
              <a:ext uri="{FF2B5EF4-FFF2-40B4-BE49-F238E27FC236}">
                <a16:creationId xmlns:a16="http://schemas.microsoft.com/office/drawing/2014/main" id="{584BAD9B-3B1F-6E80-B76A-E6D724059C8E}"/>
              </a:ext>
            </a:extLst>
          </p:cNvPr>
          <p:cNvPicPr>
            <a:picLocks noChangeAspect="1"/>
          </p:cNvPicPr>
          <p:nvPr/>
        </p:nvPicPr>
        <p:blipFill>
          <a:blip r:embed="rId12"/>
          <a:stretch>
            <a:fillRect/>
          </a:stretch>
        </p:blipFill>
        <p:spPr>
          <a:xfrm>
            <a:off x="5476333" y="821005"/>
            <a:ext cx="801683" cy="869230"/>
          </a:xfrm>
          <a:prstGeom prst="rect">
            <a:avLst/>
          </a:prstGeom>
        </p:spPr>
      </p:pic>
      <p:pic>
        <p:nvPicPr>
          <p:cNvPr id="13" name="Picture 12">
            <a:extLst>
              <a:ext uri="{FF2B5EF4-FFF2-40B4-BE49-F238E27FC236}">
                <a16:creationId xmlns:a16="http://schemas.microsoft.com/office/drawing/2014/main" id="{AD2135B2-3691-DB91-ED40-E6FDD8C492AB}"/>
              </a:ext>
            </a:extLst>
          </p:cNvPr>
          <p:cNvPicPr>
            <a:picLocks noChangeAspect="1"/>
          </p:cNvPicPr>
          <p:nvPr/>
        </p:nvPicPr>
        <p:blipFill>
          <a:blip r:embed="rId13"/>
          <a:stretch>
            <a:fillRect/>
          </a:stretch>
        </p:blipFill>
        <p:spPr>
          <a:xfrm>
            <a:off x="1825443" y="700144"/>
            <a:ext cx="1096977" cy="1110954"/>
          </a:xfrm>
          <a:prstGeom prst="rect">
            <a:avLst/>
          </a:prstGeom>
        </p:spPr>
      </p:pic>
      <p:sp>
        <p:nvSpPr>
          <p:cNvPr id="14" name="TextBox 13">
            <a:extLst>
              <a:ext uri="{FF2B5EF4-FFF2-40B4-BE49-F238E27FC236}">
                <a16:creationId xmlns:a16="http://schemas.microsoft.com/office/drawing/2014/main" id="{2BAEA9CD-6381-8D13-AA38-6D6163DD7B60}"/>
              </a:ext>
            </a:extLst>
          </p:cNvPr>
          <p:cNvSpPr txBox="1"/>
          <p:nvPr/>
        </p:nvSpPr>
        <p:spPr>
          <a:xfrm>
            <a:off x="1453812" y="418286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b="1" dirty="0">
                <a:latin typeface="Century Gothic"/>
                <a:cs typeface="Arial"/>
              </a:rPr>
              <a:t>/ </a:t>
            </a:r>
            <a:r>
              <a:rPr lang="en-CA" sz="2400" b="1" dirty="0" err="1">
                <a:latin typeface="Century Gothic"/>
                <a:cs typeface="Arial"/>
              </a:rPr>
              <a:t>Optométrie</a:t>
            </a:r>
            <a:endParaRPr lang="en-US" sz="2400" dirty="0" err="1">
              <a:latin typeface="Century Gothic"/>
              <a:cs typeface="Arial"/>
            </a:endParaRPr>
          </a:p>
        </p:txBody>
      </p:sp>
      <p:sp>
        <p:nvSpPr>
          <p:cNvPr id="3" name="TextBox 2">
            <a:extLst>
              <a:ext uri="{FF2B5EF4-FFF2-40B4-BE49-F238E27FC236}">
                <a16:creationId xmlns:a16="http://schemas.microsoft.com/office/drawing/2014/main" id="{0CB763DE-E63D-EA66-7318-A27E3EACA192}"/>
              </a:ext>
            </a:extLst>
          </p:cNvPr>
          <p:cNvSpPr txBox="1"/>
          <p:nvPr/>
        </p:nvSpPr>
        <p:spPr>
          <a:xfrm>
            <a:off x="4742297" y="195363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b="1">
                <a:latin typeface="Century Gothic"/>
              </a:rPr>
              <a:t>famille</a:t>
            </a:r>
            <a:r>
              <a:rPr lang="en-US" sz="2400">
                <a:latin typeface="Century Gothic"/>
              </a:rPr>
              <a:t>​</a:t>
            </a:r>
            <a:endParaRPr lang="en-US"/>
          </a:p>
        </p:txBody>
      </p:sp>
      <p:sp>
        <p:nvSpPr>
          <p:cNvPr id="5" name="TextBox 4">
            <a:extLst>
              <a:ext uri="{FF2B5EF4-FFF2-40B4-BE49-F238E27FC236}">
                <a16:creationId xmlns:a16="http://schemas.microsoft.com/office/drawing/2014/main" id="{165299C8-0B88-49D4-BF82-C1E42DB50AE0}"/>
              </a:ext>
            </a:extLst>
          </p:cNvPr>
          <p:cNvSpPr txBox="1"/>
          <p:nvPr/>
        </p:nvSpPr>
        <p:spPr>
          <a:xfrm>
            <a:off x="1104830" y="195363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b="1">
                <a:latin typeface="Century Gothic"/>
              </a:rPr>
              <a:t>Denturologiste</a:t>
            </a:r>
            <a:endParaRPr lang="en-US"/>
          </a:p>
        </p:txBody>
      </p:sp>
      <p:sp>
        <p:nvSpPr>
          <p:cNvPr id="15" name="TextBox 23">
            <a:extLst>
              <a:ext uri="{FF2B5EF4-FFF2-40B4-BE49-F238E27FC236}">
                <a16:creationId xmlns:a16="http://schemas.microsoft.com/office/drawing/2014/main" id="{DFAE192B-ABB7-2A6C-37F4-6A76E2107547}"/>
              </a:ext>
            </a:extLst>
          </p:cNvPr>
          <p:cNvSpPr txBox="1"/>
          <p:nvPr/>
        </p:nvSpPr>
        <p:spPr>
          <a:xfrm>
            <a:off x="1648931" y="97104"/>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ea typeface="+mn-lt"/>
                <a:cs typeface="+mn-lt"/>
              </a:rPr>
              <a:t>Rendez-vous de </a:t>
            </a:r>
            <a:r>
              <a:rPr lang="en-CA" sz="2800" b="1" u="sng" dirty="0" err="1">
                <a:latin typeface="Century Gothic"/>
                <a:ea typeface="+mn-lt"/>
                <a:cs typeface="+mn-lt"/>
              </a:rPr>
              <a:t>suivi</a:t>
            </a:r>
            <a:endParaRPr lang="en-US" sz="2800" b="1" u="sng" dirty="0">
              <a:latin typeface="Century Gothic"/>
              <a:ea typeface="+mn-lt"/>
              <a:cs typeface="+mn-lt"/>
            </a:endParaRPr>
          </a:p>
        </p:txBody>
      </p:sp>
      <p:sp>
        <p:nvSpPr>
          <p:cNvPr id="17" name="TextBox 16">
            <a:extLst>
              <a:ext uri="{FF2B5EF4-FFF2-40B4-BE49-F238E27FC236}">
                <a16:creationId xmlns:a16="http://schemas.microsoft.com/office/drawing/2014/main" id="{DD7CB2CD-0F32-9D95-D710-AF1DE4C6C616}"/>
              </a:ext>
            </a:extLst>
          </p:cNvPr>
          <p:cNvSpPr txBox="1"/>
          <p:nvPr/>
        </p:nvSpPr>
        <p:spPr>
          <a:xfrm>
            <a:off x="1656759" y="4512347"/>
            <a:ext cx="548692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p>
          <a:p>
            <a:pPr>
              <a:lnSpc>
                <a:spcPct val="300000"/>
              </a:lnSpc>
            </a:pPr>
            <a:r>
              <a:rPr lang="en-US" sz="2000" b="1" dirty="0" err="1">
                <a:latin typeface="Century Gothic"/>
                <a:cs typeface="Calibri"/>
              </a:rPr>
              <a:t>Endroit</a:t>
            </a:r>
            <a:r>
              <a:rPr lang="en-US" sz="2000" b="1" dirty="0">
                <a:latin typeface="Century Gothic"/>
                <a:cs typeface="Calibri"/>
              </a:rPr>
              <a:t>: 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a:t>
            </a:r>
            <a:r>
              <a:rPr lang="en-US" sz="2000" b="1" dirty="0" err="1">
                <a:latin typeface="Century Gothic"/>
                <a:cs typeface="Calibri"/>
              </a:rPr>
              <a:t>Soutien</a:t>
            </a:r>
            <a:r>
              <a:rPr lang="en-US" sz="2000" b="1" dirty="0">
                <a:latin typeface="Century Gothic"/>
                <a:cs typeface="Calibri"/>
              </a:rPr>
              <a:t>: ________________________</a:t>
            </a:r>
          </a:p>
          <a:p>
            <a:pPr>
              <a:lnSpc>
                <a:spcPct val="300000"/>
              </a:lnSpc>
            </a:pPr>
            <a:r>
              <a:rPr lang="en-US" sz="2000" b="1" dirty="0">
                <a:latin typeface="Century Gothic"/>
                <a:cs typeface="Calibri"/>
              </a:rPr>
              <a:t>________________________________________</a:t>
            </a:r>
          </a:p>
        </p:txBody>
      </p:sp>
    </p:spTree>
    <p:extLst>
      <p:ext uri="{BB962C8B-B14F-4D97-AF65-F5344CB8AC3E}">
        <p14:creationId xmlns:p14="http://schemas.microsoft.com/office/powerpoint/2010/main" val="3215865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2716354" cy="32087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a:latin typeface="Century Gothic"/>
                <a:cs typeface="Arial"/>
              </a:rPr>
              <a:t>Nephrology</a:t>
            </a:r>
            <a:endParaRPr lang="en-US" sz="2400" dirty="0">
              <a:latin typeface="Aptos" panose="020B0004020202020204"/>
              <a:cs typeface="Arial"/>
            </a:endParaRP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a:latin typeface="Century Gothic"/>
                <a:cs typeface="Arial"/>
              </a:rPr>
              <a:t>Cardiology</a:t>
            </a:r>
            <a:endParaRPr lang="en-US" sz="2400" dirty="0">
              <a:latin typeface="Century Gothic"/>
              <a:cs typeface="Arial"/>
            </a:endParaRP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662354" y="3101"/>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Follow Up Appointment</a:t>
            </a:r>
            <a:endParaRPr lang="en-US" dirty="0"/>
          </a:p>
        </p:txBody>
      </p:sp>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86079" y="4528242"/>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83445" y="1104288"/>
            <a:ext cx="2518466"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a:latin typeface="Century Gothic"/>
              </a:rPr>
              <a:t>Neurology</a:t>
            </a:r>
            <a:endParaRPr lang="en-US" sz="2400" dirty="0"/>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a:latin typeface="Century Gothic"/>
              </a:rPr>
              <a:t>Oncology</a:t>
            </a:r>
            <a:endParaRPr lang="en-US" sz="2400" dirty="0">
              <a:latin typeface="Aptos"/>
            </a:endParaRPr>
          </a:p>
        </p:txBody>
      </p:sp>
      <p:pic>
        <p:nvPicPr>
          <p:cNvPr id="5" name="Picture 4">
            <a:extLst>
              <a:ext uri="{FF2B5EF4-FFF2-40B4-BE49-F238E27FC236}">
                <a16:creationId xmlns:a16="http://schemas.microsoft.com/office/drawing/2014/main" id="{F7D9BFC7-D74A-33D8-99FF-F56123FAB479}"/>
              </a:ext>
            </a:extLst>
          </p:cNvPr>
          <p:cNvPicPr>
            <a:picLocks noChangeAspect="1"/>
          </p:cNvPicPr>
          <p:nvPr/>
        </p:nvPicPr>
        <p:blipFill>
          <a:blip r:embed="rId9"/>
          <a:stretch>
            <a:fillRect/>
          </a:stretch>
        </p:blipFill>
        <p:spPr>
          <a:xfrm>
            <a:off x="1422773" y="700145"/>
            <a:ext cx="1029863" cy="1084096"/>
          </a:xfrm>
          <a:prstGeom prst="rect">
            <a:avLst/>
          </a:prstGeom>
        </p:spPr>
      </p:pic>
      <p:pic>
        <p:nvPicPr>
          <p:cNvPr id="13" name="Picture 12">
            <a:extLst>
              <a:ext uri="{FF2B5EF4-FFF2-40B4-BE49-F238E27FC236}">
                <a16:creationId xmlns:a16="http://schemas.microsoft.com/office/drawing/2014/main" id="{08AE4B6E-E204-7C07-2A7F-B379B1AA6EC3}"/>
              </a:ext>
            </a:extLst>
          </p:cNvPr>
          <p:cNvPicPr>
            <a:picLocks noChangeAspect="1"/>
          </p:cNvPicPr>
          <p:nvPr/>
        </p:nvPicPr>
        <p:blipFill>
          <a:blip r:embed="rId10"/>
          <a:stretch>
            <a:fillRect/>
          </a:stretch>
        </p:blipFill>
        <p:spPr>
          <a:xfrm>
            <a:off x="5073661" y="794146"/>
            <a:ext cx="1029864" cy="990093"/>
          </a:xfrm>
          <a:prstGeom prst="rect">
            <a:avLst/>
          </a:prstGeom>
        </p:spPr>
      </p:pic>
      <p:pic>
        <p:nvPicPr>
          <p:cNvPr id="14" name="Picture 13">
            <a:extLst>
              <a:ext uri="{FF2B5EF4-FFF2-40B4-BE49-F238E27FC236}">
                <a16:creationId xmlns:a16="http://schemas.microsoft.com/office/drawing/2014/main" id="{46211771-FBA5-9BC5-65DF-F07D7E60E012}"/>
              </a:ext>
            </a:extLst>
          </p:cNvPr>
          <p:cNvPicPr>
            <a:picLocks noChangeAspect="1"/>
          </p:cNvPicPr>
          <p:nvPr/>
        </p:nvPicPr>
        <p:blipFill>
          <a:blip r:embed="rId11"/>
          <a:stretch>
            <a:fillRect/>
          </a:stretch>
        </p:blipFill>
        <p:spPr>
          <a:xfrm>
            <a:off x="4926015" y="2607077"/>
            <a:ext cx="1338579" cy="1325820"/>
          </a:xfrm>
          <a:prstGeom prst="rect">
            <a:avLst/>
          </a:prstGeom>
        </p:spPr>
      </p:pic>
      <p:pic>
        <p:nvPicPr>
          <p:cNvPr id="15" name="Picture 14">
            <a:extLst>
              <a:ext uri="{FF2B5EF4-FFF2-40B4-BE49-F238E27FC236}">
                <a16:creationId xmlns:a16="http://schemas.microsoft.com/office/drawing/2014/main" id="{449E75A7-D87C-5FCC-DC08-CB0E006D47B1}"/>
              </a:ext>
            </a:extLst>
          </p:cNvPr>
          <p:cNvPicPr>
            <a:picLocks noChangeAspect="1"/>
          </p:cNvPicPr>
          <p:nvPr/>
        </p:nvPicPr>
        <p:blipFill>
          <a:blip r:embed="rId12"/>
          <a:stretch>
            <a:fillRect/>
          </a:stretch>
        </p:blipFill>
        <p:spPr>
          <a:xfrm>
            <a:off x="1167747" y="2714510"/>
            <a:ext cx="627192" cy="627506"/>
          </a:xfrm>
          <a:prstGeom prst="rect">
            <a:avLst/>
          </a:prstGeom>
        </p:spPr>
      </p:pic>
      <p:pic>
        <p:nvPicPr>
          <p:cNvPr id="17" name="Picture 16">
            <a:extLst>
              <a:ext uri="{FF2B5EF4-FFF2-40B4-BE49-F238E27FC236}">
                <a16:creationId xmlns:a16="http://schemas.microsoft.com/office/drawing/2014/main" id="{AD68C7B2-ABB3-8244-5F78-FF4248A02493}"/>
              </a:ext>
            </a:extLst>
          </p:cNvPr>
          <p:cNvPicPr>
            <a:picLocks noChangeAspect="1"/>
          </p:cNvPicPr>
          <p:nvPr/>
        </p:nvPicPr>
        <p:blipFill>
          <a:blip r:embed="rId13"/>
          <a:stretch>
            <a:fillRect/>
          </a:stretch>
        </p:blipFill>
        <p:spPr>
          <a:xfrm>
            <a:off x="1422772" y="2633936"/>
            <a:ext cx="1244622" cy="1298961"/>
          </a:xfrm>
          <a:prstGeom prst="rect">
            <a:avLst/>
          </a:prstGeom>
        </p:spPr>
      </p:pic>
    </p:spTree>
    <p:extLst>
      <p:ext uri="{BB962C8B-B14F-4D97-AF65-F5344CB8AC3E}">
        <p14:creationId xmlns:p14="http://schemas.microsoft.com/office/powerpoint/2010/main" val="381850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2716354" cy="32087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err="1">
                <a:latin typeface="Century Gothic"/>
                <a:cs typeface="Arial"/>
              </a:rPr>
              <a:t>Néphrologie</a:t>
            </a:r>
            <a:endParaRPr lang="en-US" sz="2400" dirty="0" err="1">
              <a:latin typeface="Aptos" panose="020B0004020202020204"/>
              <a:cs typeface="Arial"/>
            </a:endParaRP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err="1">
                <a:latin typeface="Century Gothic"/>
                <a:cs typeface="Arial"/>
              </a:rPr>
              <a:t>Cardiologie</a:t>
            </a:r>
            <a:endParaRPr lang="en-US" sz="2400" dirty="0" err="1">
              <a:latin typeface="Century Gothic"/>
              <a:cs typeface="Arial"/>
            </a:endParaRP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83445" y="1104288"/>
            <a:ext cx="2518466"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err="1">
                <a:latin typeface="Century Gothic"/>
              </a:rPr>
              <a:t>Neurologie</a:t>
            </a:r>
            <a:endParaRPr lang="en-US" sz="2400" dirty="0" err="1"/>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err="1">
                <a:latin typeface="Century Gothic"/>
              </a:rPr>
              <a:t>Oncologie</a:t>
            </a:r>
            <a:endParaRPr lang="en-US" sz="2400" dirty="0" err="1">
              <a:latin typeface="Aptos"/>
            </a:endParaRPr>
          </a:p>
        </p:txBody>
      </p:sp>
      <p:pic>
        <p:nvPicPr>
          <p:cNvPr id="5" name="Picture 4">
            <a:extLst>
              <a:ext uri="{FF2B5EF4-FFF2-40B4-BE49-F238E27FC236}">
                <a16:creationId xmlns:a16="http://schemas.microsoft.com/office/drawing/2014/main" id="{F7D9BFC7-D74A-33D8-99FF-F56123FAB479}"/>
              </a:ext>
            </a:extLst>
          </p:cNvPr>
          <p:cNvPicPr>
            <a:picLocks noChangeAspect="1"/>
          </p:cNvPicPr>
          <p:nvPr/>
        </p:nvPicPr>
        <p:blipFill>
          <a:blip r:embed="rId9"/>
          <a:stretch>
            <a:fillRect/>
          </a:stretch>
        </p:blipFill>
        <p:spPr>
          <a:xfrm>
            <a:off x="1422773" y="700145"/>
            <a:ext cx="1029863" cy="1084096"/>
          </a:xfrm>
          <a:prstGeom prst="rect">
            <a:avLst/>
          </a:prstGeom>
        </p:spPr>
      </p:pic>
      <p:pic>
        <p:nvPicPr>
          <p:cNvPr id="13" name="Picture 12">
            <a:extLst>
              <a:ext uri="{FF2B5EF4-FFF2-40B4-BE49-F238E27FC236}">
                <a16:creationId xmlns:a16="http://schemas.microsoft.com/office/drawing/2014/main" id="{08AE4B6E-E204-7C07-2A7F-B379B1AA6EC3}"/>
              </a:ext>
            </a:extLst>
          </p:cNvPr>
          <p:cNvPicPr>
            <a:picLocks noChangeAspect="1"/>
          </p:cNvPicPr>
          <p:nvPr/>
        </p:nvPicPr>
        <p:blipFill>
          <a:blip r:embed="rId10"/>
          <a:stretch>
            <a:fillRect/>
          </a:stretch>
        </p:blipFill>
        <p:spPr>
          <a:xfrm>
            <a:off x="5073661" y="794146"/>
            <a:ext cx="1029864" cy="990093"/>
          </a:xfrm>
          <a:prstGeom prst="rect">
            <a:avLst/>
          </a:prstGeom>
        </p:spPr>
      </p:pic>
      <p:pic>
        <p:nvPicPr>
          <p:cNvPr id="14" name="Picture 13">
            <a:extLst>
              <a:ext uri="{FF2B5EF4-FFF2-40B4-BE49-F238E27FC236}">
                <a16:creationId xmlns:a16="http://schemas.microsoft.com/office/drawing/2014/main" id="{46211771-FBA5-9BC5-65DF-F07D7E60E012}"/>
              </a:ext>
            </a:extLst>
          </p:cNvPr>
          <p:cNvPicPr>
            <a:picLocks noChangeAspect="1"/>
          </p:cNvPicPr>
          <p:nvPr/>
        </p:nvPicPr>
        <p:blipFill>
          <a:blip r:embed="rId11"/>
          <a:stretch>
            <a:fillRect/>
          </a:stretch>
        </p:blipFill>
        <p:spPr>
          <a:xfrm>
            <a:off x="4926015" y="2607077"/>
            <a:ext cx="1338579" cy="1325820"/>
          </a:xfrm>
          <a:prstGeom prst="rect">
            <a:avLst/>
          </a:prstGeom>
        </p:spPr>
      </p:pic>
      <p:pic>
        <p:nvPicPr>
          <p:cNvPr id="15" name="Picture 14">
            <a:extLst>
              <a:ext uri="{FF2B5EF4-FFF2-40B4-BE49-F238E27FC236}">
                <a16:creationId xmlns:a16="http://schemas.microsoft.com/office/drawing/2014/main" id="{449E75A7-D87C-5FCC-DC08-CB0E006D47B1}"/>
              </a:ext>
            </a:extLst>
          </p:cNvPr>
          <p:cNvPicPr>
            <a:picLocks noChangeAspect="1"/>
          </p:cNvPicPr>
          <p:nvPr/>
        </p:nvPicPr>
        <p:blipFill>
          <a:blip r:embed="rId12"/>
          <a:stretch>
            <a:fillRect/>
          </a:stretch>
        </p:blipFill>
        <p:spPr>
          <a:xfrm>
            <a:off x="1167747" y="2714510"/>
            <a:ext cx="627192" cy="627506"/>
          </a:xfrm>
          <a:prstGeom prst="rect">
            <a:avLst/>
          </a:prstGeom>
        </p:spPr>
      </p:pic>
      <p:pic>
        <p:nvPicPr>
          <p:cNvPr id="17" name="Picture 16">
            <a:extLst>
              <a:ext uri="{FF2B5EF4-FFF2-40B4-BE49-F238E27FC236}">
                <a16:creationId xmlns:a16="http://schemas.microsoft.com/office/drawing/2014/main" id="{AD68C7B2-ABB3-8244-5F78-FF4248A02493}"/>
              </a:ext>
            </a:extLst>
          </p:cNvPr>
          <p:cNvPicPr>
            <a:picLocks noChangeAspect="1"/>
          </p:cNvPicPr>
          <p:nvPr/>
        </p:nvPicPr>
        <p:blipFill>
          <a:blip r:embed="rId13"/>
          <a:stretch>
            <a:fillRect/>
          </a:stretch>
        </p:blipFill>
        <p:spPr>
          <a:xfrm>
            <a:off x="1422772" y="2633936"/>
            <a:ext cx="1244622" cy="1298961"/>
          </a:xfrm>
          <a:prstGeom prst="rect">
            <a:avLst/>
          </a:prstGeom>
        </p:spPr>
      </p:pic>
      <p:sp>
        <p:nvSpPr>
          <p:cNvPr id="6" name="TextBox 5">
            <a:extLst>
              <a:ext uri="{FF2B5EF4-FFF2-40B4-BE49-F238E27FC236}">
                <a16:creationId xmlns:a16="http://schemas.microsoft.com/office/drawing/2014/main" id="{BB025A55-69FC-08E3-DE1A-2556CBB5F0D4}"/>
              </a:ext>
            </a:extLst>
          </p:cNvPr>
          <p:cNvSpPr txBox="1"/>
          <p:nvPr/>
        </p:nvSpPr>
        <p:spPr>
          <a:xfrm>
            <a:off x="1656759" y="4512347"/>
            <a:ext cx="548692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p>
          <a:p>
            <a:pPr>
              <a:lnSpc>
                <a:spcPct val="300000"/>
              </a:lnSpc>
            </a:pPr>
            <a:r>
              <a:rPr lang="en-US" sz="2000" b="1" dirty="0" err="1">
                <a:latin typeface="Century Gothic"/>
                <a:cs typeface="Calibri"/>
              </a:rPr>
              <a:t>Endroit</a:t>
            </a:r>
            <a:r>
              <a:rPr lang="en-US" sz="2000" b="1" dirty="0">
                <a:latin typeface="Century Gothic"/>
                <a:cs typeface="Calibri"/>
              </a:rPr>
              <a:t>: 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a:t>
            </a:r>
            <a:r>
              <a:rPr lang="en-US" sz="2000" b="1" dirty="0" err="1">
                <a:latin typeface="Century Gothic"/>
                <a:cs typeface="Calibri"/>
              </a:rPr>
              <a:t>Soutien</a:t>
            </a:r>
            <a:r>
              <a:rPr lang="en-US" sz="2000" b="1" dirty="0">
                <a:latin typeface="Century Gothic"/>
                <a:cs typeface="Calibri"/>
              </a:rPr>
              <a:t>: ________________________</a:t>
            </a:r>
          </a:p>
          <a:p>
            <a:pPr>
              <a:lnSpc>
                <a:spcPct val="300000"/>
              </a:lnSpc>
            </a:pPr>
            <a:r>
              <a:rPr lang="en-US" sz="2000" b="1" dirty="0">
                <a:latin typeface="Century Gothic"/>
                <a:cs typeface="Calibri"/>
              </a:rPr>
              <a:t>________________________________________</a:t>
            </a:r>
          </a:p>
        </p:txBody>
      </p:sp>
      <p:sp>
        <p:nvSpPr>
          <p:cNvPr id="9" name="TextBox 23">
            <a:extLst>
              <a:ext uri="{FF2B5EF4-FFF2-40B4-BE49-F238E27FC236}">
                <a16:creationId xmlns:a16="http://schemas.microsoft.com/office/drawing/2014/main" id="{E4E17E66-9066-324B-C9BB-661B1195A9FC}"/>
              </a:ext>
            </a:extLst>
          </p:cNvPr>
          <p:cNvSpPr txBox="1"/>
          <p:nvPr/>
        </p:nvSpPr>
        <p:spPr>
          <a:xfrm>
            <a:off x="1648931" y="97104"/>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ea typeface="+mn-lt"/>
                <a:cs typeface="+mn-lt"/>
              </a:rPr>
              <a:t>Rendez-vous de </a:t>
            </a:r>
            <a:r>
              <a:rPr lang="en-CA" sz="2800" b="1" u="sng" dirty="0" err="1">
                <a:latin typeface="Century Gothic"/>
                <a:ea typeface="+mn-lt"/>
                <a:cs typeface="+mn-lt"/>
              </a:rPr>
              <a:t>suivi</a:t>
            </a:r>
            <a:endParaRPr lang="en-US" sz="2800" b="1" u="sng" dirty="0">
              <a:latin typeface="Century Gothic"/>
              <a:ea typeface="+mn-lt"/>
              <a:cs typeface="+mn-lt"/>
            </a:endParaRPr>
          </a:p>
        </p:txBody>
      </p:sp>
    </p:spTree>
    <p:extLst>
      <p:ext uri="{BB962C8B-B14F-4D97-AF65-F5344CB8AC3E}">
        <p14:creationId xmlns:p14="http://schemas.microsoft.com/office/powerpoint/2010/main" val="2467114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2716354" cy="32087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a:latin typeface="Century Gothic"/>
                <a:cs typeface="Arial"/>
              </a:rPr>
              <a:t>Geriatrics</a:t>
            </a:r>
            <a:endParaRPr lang="en-US" sz="2400" dirty="0">
              <a:latin typeface="Aptos" panose="020B0004020202020204"/>
              <a:cs typeface="Arial"/>
            </a:endParaRP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a:latin typeface="Century Gothic"/>
                <a:cs typeface="Arial"/>
              </a:rPr>
              <a:t>Pulmonology</a:t>
            </a:r>
            <a:endParaRPr lang="en-US" sz="2400" dirty="0">
              <a:latin typeface="Century Gothic"/>
              <a:cs typeface="Arial"/>
            </a:endParaRP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662354" y="3101"/>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Follow Up Appointment</a:t>
            </a:r>
            <a:endParaRPr lang="en-US" dirty="0"/>
          </a:p>
        </p:txBody>
      </p:sp>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86079" y="4528242"/>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56601" y="1104288"/>
            <a:ext cx="3216429"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a:latin typeface="Century Gothic"/>
              </a:rPr>
              <a:t>Orthopedics</a:t>
            </a:r>
            <a:endParaRPr lang="en-US" sz="2400" dirty="0" err="1"/>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a:latin typeface="Century Gothic"/>
              </a:rPr>
              <a:t>ENT</a:t>
            </a:r>
            <a:endParaRPr lang="en-US" sz="2400" dirty="0">
              <a:latin typeface="Aptos"/>
            </a:endParaRPr>
          </a:p>
        </p:txBody>
      </p:sp>
      <p:pic>
        <p:nvPicPr>
          <p:cNvPr id="7" name="Picture 6">
            <a:extLst>
              <a:ext uri="{FF2B5EF4-FFF2-40B4-BE49-F238E27FC236}">
                <a16:creationId xmlns:a16="http://schemas.microsoft.com/office/drawing/2014/main" id="{1F31665C-F220-D9BF-54EE-FD4A95622ED3}"/>
              </a:ext>
            </a:extLst>
          </p:cNvPr>
          <p:cNvPicPr>
            <a:picLocks noChangeAspect="1"/>
          </p:cNvPicPr>
          <p:nvPr/>
        </p:nvPicPr>
        <p:blipFill>
          <a:blip r:embed="rId9"/>
          <a:stretch>
            <a:fillRect/>
          </a:stretch>
        </p:blipFill>
        <p:spPr>
          <a:xfrm>
            <a:off x="1382506" y="700144"/>
            <a:ext cx="1110398" cy="1124383"/>
          </a:xfrm>
          <a:prstGeom prst="rect">
            <a:avLst/>
          </a:prstGeom>
        </p:spPr>
      </p:pic>
      <p:pic>
        <p:nvPicPr>
          <p:cNvPr id="9" name="Picture 8">
            <a:extLst>
              <a:ext uri="{FF2B5EF4-FFF2-40B4-BE49-F238E27FC236}">
                <a16:creationId xmlns:a16="http://schemas.microsoft.com/office/drawing/2014/main" id="{C48DDC6D-96CD-4CB9-0201-5240F64FC7FD}"/>
              </a:ext>
            </a:extLst>
          </p:cNvPr>
          <p:cNvPicPr>
            <a:picLocks noChangeAspect="1"/>
          </p:cNvPicPr>
          <p:nvPr/>
        </p:nvPicPr>
        <p:blipFill>
          <a:blip r:embed="rId10"/>
          <a:stretch>
            <a:fillRect/>
          </a:stretch>
        </p:blipFill>
        <p:spPr>
          <a:xfrm>
            <a:off x="4818636" y="700144"/>
            <a:ext cx="1110399" cy="1124383"/>
          </a:xfrm>
          <a:prstGeom prst="rect">
            <a:avLst/>
          </a:prstGeom>
        </p:spPr>
      </p:pic>
      <p:pic>
        <p:nvPicPr>
          <p:cNvPr id="10" name="Picture 9">
            <a:extLst>
              <a:ext uri="{FF2B5EF4-FFF2-40B4-BE49-F238E27FC236}">
                <a16:creationId xmlns:a16="http://schemas.microsoft.com/office/drawing/2014/main" id="{9E1DCBC8-F3B1-3595-732A-1021C311DB48}"/>
              </a:ext>
            </a:extLst>
          </p:cNvPr>
          <p:cNvPicPr>
            <a:picLocks noChangeAspect="1"/>
          </p:cNvPicPr>
          <p:nvPr/>
        </p:nvPicPr>
        <p:blipFill>
          <a:blip r:embed="rId11"/>
          <a:stretch>
            <a:fillRect/>
          </a:stretch>
        </p:blipFill>
        <p:spPr>
          <a:xfrm>
            <a:off x="1463039" y="2875659"/>
            <a:ext cx="1029865" cy="1043809"/>
          </a:xfrm>
          <a:prstGeom prst="rect">
            <a:avLst/>
          </a:prstGeom>
        </p:spPr>
      </p:pic>
      <p:pic>
        <p:nvPicPr>
          <p:cNvPr id="11" name="Picture 10">
            <a:extLst>
              <a:ext uri="{FF2B5EF4-FFF2-40B4-BE49-F238E27FC236}">
                <a16:creationId xmlns:a16="http://schemas.microsoft.com/office/drawing/2014/main" id="{5E384CC6-7CA9-6693-50BF-D358945538C8}"/>
              </a:ext>
            </a:extLst>
          </p:cNvPr>
          <p:cNvPicPr>
            <a:picLocks noChangeAspect="1"/>
          </p:cNvPicPr>
          <p:nvPr/>
        </p:nvPicPr>
        <p:blipFill>
          <a:blip r:embed="rId12"/>
          <a:stretch>
            <a:fillRect/>
          </a:stretch>
        </p:blipFill>
        <p:spPr>
          <a:xfrm>
            <a:off x="4966282" y="2875659"/>
            <a:ext cx="1083555" cy="1151241"/>
          </a:xfrm>
          <a:prstGeom prst="rect">
            <a:avLst/>
          </a:prstGeom>
        </p:spPr>
      </p:pic>
    </p:spTree>
    <p:extLst>
      <p:ext uri="{BB962C8B-B14F-4D97-AF65-F5344CB8AC3E}">
        <p14:creationId xmlns:p14="http://schemas.microsoft.com/office/powerpoint/2010/main" val="925722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2656219" y="159202"/>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Imaging</a:t>
            </a:r>
          </a:p>
        </p:txBody>
      </p:sp>
      <p:sp>
        <p:nvSpPr>
          <p:cNvPr id="8" name="TextBox 12">
            <a:extLst>
              <a:ext uri="{FF2B5EF4-FFF2-40B4-BE49-F238E27FC236}">
                <a16:creationId xmlns:a16="http://schemas.microsoft.com/office/drawing/2014/main" id="{987255BF-064E-CD89-4A2C-A009388546FB}"/>
              </a:ext>
            </a:extLst>
          </p:cNvPr>
          <p:cNvSpPr txBox="1"/>
          <p:nvPr/>
        </p:nvSpPr>
        <p:spPr>
          <a:xfrm>
            <a:off x="4916" y="977326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99501" y="4058224"/>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67840" y="5944796"/>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95697" y="5327261"/>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85877" y="6917820"/>
            <a:ext cx="801683" cy="990092"/>
          </a:xfrm>
          <a:prstGeom prst="rect">
            <a:avLst/>
          </a:prstGeom>
        </p:spPr>
      </p:pic>
      <p:pic>
        <p:nvPicPr>
          <p:cNvPr id="9" name="Picture 8">
            <a:extLst>
              <a:ext uri="{FF2B5EF4-FFF2-40B4-BE49-F238E27FC236}">
                <a16:creationId xmlns:a16="http://schemas.microsoft.com/office/drawing/2014/main" id="{0896606C-2631-AB59-85AB-B4CAF0E11CAC}"/>
              </a:ext>
            </a:extLst>
          </p:cNvPr>
          <p:cNvPicPr>
            <a:picLocks noChangeAspect="1"/>
          </p:cNvPicPr>
          <p:nvPr/>
        </p:nvPicPr>
        <p:blipFill>
          <a:blip r:embed="rId9"/>
          <a:stretch>
            <a:fillRect/>
          </a:stretch>
        </p:blipFill>
        <p:spPr>
          <a:xfrm>
            <a:off x="2872724" y="754223"/>
            <a:ext cx="959875" cy="931372"/>
          </a:xfrm>
          <a:prstGeom prst="rect">
            <a:avLst/>
          </a:prstGeom>
        </p:spPr>
      </p:pic>
      <p:pic>
        <p:nvPicPr>
          <p:cNvPr id="13" name="Picture 12">
            <a:extLst>
              <a:ext uri="{FF2B5EF4-FFF2-40B4-BE49-F238E27FC236}">
                <a16:creationId xmlns:a16="http://schemas.microsoft.com/office/drawing/2014/main" id="{DC6E650A-72A9-240F-CC16-CB621479E4DB}"/>
              </a:ext>
            </a:extLst>
          </p:cNvPr>
          <p:cNvPicPr>
            <a:picLocks noChangeAspect="1"/>
          </p:cNvPicPr>
          <p:nvPr/>
        </p:nvPicPr>
        <p:blipFill>
          <a:blip r:embed="rId10"/>
          <a:stretch>
            <a:fillRect/>
          </a:stretch>
        </p:blipFill>
        <p:spPr>
          <a:xfrm>
            <a:off x="1682256" y="491792"/>
            <a:ext cx="1468870" cy="1475452"/>
          </a:xfrm>
          <a:prstGeom prst="rect">
            <a:avLst/>
          </a:prstGeom>
        </p:spPr>
      </p:pic>
      <p:pic>
        <p:nvPicPr>
          <p:cNvPr id="10" name="Picture 9">
            <a:extLst>
              <a:ext uri="{FF2B5EF4-FFF2-40B4-BE49-F238E27FC236}">
                <a16:creationId xmlns:a16="http://schemas.microsoft.com/office/drawing/2014/main" id="{E5746743-5B50-46FE-1886-5968910F76B8}"/>
              </a:ext>
            </a:extLst>
          </p:cNvPr>
          <p:cNvPicPr>
            <a:picLocks noChangeAspect="1"/>
          </p:cNvPicPr>
          <p:nvPr/>
        </p:nvPicPr>
        <p:blipFill>
          <a:blip r:embed="rId11"/>
          <a:stretch>
            <a:fillRect/>
          </a:stretch>
        </p:blipFill>
        <p:spPr>
          <a:xfrm>
            <a:off x="5376669" y="1572367"/>
            <a:ext cx="1440164" cy="1376103"/>
          </a:xfrm>
          <a:prstGeom prst="rect">
            <a:avLst/>
          </a:prstGeom>
        </p:spPr>
      </p:pic>
      <p:pic>
        <p:nvPicPr>
          <p:cNvPr id="12" name="Picture 11">
            <a:extLst>
              <a:ext uri="{FF2B5EF4-FFF2-40B4-BE49-F238E27FC236}">
                <a16:creationId xmlns:a16="http://schemas.microsoft.com/office/drawing/2014/main" id="{D48CDBCD-D699-CC31-1A07-94FF42070D3F}"/>
              </a:ext>
            </a:extLst>
          </p:cNvPr>
          <p:cNvPicPr>
            <a:picLocks noChangeAspect="1"/>
          </p:cNvPicPr>
          <p:nvPr/>
        </p:nvPicPr>
        <p:blipFill>
          <a:blip r:embed="rId12"/>
          <a:stretch>
            <a:fillRect/>
          </a:stretch>
        </p:blipFill>
        <p:spPr>
          <a:xfrm>
            <a:off x="4011489" y="1564880"/>
            <a:ext cx="1473337" cy="1451237"/>
          </a:xfrm>
          <a:prstGeom prst="rect">
            <a:avLst/>
          </a:prstGeom>
        </p:spPr>
      </p:pic>
      <p:sp>
        <p:nvSpPr>
          <p:cNvPr id="14" name="TextBox 23">
            <a:extLst>
              <a:ext uri="{FF2B5EF4-FFF2-40B4-BE49-F238E27FC236}">
                <a16:creationId xmlns:a16="http://schemas.microsoft.com/office/drawing/2014/main" id="{63F45807-EA9A-9187-D7FF-7DA9D1C24E93}"/>
              </a:ext>
            </a:extLst>
          </p:cNvPr>
          <p:cNvSpPr txBox="1"/>
          <p:nvPr/>
        </p:nvSpPr>
        <p:spPr>
          <a:xfrm>
            <a:off x="545170" y="985918"/>
            <a:ext cx="3611940" cy="31085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a:buChar char="q"/>
            </a:pPr>
            <a:r>
              <a:rPr lang="en-CA" sz="2400" b="1" u="sng" dirty="0">
                <a:latin typeface="Century Gothic"/>
              </a:rPr>
              <a:t>X ray</a:t>
            </a:r>
            <a:endParaRPr lang="en-US" sz="2400"/>
          </a:p>
          <a:p>
            <a:pPr marL="457200" indent="-457200">
              <a:buFont typeface="Wingdings"/>
              <a:buChar char="q"/>
            </a:pPr>
            <a:endParaRPr lang="en-CA" sz="2400" b="1" u="sng" dirty="0">
              <a:latin typeface="Century Gothic"/>
            </a:endParaRPr>
          </a:p>
          <a:p>
            <a:endParaRPr lang="en-CA" sz="2400" b="1" u="sng" dirty="0">
              <a:latin typeface="Century Gothic"/>
            </a:endParaRPr>
          </a:p>
          <a:p>
            <a:pPr marL="457200" indent="-457200">
              <a:buFont typeface="Wingdings"/>
              <a:buChar char="q"/>
            </a:pPr>
            <a:r>
              <a:rPr lang="en-CA" sz="2400" b="1" u="sng" dirty="0">
                <a:latin typeface="Century Gothic"/>
              </a:rPr>
              <a:t>CT / MRI / PET Scan</a:t>
            </a:r>
          </a:p>
          <a:p>
            <a:endParaRPr lang="en-CA" sz="2400" b="1" u="sng" dirty="0">
              <a:latin typeface="Century Gothic"/>
            </a:endParaRPr>
          </a:p>
          <a:p>
            <a:endParaRPr lang="en-CA" sz="2400" b="1" u="sng" dirty="0">
              <a:latin typeface="Century Gothic"/>
            </a:endParaRPr>
          </a:p>
          <a:p>
            <a:pPr marL="457200" indent="-457200">
              <a:buFont typeface="Wingdings"/>
              <a:buChar char="q"/>
            </a:pPr>
            <a:r>
              <a:rPr lang="en-CA" sz="2400" b="1" u="sng">
                <a:latin typeface="Century Gothic"/>
              </a:rPr>
              <a:t>Ultrasound</a:t>
            </a:r>
            <a:endParaRPr lang="en-CA" sz="2400" b="1" u="sng" dirty="0">
              <a:latin typeface="Century Gothic"/>
            </a:endParaRPr>
          </a:p>
          <a:p>
            <a:endParaRPr lang="en-CA" sz="2800" b="1" u="sng" dirty="0">
              <a:latin typeface="Century Gothic"/>
            </a:endParaRPr>
          </a:p>
        </p:txBody>
      </p:sp>
      <p:pic>
        <p:nvPicPr>
          <p:cNvPr id="15" name="Picture 14">
            <a:extLst>
              <a:ext uri="{FF2B5EF4-FFF2-40B4-BE49-F238E27FC236}">
                <a16:creationId xmlns:a16="http://schemas.microsoft.com/office/drawing/2014/main" id="{AEF34EA1-8174-0DA3-D479-1C9418540D2E}"/>
              </a:ext>
            </a:extLst>
          </p:cNvPr>
          <p:cNvPicPr>
            <a:picLocks noChangeAspect="1"/>
          </p:cNvPicPr>
          <p:nvPr/>
        </p:nvPicPr>
        <p:blipFill>
          <a:blip r:embed="rId13"/>
          <a:stretch>
            <a:fillRect/>
          </a:stretch>
        </p:blipFill>
        <p:spPr>
          <a:xfrm>
            <a:off x="3825940" y="2994416"/>
            <a:ext cx="1053178" cy="1068888"/>
          </a:xfrm>
          <a:prstGeom prst="rect">
            <a:avLst/>
          </a:prstGeom>
        </p:spPr>
      </p:pic>
      <p:pic>
        <p:nvPicPr>
          <p:cNvPr id="16" name="Picture 15">
            <a:extLst>
              <a:ext uri="{FF2B5EF4-FFF2-40B4-BE49-F238E27FC236}">
                <a16:creationId xmlns:a16="http://schemas.microsoft.com/office/drawing/2014/main" id="{30EAAEF0-9985-BFC2-86AD-FC0432FE76F4}"/>
              </a:ext>
            </a:extLst>
          </p:cNvPr>
          <p:cNvPicPr>
            <a:picLocks noChangeAspect="1"/>
          </p:cNvPicPr>
          <p:nvPr/>
        </p:nvPicPr>
        <p:blipFill>
          <a:blip r:embed="rId14"/>
          <a:stretch>
            <a:fillRect/>
          </a:stretch>
        </p:blipFill>
        <p:spPr>
          <a:xfrm>
            <a:off x="2739374" y="2917866"/>
            <a:ext cx="1083784" cy="1084199"/>
          </a:xfrm>
          <a:prstGeom prst="rect">
            <a:avLst/>
          </a:prstGeom>
        </p:spPr>
      </p:pic>
    </p:spTree>
    <p:extLst>
      <p:ext uri="{BB962C8B-B14F-4D97-AF65-F5344CB8AC3E}">
        <p14:creationId xmlns:p14="http://schemas.microsoft.com/office/powerpoint/2010/main" val="2691260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2716354" cy="32073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err="1">
                <a:latin typeface="Century Gothic"/>
                <a:cs typeface="Arial"/>
              </a:rPr>
              <a:t>Gériatrie</a:t>
            </a:r>
            <a:endParaRPr lang="en-US" sz="2400" dirty="0" err="1">
              <a:latin typeface="Aptos" panose="020B0004020202020204"/>
              <a:cs typeface="Arial"/>
            </a:endParaRP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err="1">
                <a:latin typeface="Century Gothic"/>
                <a:cs typeface="Arial"/>
              </a:rPr>
              <a:t>Pneumologie</a:t>
            </a:r>
            <a:endParaRPr lang="en-US" sz="2400" dirty="0" err="1">
              <a:latin typeface="Century Gothic"/>
              <a:cs typeface="Arial"/>
            </a:endParaRP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56601" y="1104288"/>
            <a:ext cx="3216429"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err="1">
                <a:latin typeface="Century Gothic"/>
              </a:rPr>
              <a:t>Orthopédie</a:t>
            </a:r>
            <a:endParaRPr lang="en-US" sz="2400" dirty="0" err="1"/>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a:latin typeface="Century Gothic"/>
              </a:rPr>
              <a:t>ORL</a:t>
            </a:r>
          </a:p>
        </p:txBody>
      </p:sp>
      <p:pic>
        <p:nvPicPr>
          <p:cNvPr id="7" name="Picture 6">
            <a:extLst>
              <a:ext uri="{FF2B5EF4-FFF2-40B4-BE49-F238E27FC236}">
                <a16:creationId xmlns:a16="http://schemas.microsoft.com/office/drawing/2014/main" id="{1F31665C-F220-D9BF-54EE-FD4A95622ED3}"/>
              </a:ext>
            </a:extLst>
          </p:cNvPr>
          <p:cNvPicPr>
            <a:picLocks noChangeAspect="1"/>
          </p:cNvPicPr>
          <p:nvPr/>
        </p:nvPicPr>
        <p:blipFill>
          <a:blip r:embed="rId9"/>
          <a:stretch>
            <a:fillRect/>
          </a:stretch>
        </p:blipFill>
        <p:spPr>
          <a:xfrm>
            <a:off x="1382506" y="700144"/>
            <a:ext cx="1110398" cy="1124383"/>
          </a:xfrm>
          <a:prstGeom prst="rect">
            <a:avLst/>
          </a:prstGeom>
        </p:spPr>
      </p:pic>
      <p:pic>
        <p:nvPicPr>
          <p:cNvPr id="9" name="Picture 8">
            <a:extLst>
              <a:ext uri="{FF2B5EF4-FFF2-40B4-BE49-F238E27FC236}">
                <a16:creationId xmlns:a16="http://schemas.microsoft.com/office/drawing/2014/main" id="{C48DDC6D-96CD-4CB9-0201-5240F64FC7FD}"/>
              </a:ext>
            </a:extLst>
          </p:cNvPr>
          <p:cNvPicPr>
            <a:picLocks noChangeAspect="1"/>
          </p:cNvPicPr>
          <p:nvPr/>
        </p:nvPicPr>
        <p:blipFill>
          <a:blip r:embed="rId10"/>
          <a:stretch>
            <a:fillRect/>
          </a:stretch>
        </p:blipFill>
        <p:spPr>
          <a:xfrm>
            <a:off x="4818636" y="700144"/>
            <a:ext cx="1110399" cy="1124383"/>
          </a:xfrm>
          <a:prstGeom prst="rect">
            <a:avLst/>
          </a:prstGeom>
        </p:spPr>
      </p:pic>
      <p:pic>
        <p:nvPicPr>
          <p:cNvPr id="10" name="Picture 9">
            <a:extLst>
              <a:ext uri="{FF2B5EF4-FFF2-40B4-BE49-F238E27FC236}">
                <a16:creationId xmlns:a16="http://schemas.microsoft.com/office/drawing/2014/main" id="{9E1DCBC8-F3B1-3595-732A-1021C311DB48}"/>
              </a:ext>
            </a:extLst>
          </p:cNvPr>
          <p:cNvPicPr>
            <a:picLocks noChangeAspect="1"/>
          </p:cNvPicPr>
          <p:nvPr/>
        </p:nvPicPr>
        <p:blipFill>
          <a:blip r:embed="rId11"/>
          <a:stretch>
            <a:fillRect/>
          </a:stretch>
        </p:blipFill>
        <p:spPr>
          <a:xfrm>
            <a:off x="1463039" y="2875659"/>
            <a:ext cx="1029865" cy="1043809"/>
          </a:xfrm>
          <a:prstGeom prst="rect">
            <a:avLst/>
          </a:prstGeom>
        </p:spPr>
      </p:pic>
      <p:pic>
        <p:nvPicPr>
          <p:cNvPr id="11" name="Picture 10">
            <a:extLst>
              <a:ext uri="{FF2B5EF4-FFF2-40B4-BE49-F238E27FC236}">
                <a16:creationId xmlns:a16="http://schemas.microsoft.com/office/drawing/2014/main" id="{5E384CC6-7CA9-6693-50BF-D358945538C8}"/>
              </a:ext>
            </a:extLst>
          </p:cNvPr>
          <p:cNvPicPr>
            <a:picLocks noChangeAspect="1"/>
          </p:cNvPicPr>
          <p:nvPr/>
        </p:nvPicPr>
        <p:blipFill>
          <a:blip r:embed="rId12"/>
          <a:stretch>
            <a:fillRect/>
          </a:stretch>
        </p:blipFill>
        <p:spPr>
          <a:xfrm>
            <a:off x="4966282" y="2875659"/>
            <a:ext cx="1083555" cy="1151241"/>
          </a:xfrm>
          <a:prstGeom prst="rect">
            <a:avLst/>
          </a:prstGeom>
        </p:spPr>
      </p:pic>
      <p:sp>
        <p:nvSpPr>
          <p:cNvPr id="5" name="TextBox 23">
            <a:extLst>
              <a:ext uri="{FF2B5EF4-FFF2-40B4-BE49-F238E27FC236}">
                <a16:creationId xmlns:a16="http://schemas.microsoft.com/office/drawing/2014/main" id="{CC0B1207-7309-1968-325F-2DBC8AAF884E}"/>
              </a:ext>
            </a:extLst>
          </p:cNvPr>
          <p:cNvSpPr txBox="1"/>
          <p:nvPr/>
        </p:nvSpPr>
        <p:spPr>
          <a:xfrm>
            <a:off x="1648931" y="97104"/>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ea typeface="+mn-lt"/>
                <a:cs typeface="+mn-lt"/>
              </a:rPr>
              <a:t>Rendez-vous de </a:t>
            </a:r>
            <a:r>
              <a:rPr lang="en-CA" sz="2800" b="1" u="sng" dirty="0" err="1">
                <a:latin typeface="Century Gothic"/>
                <a:ea typeface="+mn-lt"/>
                <a:cs typeface="+mn-lt"/>
              </a:rPr>
              <a:t>suivi</a:t>
            </a:r>
            <a:endParaRPr lang="en-US" sz="2800" b="1" u="sng" dirty="0">
              <a:latin typeface="Century Gothic"/>
              <a:ea typeface="+mn-lt"/>
              <a:cs typeface="+mn-lt"/>
            </a:endParaRPr>
          </a:p>
        </p:txBody>
      </p:sp>
      <p:sp>
        <p:nvSpPr>
          <p:cNvPr id="13" name="TextBox 12">
            <a:extLst>
              <a:ext uri="{FF2B5EF4-FFF2-40B4-BE49-F238E27FC236}">
                <a16:creationId xmlns:a16="http://schemas.microsoft.com/office/drawing/2014/main" id="{D1A32BE0-C834-4CBB-DFBF-1E919889CD2F}"/>
              </a:ext>
            </a:extLst>
          </p:cNvPr>
          <p:cNvSpPr txBox="1"/>
          <p:nvPr/>
        </p:nvSpPr>
        <p:spPr>
          <a:xfrm>
            <a:off x="1686078" y="4541672"/>
            <a:ext cx="548692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p>
          <a:p>
            <a:pPr>
              <a:lnSpc>
                <a:spcPct val="300000"/>
              </a:lnSpc>
            </a:pPr>
            <a:r>
              <a:rPr lang="en-US" sz="2000" b="1" dirty="0" err="1">
                <a:latin typeface="Century Gothic"/>
                <a:cs typeface="Calibri"/>
              </a:rPr>
              <a:t>Endroit</a:t>
            </a:r>
            <a:r>
              <a:rPr lang="en-US" sz="2000" b="1" dirty="0">
                <a:latin typeface="Century Gothic"/>
                <a:cs typeface="Calibri"/>
              </a:rPr>
              <a:t>: 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a:t>
            </a:r>
            <a:r>
              <a:rPr lang="en-US" sz="2000" b="1" dirty="0" err="1">
                <a:latin typeface="Century Gothic"/>
                <a:cs typeface="Calibri"/>
              </a:rPr>
              <a:t>Soutien</a:t>
            </a:r>
            <a:r>
              <a:rPr lang="en-US" sz="2000" b="1" dirty="0">
                <a:latin typeface="Century Gothic"/>
                <a:cs typeface="Calibri"/>
              </a:rPr>
              <a:t>: ________________________</a:t>
            </a:r>
          </a:p>
          <a:p>
            <a:pPr>
              <a:lnSpc>
                <a:spcPct val="300000"/>
              </a:lnSpc>
            </a:pPr>
            <a:r>
              <a:rPr lang="en-US" sz="2000" b="1" dirty="0">
                <a:latin typeface="Century Gothic"/>
                <a:cs typeface="Calibri"/>
              </a:rPr>
              <a:t>________________________________________</a:t>
            </a:r>
          </a:p>
        </p:txBody>
      </p:sp>
    </p:spTree>
    <p:extLst>
      <p:ext uri="{BB962C8B-B14F-4D97-AF65-F5344CB8AC3E}">
        <p14:creationId xmlns:p14="http://schemas.microsoft.com/office/powerpoint/2010/main" val="4190249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3025068" cy="32073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a:latin typeface="Century Gothic"/>
                <a:cs typeface="Arial"/>
              </a:rPr>
              <a:t>Urology</a:t>
            </a:r>
            <a:endParaRPr lang="en-US" sz="2400" dirty="0">
              <a:latin typeface="Aptos" panose="020B0004020202020204"/>
              <a:cs typeface="Arial"/>
            </a:endParaRP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a:latin typeface="Century Gothic"/>
                <a:cs typeface="Arial"/>
              </a:rPr>
              <a:t>Endocrinology</a:t>
            </a:r>
            <a:endParaRPr lang="en-US" sz="2400" dirty="0">
              <a:latin typeface="Century Gothic"/>
              <a:cs typeface="Arial"/>
            </a:endParaRP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662354" y="3101"/>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Follow Up Appointment</a:t>
            </a:r>
            <a:endParaRPr lang="en-US" dirty="0"/>
          </a:p>
        </p:txBody>
      </p:sp>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86079" y="4528242"/>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56601" y="1104288"/>
            <a:ext cx="3619100"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a:latin typeface="Century Gothic"/>
              </a:rPr>
              <a:t>Gastroenterology</a:t>
            </a:r>
            <a:endParaRPr lang="en-US" sz="2400" dirty="0"/>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a:latin typeface="Century Gothic"/>
              </a:rPr>
              <a:t>OB/ GYN</a:t>
            </a:r>
            <a:endParaRPr lang="en-US" sz="2400" dirty="0">
              <a:latin typeface="Aptos"/>
            </a:endParaRPr>
          </a:p>
        </p:txBody>
      </p:sp>
      <p:pic>
        <p:nvPicPr>
          <p:cNvPr id="5" name="Picture 4">
            <a:extLst>
              <a:ext uri="{FF2B5EF4-FFF2-40B4-BE49-F238E27FC236}">
                <a16:creationId xmlns:a16="http://schemas.microsoft.com/office/drawing/2014/main" id="{037F3535-27BF-7713-3F18-CD361C2BEA48}"/>
              </a:ext>
            </a:extLst>
          </p:cNvPr>
          <p:cNvPicPr>
            <a:picLocks noChangeAspect="1"/>
          </p:cNvPicPr>
          <p:nvPr/>
        </p:nvPicPr>
        <p:blipFill>
          <a:blip r:embed="rId9"/>
          <a:stretch>
            <a:fillRect/>
          </a:stretch>
        </p:blipFill>
        <p:spPr>
          <a:xfrm>
            <a:off x="1825443" y="700143"/>
            <a:ext cx="1043287" cy="1110955"/>
          </a:xfrm>
          <a:prstGeom prst="rect">
            <a:avLst/>
          </a:prstGeom>
        </p:spPr>
      </p:pic>
      <p:pic>
        <p:nvPicPr>
          <p:cNvPr id="13" name="Picture 12">
            <a:extLst>
              <a:ext uri="{FF2B5EF4-FFF2-40B4-BE49-F238E27FC236}">
                <a16:creationId xmlns:a16="http://schemas.microsoft.com/office/drawing/2014/main" id="{F16CE572-92A3-E659-43B7-378B3CB3C0F5}"/>
              </a:ext>
            </a:extLst>
          </p:cNvPr>
          <p:cNvPicPr>
            <a:picLocks noChangeAspect="1"/>
          </p:cNvPicPr>
          <p:nvPr/>
        </p:nvPicPr>
        <p:blipFill>
          <a:blip r:embed="rId10"/>
          <a:stretch>
            <a:fillRect/>
          </a:stretch>
        </p:blipFill>
        <p:spPr>
          <a:xfrm>
            <a:off x="4724679" y="700144"/>
            <a:ext cx="1164088" cy="1110954"/>
          </a:xfrm>
          <a:prstGeom prst="rect">
            <a:avLst/>
          </a:prstGeom>
        </p:spPr>
      </p:pic>
      <p:pic>
        <p:nvPicPr>
          <p:cNvPr id="14" name="Picture 13">
            <a:extLst>
              <a:ext uri="{FF2B5EF4-FFF2-40B4-BE49-F238E27FC236}">
                <a16:creationId xmlns:a16="http://schemas.microsoft.com/office/drawing/2014/main" id="{70DE815A-1CEF-D464-F7D3-1C33C3D5C431}"/>
              </a:ext>
            </a:extLst>
          </p:cNvPr>
          <p:cNvPicPr>
            <a:picLocks noChangeAspect="1"/>
          </p:cNvPicPr>
          <p:nvPr/>
        </p:nvPicPr>
        <p:blipFill>
          <a:blip r:embed="rId11"/>
          <a:stretch>
            <a:fillRect/>
          </a:stretch>
        </p:blipFill>
        <p:spPr>
          <a:xfrm>
            <a:off x="1570418" y="2821942"/>
            <a:ext cx="1190932" cy="1191529"/>
          </a:xfrm>
          <a:prstGeom prst="rect">
            <a:avLst/>
          </a:prstGeom>
        </p:spPr>
      </p:pic>
      <p:pic>
        <p:nvPicPr>
          <p:cNvPr id="15" name="Picture 14">
            <a:extLst>
              <a:ext uri="{FF2B5EF4-FFF2-40B4-BE49-F238E27FC236}">
                <a16:creationId xmlns:a16="http://schemas.microsoft.com/office/drawing/2014/main" id="{42E9C9A2-26D9-4B4C-8D70-3BE9D1D24698}"/>
              </a:ext>
            </a:extLst>
          </p:cNvPr>
          <p:cNvPicPr>
            <a:picLocks noChangeAspect="1"/>
          </p:cNvPicPr>
          <p:nvPr/>
        </p:nvPicPr>
        <p:blipFill>
          <a:blip r:embed="rId12"/>
          <a:stretch>
            <a:fillRect/>
          </a:stretch>
        </p:blipFill>
        <p:spPr>
          <a:xfrm>
            <a:off x="5342108" y="2553361"/>
            <a:ext cx="1244622" cy="1298961"/>
          </a:xfrm>
          <a:prstGeom prst="rect">
            <a:avLst/>
          </a:prstGeom>
        </p:spPr>
      </p:pic>
      <p:pic>
        <p:nvPicPr>
          <p:cNvPr id="17" name="Picture 16">
            <a:extLst>
              <a:ext uri="{FF2B5EF4-FFF2-40B4-BE49-F238E27FC236}">
                <a16:creationId xmlns:a16="http://schemas.microsoft.com/office/drawing/2014/main" id="{4147BB14-CD22-930E-11AD-A839D56AAAD0}"/>
              </a:ext>
            </a:extLst>
          </p:cNvPr>
          <p:cNvPicPr>
            <a:picLocks noChangeAspect="1"/>
          </p:cNvPicPr>
          <p:nvPr/>
        </p:nvPicPr>
        <p:blipFill>
          <a:blip r:embed="rId13"/>
          <a:stretch>
            <a:fillRect/>
          </a:stretch>
        </p:blipFill>
        <p:spPr>
          <a:xfrm>
            <a:off x="4899170" y="2513074"/>
            <a:ext cx="801683" cy="855801"/>
          </a:xfrm>
          <a:prstGeom prst="rect">
            <a:avLst/>
          </a:prstGeom>
        </p:spPr>
      </p:pic>
    </p:spTree>
    <p:extLst>
      <p:ext uri="{BB962C8B-B14F-4D97-AF65-F5344CB8AC3E}">
        <p14:creationId xmlns:p14="http://schemas.microsoft.com/office/powerpoint/2010/main" val="2480027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3025068" cy="32073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err="1">
                <a:latin typeface="Century Gothic"/>
                <a:cs typeface="Arial"/>
              </a:rPr>
              <a:t>Urologie</a:t>
            </a:r>
            <a:endParaRPr lang="en-US" sz="2400" dirty="0" err="1">
              <a:latin typeface="Aptos" panose="020B0004020202020204"/>
              <a:cs typeface="Arial"/>
            </a:endParaRP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err="1">
                <a:latin typeface="Century Gothic"/>
                <a:cs typeface="Arial"/>
              </a:rPr>
              <a:t>Endocrinologie</a:t>
            </a:r>
            <a:endParaRPr lang="en-US" sz="2400" dirty="0" err="1">
              <a:latin typeface="Century Gothic"/>
              <a:cs typeface="Arial"/>
            </a:endParaRP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56601" y="1104288"/>
            <a:ext cx="3619100" cy="3206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a:latin typeface="Century Gothic"/>
              </a:rPr>
              <a:t>Gastro-</a:t>
            </a:r>
            <a:r>
              <a:rPr lang="en-CA" sz="2400" b="1" dirty="0" err="1">
                <a:latin typeface="Century Gothic"/>
              </a:rPr>
              <a:t>entérologie</a:t>
            </a:r>
            <a:endParaRPr lang="en-US" sz="2400" dirty="0" err="1"/>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err="1">
                <a:latin typeface="Century Gothic"/>
              </a:rPr>
              <a:t>Gynécologie</a:t>
            </a:r>
          </a:p>
        </p:txBody>
      </p:sp>
      <p:pic>
        <p:nvPicPr>
          <p:cNvPr id="5" name="Picture 4">
            <a:extLst>
              <a:ext uri="{FF2B5EF4-FFF2-40B4-BE49-F238E27FC236}">
                <a16:creationId xmlns:a16="http://schemas.microsoft.com/office/drawing/2014/main" id="{037F3535-27BF-7713-3F18-CD361C2BEA48}"/>
              </a:ext>
            </a:extLst>
          </p:cNvPr>
          <p:cNvPicPr>
            <a:picLocks noChangeAspect="1"/>
          </p:cNvPicPr>
          <p:nvPr/>
        </p:nvPicPr>
        <p:blipFill>
          <a:blip r:embed="rId9"/>
          <a:stretch>
            <a:fillRect/>
          </a:stretch>
        </p:blipFill>
        <p:spPr>
          <a:xfrm>
            <a:off x="1825443" y="700143"/>
            <a:ext cx="1043287" cy="1110955"/>
          </a:xfrm>
          <a:prstGeom prst="rect">
            <a:avLst/>
          </a:prstGeom>
        </p:spPr>
      </p:pic>
      <p:pic>
        <p:nvPicPr>
          <p:cNvPr id="13" name="Picture 12">
            <a:extLst>
              <a:ext uri="{FF2B5EF4-FFF2-40B4-BE49-F238E27FC236}">
                <a16:creationId xmlns:a16="http://schemas.microsoft.com/office/drawing/2014/main" id="{F16CE572-92A3-E659-43B7-378B3CB3C0F5}"/>
              </a:ext>
            </a:extLst>
          </p:cNvPr>
          <p:cNvPicPr>
            <a:picLocks noChangeAspect="1"/>
          </p:cNvPicPr>
          <p:nvPr/>
        </p:nvPicPr>
        <p:blipFill>
          <a:blip r:embed="rId10"/>
          <a:stretch>
            <a:fillRect/>
          </a:stretch>
        </p:blipFill>
        <p:spPr>
          <a:xfrm>
            <a:off x="4724679" y="700144"/>
            <a:ext cx="1164088" cy="1110954"/>
          </a:xfrm>
          <a:prstGeom prst="rect">
            <a:avLst/>
          </a:prstGeom>
        </p:spPr>
      </p:pic>
      <p:pic>
        <p:nvPicPr>
          <p:cNvPr id="14" name="Picture 13">
            <a:extLst>
              <a:ext uri="{FF2B5EF4-FFF2-40B4-BE49-F238E27FC236}">
                <a16:creationId xmlns:a16="http://schemas.microsoft.com/office/drawing/2014/main" id="{70DE815A-1CEF-D464-F7D3-1C33C3D5C431}"/>
              </a:ext>
            </a:extLst>
          </p:cNvPr>
          <p:cNvPicPr>
            <a:picLocks noChangeAspect="1"/>
          </p:cNvPicPr>
          <p:nvPr/>
        </p:nvPicPr>
        <p:blipFill>
          <a:blip r:embed="rId11"/>
          <a:stretch>
            <a:fillRect/>
          </a:stretch>
        </p:blipFill>
        <p:spPr>
          <a:xfrm>
            <a:off x="1585078" y="2602006"/>
            <a:ext cx="1190932" cy="1191529"/>
          </a:xfrm>
          <a:prstGeom prst="rect">
            <a:avLst/>
          </a:prstGeom>
        </p:spPr>
      </p:pic>
      <p:pic>
        <p:nvPicPr>
          <p:cNvPr id="15" name="Picture 14">
            <a:extLst>
              <a:ext uri="{FF2B5EF4-FFF2-40B4-BE49-F238E27FC236}">
                <a16:creationId xmlns:a16="http://schemas.microsoft.com/office/drawing/2014/main" id="{42E9C9A2-26D9-4B4C-8D70-3BE9D1D24698}"/>
              </a:ext>
            </a:extLst>
          </p:cNvPr>
          <p:cNvPicPr>
            <a:picLocks noChangeAspect="1"/>
          </p:cNvPicPr>
          <p:nvPr/>
        </p:nvPicPr>
        <p:blipFill>
          <a:blip r:embed="rId12"/>
          <a:stretch>
            <a:fillRect/>
          </a:stretch>
        </p:blipFill>
        <p:spPr>
          <a:xfrm>
            <a:off x="5342108" y="2553361"/>
            <a:ext cx="1244622" cy="1298961"/>
          </a:xfrm>
          <a:prstGeom prst="rect">
            <a:avLst/>
          </a:prstGeom>
        </p:spPr>
      </p:pic>
      <p:pic>
        <p:nvPicPr>
          <p:cNvPr id="17" name="Picture 16">
            <a:extLst>
              <a:ext uri="{FF2B5EF4-FFF2-40B4-BE49-F238E27FC236}">
                <a16:creationId xmlns:a16="http://schemas.microsoft.com/office/drawing/2014/main" id="{4147BB14-CD22-930E-11AD-A839D56AAAD0}"/>
              </a:ext>
            </a:extLst>
          </p:cNvPr>
          <p:cNvPicPr>
            <a:picLocks noChangeAspect="1"/>
          </p:cNvPicPr>
          <p:nvPr/>
        </p:nvPicPr>
        <p:blipFill>
          <a:blip r:embed="rId13"/>
          <a:stretch>
            <a:fillRect/>
          </a:stretch>
        </p:blipFill>
        <p:spPr>
          <a:xfrm>
            <a:off x="4899170" y="2513074"/>
            <a:ext cx="801683" cy="855801"/>
          </a:xfrm>
          <a:prstGeom prst="rect">
            <a:avLst/>
          </a:prstGeom>
        </p:spPr>
      </p:pic>
      <p:sp>
        <p:nvSpPr>
          <p:cNvPr id="9" name="TextBox 8">
            <a:extLst>
              <a:ext uri="{FF2B5EF4-FFF2-40B4-BE49-F238E27FC236}">
                <a16:creationId xmlns:a16="http://schemas.microsoft.com/office/drawing/2014/main" id="{06EB753E-6102-E7E9-FEB6-F301679F8424}"/>
              </a:ext>
            </a:extLst>
          </p:cNvPr>
          <p:cNvSpPr txBox="1"/>
          <p:nvPr/>
        </p:nvSpPr>
        <p:spPr>
          <a:xfrm>
            <a:off x="1686078" y="4541672"/>
            <a:ext cx="548692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p>
          <a:p>
            <a:pPr>
              <a:lnSpc>
                <a:spcPct val="300000"/>
              </a:lnSpc>
            </a:pPr>
            <a:r>
              <a:rPr lang="en-US" sz="2000" b="1" dirty="0" err="1">
                <a:latin typeface="Century Gothic"/>
                <a:cs typeface="Calibri"/>
              </a:rPr>
              <a:t>Endroit</a:t>
            </a:r>
            <a:r>
              <a:rPr lang="en-US" sz="2000" b="1" dirty="0">
                <a:latin typeface="Century Gothic"/>
                <a:cs typeface="Calibri"/>
              </a:rPr>
              <a:t>: 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a:t>
            </a:r>
            <a:r>
              <a:rPr lang="en-US" sz="2000" b="1" dirty="0" err="1">
                <a:latin typeface="Century Gothic"/>
                <a:cs typeface="Calibri"/>
              </a:rPr>
              <a:t>Soutien</a:t>
            </a:r>
            <a:r>
              <a:rPr lang="en-US" sz="2000" b="1" dirty="0">
                <a:latin typeface="Century Gothic"/>
                <a:cs typeface="Calibri"/>
              </a:rPr>
              <a:t>: ________________________</a:t>
            </a:r>
          </a:p>
          <a:p>
            <a:pPr>
              <a:lnSpc>
                <a:spcPct val="300000"/>
              </a:lnSpc>
            </a:pPr>
            <a:r>
              <a:rPr lang="en-US" sz="2000" b="1" dirty="0">
                <a:latin typeface="Century Gothic"/>
                <a:cs typeface="Calibri"/>
              </a:rPr>
              <a:t>________________________________________</a:t>
            </a:r>
          </a:p>
        </p:txBody>
      </p:sp>
      <p:sp>
        <p:nvSpPr>
          <p:cNvPr id="3" name="TextBox 2">
            <a:extLst>
              <a:ext uri="{FF2B5EF4-FFF2-40B4-BE49-F238E27FC236}">
                <a16:creationId xmlns:a16="http://schemas.microsoft.com/office/drawing/2014/main" id="{1E27C14A-089E-6E95-E897-EB8CC37BF731}"/>
              </a:ext>
            </a:extLst>
          </p:cNvPr>
          <p:cNvSpPr txBox="1"/>
          <p:nvPr/>
        </p:nvSpPr>
        <p:spPr>
          <a:xfrm>
            <a:off x="1171861" y="418478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b="1">
                <a:latin typeface="Century Gothic"/>
              </a:rPr>
              <a:t>Obstétrique​</a:t>
            </a:r>
            <a:endParaRPr lang="en-US"/>
          </a:p>
        </p:txBody>
      </p:sp>
      <p:sp>
        <p:nvSpPr>
          <p:cNvPr id="7" name="TextBox 23">
            <a:extLst>
              <a:ext uri="{FF2B5EF4-FFF2-40B4-BE49-F238E27FC236}">
                <a16:creationId xmlns:a16="http://schemas.microsoft.com/office/drawing/2014/main" id="{13110D3C-35FD-84E9-6122-A92394DE7875}"/>
              </a:ext>
            </a:extLst>
          </p:cNvPr>
          <p:cNvSpPr txBox="1"/>
          <p:nvPr/>
        </p:nvSpPr>
        <p:spPr>
          <a:xfrm>
            <a:off x="1648931" y="97104"/>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ea typeface="+mn-lt"/>
                <a:cs typeface="+mn-lt"/>
              </a:rPr>
              <a:t>Rendez-vous de </a:t>
            </a:r>
            <a:r>
              <a:rPr lang="en-CA" sz="2800" b="1" u="sng" dirty="0" err="1">
                <a:latin typeface="Century Gothic"/>
                <a:ea typeface="+mn-lt"/>
                <a:cs typeface="+mn-lt"/>
              </a:rPr>
              <a:t>suivi</a:t>
            </a:r>
            <a:endParaRPr lang="en-US" sz="2800" b="1" u="sng" dirty="0">
              <a:latin typeface="Century Gothic"/>
              <a:ea typeface="+mn-lt"/>
              <a:cs typeface="+mn-lt"/>
            </a:endParaRPr>
          </a:p>
        </p:txBody>
      </p:sp>
    </p:spTree>
    <p:extLst>
      <p:ext uri="{BB962C8B-B14F-4D97-AF65-F5344CB8AC3E}">
        <p14:creationId xmlns:p14="http://schemas.microsoft.com/office/powerpoint/2010/main" val="3748524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3025068" cy="32073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a:latin typeface="Century Gothic"/>
                <a:cs typeface="Arial"/>
              </a:rPr>
              <a:t>Hairdressing</a:t>
            </a: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a:latin typeface="Century Gothic"/>
                <a:cs typeface="Arial"/>
              </a:rPr>
              <a:t>   </a:t>
            </a: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662354" y="3101"/>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Follow Up Appointment</a:t>
            </a:r>
            <a:endParaRPr lang="en-US" dirty="0"/>
          </a:p>
        </p:txBody>
      </p:sp>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86079" y="4528242"/>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56601" y="1104288"/>
            <a:ext cx="3619100"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Sans-Serif"/>
              <a:buChar char="q"/>
            </a:pPr>
            <a:r>
              <a:rPr lang="en-CA" sz="2400" b="1" dirty="0">
                <a:latin typeface="Century Gothic"/>
              </a:rPr>
              <a:t>Podiatry / Nail care</a:t>
            </a:r>
            <a:endParaRPr lang="en-US" sz="2400" dirty="0">
              <a:latin typeface="Century Gothic"/>
            </a:endParaRPr>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a:latin typeface="Century Gothic"/>
              </a:rPr>
              <a:t>Research</a:t>
            </a:r>
          </a:p>
        </p:txBody>
      </p:sp>
      <p:pic>
        <p:nvPicPr>
          <p:cNvPr id="9" name="Picture 8">
            <a:extLst>
              <a:ext uri="{FF2B5EF4-FFF2-40B4-BE49-F238E27FC236}">
                <a16:creationId xmlns:a16="http://schemas.microsoft.com/office/drawing/2014/main" id="{839B8033-0BAD-995B-355C-199DAEDFAE36}"/>
              </a:ext>
            </a:extLst>
          </p:cNvPr>
          <p:cNvPicPr>
            <a:picLocks noChangeAspect="1"/>
          </p:cNvPicPr>
          <p:nvPr/>
        </p:nvPicPr>
        <p:blipFill>
          <a:blip r:embed="rId9"/>
          <a:stretch>
            <a:fillRect/>
          </a:stretch>
        </p:blipFill>
        <p:spPr>
          <a:xfrm>
            <a:off x="1959668" y="700144"/>
            <a:ext cx="1029864" cy="990092"/>
          </a:xfrm>
          <a:prstGeom prst="rect">
            <a:avLst/>
          </a:prstGeom>
        </p:spPr>
      </p:pic>
      <p:pic>
        <p:nvPicPr>
          <p:cNvPr id="7" name="Picture 6">
            <a:extLst>
              <a:ext uri="{FF2B5EF4-FFF2-40B4-BE49-F238E27FC236}">
                <a16:creationId xmlns:a16="http://schemas.microsoft.com/office/drawing/2014/main" id="{F51527D2-F011-04A6-4B1B-EC1969BC0503}"/>
              </a:ext>
            </a:extLst>
          </p:cNvPr>
          <p:cNvPicPr>
            <a:picLocks noChangeAspect="1"/>
          </p:cNvPicPr>
          <p:nvPr/>
        </p:nvPicPr>
        <p:blipFill>
          <a:blip r:embed="rId10"/>
          <a:stretch>
            <a:fillRect/>
          </a:stretch>
        </p:blipFill>
        <p:spPr>
          <a:xfrm>
            <a:off x="5503178" y="700144"/>
            <a:ext cx="1029864" cy="1124383"/>
          </a:xfrm>
          <a:prstGeom prst="rect">
            <a:avLst/>
          </a:prstGeom>
        </p:spPr>
      </p:pic>
      <p:pic>
        <p:nvPicPr>
          <p:cNvPr id="10" name="Picture 9">
            <a:extLst>
              <a:ext uri="{FF2B5EF4-FFF2-40B4-BE49-F238E27FC236}">
                <a16:creationId xmlns:a16="http://schemas.microsoft.com/office/drawing/2014/main" id="{4F30380F-C690-DD5E-261A-C1054CEDEF5A}"/>
              </a:ext>
            </a:extLst>
          </p:cNvPr>
          <p:cNvPicPr>
            <a:picLocks noChangeAspect="1"/>
          </p:cNvPicPr>
          <p:nvPr/>
        </p:nvPicPr>
        <p:blipFill>
          <a:blip r:embed="rId11"/>
          <a:stretch>
            <a:fillRect/>
          </a:stretch>
        </p:blipFill>
        <p:spPr>
          <a:xfrm>
            <a:off x="4684411" y="700145"/>
            <a:ext cx="909062" cy="990091"/>
          </a:xfrm>
          <a:prstGeom prst="rect">
            <a:avLst/>
          </a:prstGeom>
        </p:spPr>
      </p:pic>
      <p:pic>
        <p:nvPicPr>
          <p:cNvPr id="5" name="Picture 4">
            <a:extLst>
              <a:ext uri="{FF2B5EF4-FFF2-40B4-BE49-F238E27FC236}">
                <a16:creationId xmlns:a16="http://schemas.microsoft.com/office/drawing/2014/main" id="{E47F8508-4AC7-99A6-804A-C3E18D5392D0}"/>
              </a:ext>
            </a:extLst>
          </p:cNvPr>
          <p:cNvPicPr>
            <a:picLocks noChangeAspect="1"/>
          </p:cNvPicPr>
          <p:nvPr/>
        </p:nvPicPr>
        <p:blipFill>
          <a:blip r:embed="rId12"/>
          <a:stretch>
            <a:fillRect/>
          </a:stretch>
        </p:blipFill>
        <p:spPr>
          <a:xfrm>
            <a:off x="1664375" y="2714510"/>
            <a:ext cx="1029864" cy="1110954"/>
          </a:xfrm>
          <a:prstGeom prst="rect">
            <a:avLst/>
          </a:prstGeom>
        </p:spPr>
      </p:pic>
    </p:spTree>
    <p:extLst>
      <p:ext uri="{BB962C8B-B14F-4D97-AF65-F5344CB8AC3E}">
        <p14:creationId xmlns:p14="http://schemas.microsoft.com/office/powerpoint/2010/main" val="3019019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3025068" cy="32073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a:latin typeface="Century Gothic"/>
                <a:cs typeface="Arial"/>
              </a:rPr>
              <a:t>Coiffure</a:t>
            </a: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a:latin typeface="Century Gothic"/>
                <a:cs typeface="Arial"/>
              </a:rPr>
              <a:t>   </a:t>
            </a: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pic>
        <p:nvPicPr>
          <p:cNvPr id="9" name="Picture 8">
            <a:extLst>
              <a:ext uri="{FF2B5EF4-FFF2-40B4-BE49-F238E27FC236}">
                <a16:creationId xmlns:a16="http://schemas.microsoft.com/office/drawing/2014/main" id="{839B8033-0BAD-995B-355C-199DAEDFAE36}"/>
              </a:ext>
            </a:extLst>
          </p:cNvPr>
          <p:cNvPicPr>
            <a:picLocks noChangeAspect="1"/>
          </p:cNvPicPr>
          <p:nvPr/>
        </p:nvPicPr>
        <p:blipFill>
          <a:blip r:embed="rId9"/>
          <a:stretch>
            <a:fillRect/>
          </a:stretch>
        </p:blipFill>
        <p:spPr>
          <a:xfrm>
            <a:off x="1959668" y="700144"/>
            <a:ext cx="1029864" cy="990092"/>
          </a:xfrm>
          <a:prstGeom prst="rect">
            <a:avLst/>
          </a:prstGeom>
        </p:spPr>
      </p:pic>
      <p:pic>
        <p:nvPicPr>
          <p:cNvPr id="7" name="Picture 6">
            <a:extLst>
              <a:ext uri="{FF2B5EF4-FFF2-40B4-BE49-F238E27FC236}">
                <a16:creationId xmlns:a16="http://schemas.microsoft.com/office/drawing/2014/main" id="{F51527D2-F011-04A6-4B1B-EC1969BC0503}"/>
              </a:ext>
            </a:extLst>
          </p:cNvPr>
          <p:cNvPicPr>
            <a:picLocks noChangeAspect="1"/>
          </p:cNvPicPr>
          <p:nvPr/>
        </p:nvPicPr>
        <p:blipFill>
          <a:blip r:embed="rId10"/>
          <a:stretch>
            <a:fillRect/>
          </a:stretch>
        </p:blipFill>
        <p:spPr>
          <a:xfrm>
            <a:off x="5503178" y="700144"/>
            <a:ext cx="1029864" cy="1124383"/>
          </a:xfrm>
          <a:prstGeom prst="rect">
            <a:avLst/>
          </a:prstGeom>
        </p:spPr>
      </p:pic>
      <p:pic>
        <p:nvPicPr>
          <p:cNvPr id="10" name="Picture 9">
            <a:extLst>
              <a:ext uri="{FF2B5EF4-FFF2-40B4-BE49-F238E27FC236}">
                <a16:creationId xmlns:a16="http://schemas.microsoft.com/office/drawing/2014/main" id="{4F30380F-C690-DD5E-261A-C1054CEDEF5A}"/>
              </a:ext>
            </a:extLst>
          </p:cNvPr>
          <p:cNvPicPr>
            <a:picLocks noChangeAspect="1"/>
          </p:cNvPicPr>
          <p:nvPr/>
        </p:nvPicPr>
        <p:blipFill>
          <a:blip r:embed="rId11"/>
          <a:stretch>
            <a:fillRect/>
          </a:stretch>
        </p:blipFill>
        <p:spPr>
          <a:xfrm>
            <a:off x="4684411" y="700145"/>
            <a:ext cx="909062" cy="990091"/>
          </a:xfrm>
          <a:prstGeom prst="rect">
            <a:avLst/>
          </a:prstGeom>
        </p:spPr>
      </p:pic>
      <p:pic>
        <p:nvPicPr>
          <p:cNvPr id="5" name="Picture 4">
            <a:extLst>
              <a:ext uri="{FF2B5EF4-FFF2-40B4-BE49-F238E27FC236}">
                <a16:creationId xmlns:a16="http://schemas.microsoft.com/office/drawing/2014/main" id="{E47F8508-4AC7-99A6-804A-C3E18D5392D0}"/>
              </a:ext>
            </a:extLst>
          </p:cNvPr>
          <p:cNvPicPr>
            <a:picLocks noChangeAspect="1"/>
          </p:cNvPicPr>
          <p:nvPr/>
        </p:nvPicPr>
        <p:blipFill>
          <a:blip r:embed="rId12"/>
          <a:stretch>
            <a:fillRect/>
          </a:stretch>
        </p:blipFill>
        <p:spPr>
          <a:xfrm>
            <a:off x="1664375" y="2714510"/>
            <a:ext cx="1029864" cy="1110954"/>
          </a:xfrm>
          <a:prstGeom prst="rect">
            <a:avLst/>
          </a:prstGeom>
        </p:spPr>
      </p:pic>
      <p:sp>
        <p:nvSpPr>
          <p:cNvPr id="13" name="TextBox 23">
            <a:extLst>
              <a:ext uri="{FF2B5EF4-FFF2-40B4-BE49-F238E27FC236}">
                <a16:creationId xmlns:a16="http://schemas.microsoft.com/office/drawing/2014/main" id="{4B7F576F-3018-B177-9167-825A64D28FF4}"/>
              </a:ext>
            </a:extLst>
          </p:cNvPr>
          <p:cNvSpPr txBox="1"/>
          <p:nvPr/>
        </p:nvSpPr>
        <p:spPr>
          <a:xfrm>
            <a:off x="1648931" y="97104"/>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ea typeface="+mn-lt"/>
                <a:cs typeface="+mn-lt"/>
              </a:rPr>
              <a:t>Rendez-vous de </a:t>
            </a:r>
            <a:r>
              <a:rPr lang="en-CA" sz="2800" b="1" u="sng" dirty="0" err="1">
                <a:latin typeface="Century Gothic"/>
                <a:ea typeface="+mn-lt"/>
                <a:cs typeface="+mn-lt"/>
              </a:rPr>
              <a:t>suivi</a:t>
            </a:r>
            <a:endParaRPr lang="en-US" sz="2800" b="1" u="sng" dirty="0">
              <a:latin typeface="Century Gothic"/>
              <a:ea typeface="+mn-lt"/>
              <a:cs typeface="+mn-lt"/>
            </a:endParaRPr>
          </a:p>
        </p:txBody>
      </p:sp>
      <p:sp>
        <p:nvSpPr>
          <p:cNvPr id="15" name="TextBox 23">
            <a:extLst>
              <a:ext uri="{FF2B5EF4-FFF2-40B4-BE49-F238E27FC236}">
                <a16:creationId xmlns:a16="http://schemas.microsoft.com/office/drawing/2014/main" id="{024BB35C-897D-BF10-A330-B9D1EAA5A2F0}"/>
              </a:ext>
            </a:extLst>
          </p:cNvPr>
          <p:cNvSpPr txBox="1"/>
          <p:nvPr/>
        </p:nvSpPr>
        <p:spPr>
          <a:xfrm>
            <a:off x="683445" y="1104288"/>
            <a:ext cx="3592256"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err="1">
                <a:latin typeface="Century Gothic"/>
              </a:rPr>
              <a:t>Podologie</a:t>
            </a:r>
            <a:r>
              <a:rPr lang="en-CA" sz="2400" b="1" dirty="0">
                <a:latin typeface="Century Gothic"/>
              </a:rPr>
              <a:t>/ </a:t>
            </a:r>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a:latin typeface="Century Gothic"/>
              </a:rPr>
              <a:t>Recherche</a:t>
            </a:r>
            <a:endParaRPr lang="en-US" sz="2400" dirty="0" err="1">
              <a:latin typeface="Aptos"/>
            </a:endParaRPr>
          </a:p>
        </p:txBody>
      </p:sp>
      <p:sp>
        <p:nvSpPr>
          <p:cNvPr id="17" name="TextBox 16">
            <a:extLst>
              <a:ext uri="{FF2B5EF4-FFF2-40B4-BE49-F238E27FC236}">
                <a16:creationId xmlns:a16="http://schemas.microsoft.com/office/drawing/2014/main" id="{1DE94CEF-6290-1E41-A826-CEED6E2E50CB}"/>
              </a:ext>
            </a:extLst>
          </p:cNvPr>
          <p:cNvSpPr txBox="1"/>
          <p:nvPr/>
        </p:nvSpPr>
        <p:spPr>
          <a:xfrm>
            <a:off x="1118252" y="2047633"/>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b="1" dirty="0" err="1">
                <a:latin typeface="Century Gothic"/>
              </a:rPr>
              <a:t>Soins</a:t>
            </a:r>
            <a:r>
              <a:rPr lang="en-CA" sz="2400" b="1" dirty="0">
                <a:latin typeface="Century Gothic"/>
              </a:rPr>
              <a:t> des </a:t>
            </a:r>
            <a:r>
              <a:rPr lang="en-CA" sz="2400" b="1" dirty="0" err="1">
                <a:latin typeface="Century Gothic"/>
              </a:rPr>
              <a:t>ongles</a:t>
            </a:r>
          </a:p>
        </p:txBody>
      </p:sp>
      <p:sp>
        <p:nvSpPr>
          <p:cNvPr id="19" name="TextBox 18">
            <a:extLst>
              <a:ext uri="{FF2B5EF4-FFF2-40B4-BE49-F238E27FC236}">
                <a16:creationId xmlns:a16="http://schemas.microsoft.com/office/drawing/2014/main" id="{4237CA5C-5663-BC4A-CD8C-12FE58A803F8}"/>
              </a:ext>
            </a:extLst>
          </p:cNvPr>
          <p:cNvSpPr txBox="1"/>
          <p:nvPr/>
        </p:nvSpPr>
        <p:spPr>
          <a:xfrm>
            <a:off x="1712923" y="4273090"/>
            <a:ext cx="548692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p>
          <a:p>
            <a:pPr>
              <a:lnSpc>
                <a:spcPct val="300000"/>
              </a:lnSpc>
            </a:pPr>
            <a:r>
              <a:rPr lang="en-US" sz="2000" b="1" dirty="0" err="1">
                <a:latin typeface="Century Gothic"/>
                <a:cs typeface="Calibri"/>
              </a:rPr>
              <a:t>Endroit</a:t>
            </a:r>
            <a:r>
              <a:rPr lang="en-US" sz="2000" b="1" dirty="0">
                <a:latin typeface="Century Gothic"/>
                <a:cs typeface="Calibri"/>
              </a:rPr>
              <a:t>: 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a:t>
            </a:r>
            <a:r>
              <a:rPr lang="en-US" sz="2000" b="1" dirty="0" err="1">
                <a:latin typeface="Century Gothic"/>
                <a:cs typeface="Calibri"/>
              </a:rPr>
              <a:t>Soutien</a:t>
            </a:r>
            <a:r>
              <a:rPr lang="en-US" sz="2000" b="1" dirty="0">
                <a:latin typeface="Century Gothic"/>
                <a:cs typeface="Calibri"/>
              </a:rPr>
              <a:t>: ________________________</a:t>
            </a:r>
          </a:p>
          <a:p>
            <a:pPr>
              <a:lnSpc>
                <a:spcPct val="300000"/>
              </a:lnSpc>
            </a:pPr>
            <a:r>
              <a:rPr lang="en-US" sz="2000" b="1" dirty="0">
                <a:latin typeface="Century Gothic"/>
                <a:cs typeface="Calibri"/>
              </a:rPr>
              <a:t>________________________________________</a:t>
            </a:r>
          </a:p>
        </p:txBody>
      </p:sp>
    </p:spTree>
    <p:extLst>
      <p:ext uri="{BB962C8B-B14F-4D97-AF65-F5344CB8AC3E}">
        <p14:creationId xmlns:p14="http://schemas.microsoft.com/office/powerpoint/2010/main" val="1377983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2588498" y="13739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Title</a:t>
            </a:r>
          </a:p>
        </p:txBody>
      </p:sp>
      <p:sp>
        <p:nvSpPr>
          <p:cNvPr id="6" name="TextBox 5">
            <a:extLst>
              <a:ext uri="{FF2B5EF4-FFF2-40B4-BE49-F238E27FC236}">
                <a16:creationId xmlns:a16="http://schemas.microsoft.com/office/drawing/2014/main" id="{8399D0DC-F783-77AB-8C2D-6601F58A93F2}"/>
              </a:ext>
            </a:extLst>
          </p:cNvPr>
          <p:cNvSpPr txBox="1"/>
          <p:nvPr/>
        </p:nvSpPr>
        <p:spPr>
          <a:xfrm>
            <a:off x="1715398" y="4191007"/>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spTree>
    <p:extLst>
      <p:ext uri="{BB962C8B-B14F-4D97-AF65-F5344CB8AC3E}">
        <p14:creationId xmlns:p14="http://schemas.microsoft.com/office/powerpoint/2010/main" val="4235847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2588498" y="13739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Titre</a:t>
            </a:r>
          </a:p>
        </p:txBody>
      </p:sp>
    </p:spTree>
    <p:extLst>
      <p:ext uri="{BB962C8B-B14F-4D97-AF65-F5344CB8AC3E}">
        <p14:creationId xmlns:p14="http://schemas.microsoft.com/office/powerpoint/2010/main" val="387771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C41787-9DAC-8DCC-A3BE-8DBDEE7CE78B}"/>
              </a:ext>
            </a:extLst>
          </p:cNvPr>
          <p:cNvPicPr>
            <a:picLocks noChangeAspect="1"/>
          </p:cNvPicPr>
          <p:nvPr/>
        </p:nvPicPr>
        <p:blipFill>
          <a:blip r:embed="rId2"/>
          <a:stretch>
            <a:fillRect/>
          </a:stretch>
        </p:blipFill>
        <p:spPr>
          <a:xfrm>
            <a:off x="2870937" y="1136950"/>
            <a:ext cx="2385526" cy="2377089"/>
          </a:xfrm>
          <a:prstGeom prst="rect">
            <a:avLst/>
          </a:prstGeom>
        </p:spPr>
      </p:pic>
      <p:pic>
        <p:nvPicPr>
          <p:cNvPr id="5" name="Picture 4">
            <a:extLst>
              <a:ext uri="{FF2B5EF4-FFF2-40B4-BE49-F238E27FC236}">
                <a16:creationId xmlns:a16="http://schemas.microsoft.com/office/drawing/2014/main" id="{B7406951-B918-EB03-E256-1A4A2FD20555}"/>
              </a:ext>
            </a:extLst>
          </p:cNvPr>
          <p:cNvPicPr>
            <a:picLocks noChangeAspect="1"/>
          </p:cNvPicPr>
          <p:nvPr/>
        </p:nvPicPr>
        <p:blipFill>
          <a:blip r:embed="rId3"/>
          <a:stretch>
            <a:fillRect/>
          </a:stretch>
        </p:blipFill>
        <p:spPr>
          <a:xfrm>
            <a:off x="2870937" y="4331739"/>
            <a:ext cx="2385526" cy="2377089"/>
          </a:xfrm>
          <a:prstGeom prst="rect">
            <a:avLst/>
          </a:prstGeom>
        </p:spPr>
      </p:pic>
      <p:pic>
        <p:nvPicPr>
          <p:cNvPr id="7" name="Picture 6">
            <a:extLst>
              <a:ext uri="{FF2B5EF4-FFF2-40B4-BE49-F238E27FC236}">
                <a16:creationId xmlns:a16="http://schemas.microsoft.com/office/drawing/2014/main" id="{9D9FB8F2-D9FD-19E0-8FCB-BC7355E1E8A1}"/>
              </a:ext>
            </a:extLst>
          </p:cNvPr>
          <p:cNvPicPr>
            <a:picLocks noChangeAspect="1"/>
          </p:cNvPicPr>
          <p:nvPr/>
        </p:nvPicPr>
        <p:blipFill>
          <a:blip r:embed="rId4"/>
          <a:stretch>
            <a:fillRect/>
          </a:stretch>
        </p:blipFill>
        <p:spPr>
          <a:xfrm>
            <a:off x="2870937" y="2738176"/>
            <a:ext cx="2385526" cy="2377089"/>
          </a:xfrm>
          <a:prstGeom prst="rect">
            <a:avLst/>
          </a:prstGeom>
        </p:spPr>
      </p:pic>
      <p:pic>
        <p:nvPicPr>
          <p:cNvPr id="9" name="Picture 8">
            <a:extLst>
              <a:ext uri="{FF2B5EF4-FFF2-40B4-BE49-F238E27FC236}">
                <a16:creationId xmlns:a16="http://schemas.microsoft.com/office/drawing/2014/main" id="{946A8BBB-6D85-B956-9644-832157DE82FA}"/>
              </a:ext>
            </a:extLst>
          </p:cNvPr>
          <p:cNvPicPr>
            <a:picLocks noChangeAspect="1"/>
          </p:cNvPicPr>
          <p:nvPr/>
        </p:nvPicPr>
        <p:blipFill>
          <a:blip r:embed="rId5"/>
          <a:stretch>
            <a:fillRect/>
          </a:stretch>
        </p:blipFill>
        <p:spPr>
          <a:xfrm>
            <a:off x="484994" y="5300758"/>
            <a:ext cx="2385526" cy="2377089"/>
          </a:xfrm>
          <a:prstGeom prst="rect">
            <a:avLst/>
          </a:prstGeom>
        </p:spPr>
      </p:pic>
      <p:pic>
        <p:nvPicPr>
          <p:cNvPr id="10" name="Picture 9">
            <a:extLst>
              <a:ext uri="{FF2B5EF4-FFF2-40B4-BE49-F238E27FC236}">
                <a16:creationId xmlns:a16="http://schemas.microsoft.com/office/drawing/2014/main" id="{FEAC98E0-B54E-E5BF-6837-A2DBA0E9BAD7}"/>
              </a:ext>
            </a:extLst>
          </p:cNvPr>
          <p:cNvPicPr>
            <a:picLocks noChangeAspect="1"/>
          </p:cNvPicPr>
          <p:nvPr/>
        </p:nvPicPr>
        <p:blipFill>
          <a:blip r:embed="rId6"/>
          <a:stretch>
            <a:fillRect/>
          </a:stretch>
        </p:blipFill>
        <p:spPr>
          <a:xfrm>
            <a:off x="214938" y="3146827"/>
            <a:ext cx="2385526" cy="2377089"/>
          </a:xfrm>
          <a:prstGeom prst="rect">
            <a:avLst/>
          </a:prstGeom>
        </p:spPr>
      </p:pic>
      <p:pic>
        <p:nvPicPr>
          <p:cNvPr id="11" name="Picture 10">
            <a:extLst>
              <a:ext uri="{FF2B5EF4-FFF2-40B4-BE49-F238E27FC236}">
                <a16:creationId xmlns:a16="http://schemas.microsoft.com/office/drawing/2014/main" id="{52A32CBE-CAD1-DD59-0DCD-4023F7FAA618}"/>
              </a:ext>
            </a:extLst>
          </p:cNvPr>
          <p:cNvPicPr>
            <a:picLocks noChangeAspect="1"/>
          </p:cNvPicPr>
          <p:nvPr/>
        </p:nvPicPr>
        <p:blipFill>
          <a:blip r:embed="rId7"/>
          <a:stretch>
            <a:fillRect/>
          </a:stretch>
        </p:blipFill>
        <p:spPr>
          <a:xfrm>
            <a:off x="221119" y="1326328"/>
            <a:ext cx="2385526" cy="2377089"/>
          </a:xfrm>
          <a:prstGeom prst="rect">
            <a:avLst/>
          </a:prstGeom>
        </p:spPr>
      </p:pic>
      <p:pic>
        <p:nvPicPr>
          <p:cNvPr id="12" name="Picture 11">
            <a:extLst>
              <a:ext uri="{FF2B5EF4-FFF2-40B4-BE49-F238E27FC236}">
                <a16:creationId xmlns:a16="http://schemas.microsoft.com/office/drawing/2014/main" id="{A935D580-1C12-D95B-E3EA-4F7DDAF04CEB}"/>
              </a:ext>
            </a:extLst>
          </p:cNvPr>
          <p:cNvPicPr>
            <a:picLocks noChangeAspect="1"/>
          </p:cNvPicPr>
          <p:nvPr/>
        </p:nvPicPr>
        <p:blipFill>
          <a:blip r:embed="rId8"/>
          <a:stretch>
            <a:fillRect/>
          </a:stretch>
        </p:blipFill>
        <p:spPr>
          <a:xfrm>
            <a:off x="1409349" y="7679690"/>
            <a:ext cx="2324944" cy="2375348"/>
          </a:xfrm>
          <a:prstGeom prst="rect">
            <a:avLst/>
          </a:prstGeom>
        </p:spPr>
      </p:pic>
      <p:sp>
        <p:nvSpPr>
          <p:cNvPr id="4" name="TextBox 23">
            <a:extLst>
              <a:ext uri="{FF2B5EF4-FFF2-40B4-BE49-F238E27FC236}">
                <a16:creationId xmlns:a16="http://schemas.microsoft.com/office/drawing/2014/main" id="{735DD968-E849-E50A-A6A7-F311F3122DB7}"/>
              </a:ext>
            </a:extLst>
          </p:cNvPr>
          <p:cNvSpPr txBox="1"/>
          <p:nvPr/>
        </p:nvSpPr>
        <p:spPr>
          <a:xfrm>
            <a:off x="213624" y="5429"/>
            <a:ext cx="3718759"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Additional Pictures</a:t>
            </a:r>
          </a:p>
        </p:txBody>
      </p:sp>
    </p:spTree>
    <p:extLst>
      <p:ext uri="{BB962C8B-B14F-4D97-AF65-F5344CB8AC3E}">
        <p14:creationId xmlns:p14="http://schemas.microsoft.com/office/powerpoint/2010/main" val="1615997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710144"/>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4"/>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5"/>
          <a:stretch>
            <a:fillRect/>
          </a:stretch>
        </p:blipFill>
        <p:spPr>
          <a:xfrm>
            <a:off x="1095697" y="5327261"/>
            <a:ext cx="610445" cy="589158"/>
          </a:xfrm>
          <a:prstGeom prst="rect">
            <a:avLst/>
          </a:prstGeom>
        </p:spPr>
      </p:pic>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6"/>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7"/>
          <a:stretch>
            <a:fillRect/>
          </a:stretch>
        </p:blipFill>
        <p:spPr>
          <a:xfrm>
            <a:off x="885877" y="6917820"/>
            <a:ext cx="801683" cy="990092"/>
          </a:xfrm>
          <a:prstGeom prst="rect">
            <a:avLst/>
          </a:prstGeom>
        </p:spPr>
      </p:pic>
      <p:pic>
        <p:nvPicPr>
          <p:cNvPr id="6" name="Picture 5" descr="Icon&#10;&#10;Description automatically generated">
            <a:extLst>
              <a:ext uri="{FF2B5EF4-FFF2-40B4-BE49-F238E27FC236}">
                <a16:creationId xmlns:a16="http://schemas.microsoft.com/office/drawing/2014/main" id="{E49A8A92-99E6-E1AC-2AFD-08663093B80A}"/>
              </a:ext>
            </a:extLst>
          </p:cNvPr>
          <p:cNvPicPr>
            <a:picLocks noChangeAspect="1"/>
          </p:cNvPicPr>
          <p:nvPr/>
        </p:nvPicPr>
        <p:blipFill>
          <a:blip r:embed="rId8"/>
          <a:stretch>
            <a:fillRect/>
          </a:stretch>
        </p:blipFill>
        <p:spPr>
          <a:xfrm>
            <a:off x="6593461" y="6455"/>
            <a:ext cx="727499" cy="687822"/>
          </a:xfrm>
          <a:prstGeom prst="rect">
            <a:avLst/>
          </a:prstGeom>
        </p:spPr>
      </p:pic>
      <p:sp>
        <p:nvSpPr>
          <p:cNvPr id="16" name="TextBox 23">
            <a:extLst>
              <a:ext uri="{FF2B5EF4-FFF2-40B4-BE49-F238E27FC236}">
                <a16:creationId xmlns:a16="http://schemas.microsoft.com/office/drawing/2014/main" id="{6361E10A-2BC7-578E-DB35-9886C15FBEDC}"/>
              </a:ext>
            </a:extLst>
          </p:cNvPr>
          <p:cNvSpPr txBox="1"/>
          <p:nvPr/>
        </p:nvSpPr>
        <p:spPr>
          <a:xfrm>
            <a:off x="2495150" y="92057"/>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err="1">
                <a:latin typeface="Century Gothic"/>
              </a:rPr>
              <a:t>Imagerie</a:t>
            </a:r>
          </a:p>
        </p:txBody>
      </p:sp>
      <p:pic>
        <p:nvPicPr>
          <p:cNvPr id="18" name="Picture 17">
            <a:extLst>
              <a:ext uri="{FF2B5EF4-FFF2-40B4-BE49-F238E27FC236}">
                <a16:creationId xmlns:a16="http://schemas.microsoft.com/office/drawing/2014/main" id="{CF8E1403-F74F-9790-9696-34FD930586F6}"/>
              </a:ext>
            </a:extLst>
          </p:cNvPr>
          <p:cNvPicPr>
            <a:picLocks noChangeAspect="1"/>
          </p:cNvPicPr>
          <p:nvPr/>
        </p:nvPicPr>
        <p:blipFill>
          <a:blip r:embed="rId9"/>
          <a:stretch>
            <a:fillRect/>
          </a:stretch>
        </p:blipFill>
        <p:spPr>
          <a:xfrm>
            <a:off x="3393052" y="754223"/>
            <a:ext cx="959875" cy="931372"/>
          </a:xfrm>
          <a:prstGeom prst="rect">
            <a:avLst/>
          </a:prstGeom>
        </p:spPr>
      </p:pic>
      <p:pic>
        <p:nvPicPr>
          <p:cNvPr id="20" name="Picture 19">
            <a:extLst>
              <a:ext uri="{FF2B5EF4-FFF2-40B4-BE49-F238E27FC236}">
                <a16:creationId xmlns:a16="http://schemas.microsoft.com/office/drawing/2014/main" id="{9C2C0D8B-1671-AB8D-63B9-9C301EF1482D}"/>
              </a:ext>
            </a:extLst>
          </p:cNvPr>
          <p:cNvPicPr>
            <a:picLocks noChangeAspect="1"/>
          </p:cNvPicPr>
          <p:nvPr/>
        </p:nvPicPr>
        <p:blipFill>
          <a:blip r:embed="rId10"/>
          <a:stretch>
            <a:fillRect/>
          </a:stretch>
        </p:blipFill>
        <p:spPr>
          <a:xfrm>
            <a:off x="2187280" y="491792"/>
            <a:ext cx="1468870" cy="1475452"/>
          </a:xfrm>
          <a:prstGeom prst="rect">
            <a:avLst/>
          </a:prstGeom>
        </p:spPr>
      </p:pic>
      <p:pic>
        <p:nvPicPr>
          <p:cNvPr id="22" name="Picture 21">
            <a:extLst>
              <a:ext uri="{FF2B5EF4-FFF2-40B4-BE49-F238E27FC236}">
                <a16:creationId xmlns:a16="http://schemas.microsoft.com/office/drawing/2014/main" id="{5F620B56-C2F4-748E-6626-B34FB08AF545}"/>
              </a:ext>
            </a:extLst>
          </p:cNvPr>
          <p:cNvPicPr>
            <a:picLocks noChangeAspect="1"/>
          </p:cNvPicPr>
          <p:nvPr/>
        </p:nvPicPr>
        <p:blipFill>
          <a:blip r:embed="rId11"/>
          <a:stretch>
            <a:fillRect/>
          </a:stretch>
        </p:blipFill>
        <p:spPr>
          <a:xfrm>
            <a:off x="5376669" y="1572367"/>
            <a:ext cx="1440164" cy="1376103"/>
          </a:xfrm>
          <a:prstGeom prst="rect">
            <a:avLst/>
          </a:prstGeom>
        </p:spPr>
      </p:pic>
      <p:pic>
        <p:nvPicPr>
          <p:cNvPr id="24" name="Picture 23">
            <a:extLst>
              <a:ext uri="{FF2B5EF4-FFF2-40B4-BE49-F238E27FC236}">
                <a16:creationId xmlns:a16="http://schemas.microsoft.com/office/drawing/2014/main" id="{E41DAC82-FA6A-B125-DDB4-4094FD3BF2E0}"/>
              </a:ext>
            </a:extLst>
          </p:cNvPr>
          <p:cNvPicPr>
            <a:picLocks noChangeAspect="1"/>
          </p:cNvPicPr>
          <p:nvPr/>
        </p:nvPicPr>
        <p:blipFill>
          <a:blip r:embed="rId12"/>
          <a:stretch>
            <a:fillRect/>
          </a:stretch>
        </p:blipFill>
        <p:spPr>
          <a:xfrm>
            <a:off x="4011489" y="1564880"/>
            <a:ext cx="1473337" cy="1451237"/>
          </a:xfrm>
          <a:prstGeom prst="rect">
            <a:avLst/>
          </a:prstGeom>
        </p:spPr>
      </p:pic>
      <p:sp>
        <p:nvSpPr>
          <p:cNvPr id="26" name="TextBox 23">
            <a:extLst>
              <a:ext uri="{FF2B5EF4-FFF2-40B4-BE49-F238E27FC236}">
                <a16:creationId xmlns:a16="http://schemas.microsoft.com/office/drawing/2014/main" id="{4E269051-934F-5F42-6844-710E7C9937A4}"/>
              </a:ext>
            </a:extLst>
          </p:cNvPr>
          <p:cNvSpPr txBox="1"/>
          <p:nvPr/>
        </p:nvSpPr>
        <p:spPr>
          <a:xfrm>
            <a:off x="545170" y="985918"/>
            <a:ext cx="3611940" cy="31085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a:buChar char="q"/>
            </a:pPr>
            <a:r>
              <a:rPr lang="en-CA" sz="2400" b="1" u="sng" dirty="0">
                <a:latin typeface="Century Gothic"/>
              </a:rPr>
              <a:t>Rayon X</a:t>
            </a:r>
          </a:p>
          <a:p>
            <a:pPr marL="457200" indent="-457200">
              <a:buFont typeface="Wingdings"/>
              <a:buChar char="q"/>
            </a:pPr>
            <a:endParaRPr lang="en-CA" sz="2400" b="1" u="sng" dirty="0">
              <a:latin typeface="Century Gothic"/>
            </a:endParaRPr>
          </a:p>
          <a:p>
            <a:endParaRPr lang="en-CA" sz="2400" b="1" u="sng" dirty="0">
              <a:latin typeface="Century Gothic"/>
            </a:endParaRPr>
          </a:p>
          <a:p>
            <a:pPr marL="457200" indent="-457200">
              <a:buFont typeface="Wingdings"/>
              <a:buChar char="q"/>
            </a:pPr>
            <a:r>
              <a:rPr lang="en-CA" sz="2400" b="1" u="sng" dirty="0">
                <a:latin typeface="Century Gothic"/>
              </a:rPr>
              <a:t>CT / IRM / TEP Scan</a:t>
            </a:r>
          </a:p>
          <a:p>
            <a:endParaRPr lang="en-CA" sz="2400" b="1" u="sng" dirty="0">
              <a:latin typeface="Century Gothic"/>
            </a:endParaRPr>
          </a:p>
          <a:p>
            <a:endParaRPr lang="en-CA" sz="2400" b="1" u="sng" dirty="0">
              <a:latin typeface="Century Gothic"/>
            </a:endParaRPr>
          </a:p>
          <a:p>
            <a:pPr marL="457200" indent="-457200">
              <a:buFont typeface="Wingdings"/>
              <a:buChar char="q"/>
            </a:pPr>
            <a:r>
              <a:rPr lang="en-CA" sz="2400" b="1" u="sng" err="1">
                <a:latin typeface="Century Gothic"/>
              </a:rPr>
              <a:t>Échographie</a:t>
            </a:r>
            <a:endParaRPr lang="en-CA" sz="2400" b="1" u="sng" dirty="0" err="1">
              <a:latin typeface="Century Gothic"/>
            </a:endParaRPr>
          </a:p>
          <a:p>
            <a:endParaRPr lang="en-CA" sz="2800" b="1" u="sng" dirty="0">
              <a:latin typeface="Century Gothic"/>
            </a:endParaRPr>
          </a:p>
        </p:txBody>
      </p:sp>
      <p:pic>
        <p:nvPicPr>
          <p:cNvPr id="28" name="Picture 27">
            <a:extLst>
              <a:ext uri="{FF2B5EF4-FFF2-40B4-BE49-F238E27FC236}">
                <a16:creationId xmlns:a16="http://schemas.microsoft.com/office/drawing/2014/main" id="{08D5DDF3-52A6-BAD3-4737-B44B16CC4D24}"/>
              </a:ext>
            </a:extLst>
          </p:cNvPr>
          <p:cNvPicPr>
            <a:picLocks noChangeAspect="1"/>
          </p:cNvPicPr>
          <p:nvPr/>
        </p:nvPicPr>
        <p:blipFill>
          <a:blip r:embed="rId13"/>
          <a:stretch>
            <a:fillRect/>
          </a:stretch>
        </p:blipFill>
        <p:spPr>
          <a:xfrm>
            <a:off x="4163114" y="2950429"/>
            <a:ext cx="1053178" cy="1068888"/>
          </a:xfrm>
          <a:prstGeom prst="rect">
            <a:avLst/>
          </a:prstGeom>
        </p:spPr>
      </p:pic>
      <p:pic>
        <p:nvPicPr>
          <p:cNvPr id="30" name="Picture 29">
            <a:extLst>
              <a:ext uri="{FF2B5EF4-FFF2-40B4-BE49-F238E27FC236}">
                <a16:creationId xmlns:a16="http://schemas.microsoft.com/office/drawing/2014/main" id="{AFA7B343-89CB-F0AA-A3B2-22D2526081A0}"/>
              </a:ext>
            </a:extLst>
          </p:cNvPr>
          <p:cNvPicPr>
            <a:picLocks noChangeAspect="1"/>
          </p:cNvPicPr>
          <p:nvPr/>
        </p:nvPicPr>
        <p:blipFill>
          <a:blip r:embed="rId14"/>
          <a:stretch>
            <a:fillRect/>
          </a:stretch>
        </p:blipFill>
        <p:spPr>
          <a:xfrm>
            <a:off x="3076548" y="2947191"/>
            <a:ext cx="1083784" cy="1084199"/>
          </a:xfrm>
          <a:prstGeom prst="rect">
            <a:avLst/>
          </a:prstGeom>
        </p:spPr>
      </p:pic>
    </p:spTree>
    <p:extLst>
      <p:ext uri="{BB962C8B-B14F-4D97-AF65-F5344CB8AC3E}">
        <p14:creationId xmlns:p14="http://schemas.microsoft.com/office/powerpoint/2010/main" val="190570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702621" y="373548"/>
            <a:ext cx="341051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Echocardiogram</a:t>
            </a:r>
          </a:p>
        </p:txBody>
      </p:sp>
      <p:sp>
        <p:nvSpPr>
          <p:cNvPr id="8" name="TextBox 12">
            <a:extLst>
              <a:ext uri="{FF2B5EF4-FFF2-40B4-BE49-F238E27FC236}">
                <a16:creationId xmlns:a16="http://schemas.microsoft.com/office/drawing/2014/main" id="{987255BF-064E-CD89-4A2C-A009388546FB}"/>
              </a:ext>
            </a:extLst>
          </p:cNvPr>
          <p:cNvSpPr txBox="1"/>
          <p:nvPr/>
        </p:nvSpPr>
        <p:spPr>
          <a:xfrm>
            <a:off x="4916" y="9696715"/>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99501" y="4058224"/>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67840" y="5944796"/>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95697" y="5327261"/>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85877" y="6917820"/>
            <a:ext cx="801683" cy="990092"/>
          </a:xfrm>
          <a:prstGeom prst="rect">
            <a:avLst/>
          </a:prstGeom>
        </p:spPr>
      </p:pic>
      <p:pic>
        <p:nvPicPr>
          <p:cNvPr id="2" name="Picture 1">
            <a:extLst>
              <a:ext uri="{FF2B5EF4-FFF2-40B4-BE49-F238E27FC236}">
                <a16:creationId xmlns:a16="http://schemas.microsoft.com/office/drawing/2014/main" id="{206B5487-BE56-5AE6-79D4-7DA5A3B43FA4}"/>
              </a:ext>
            </a:extLst>
          </p:cNvPr>
          <p:cNvPicPr>
            <a:picLocks noChangeAspect="1"/>
          </p:cNvPicPr>
          <p:nvPr/>
        </p:nvPicPr>
        <p:blipFill>
          <a:blip r:embed="rId9"/>
          <a:stretch>
            <a:fillRect/>
          </a:stretch>
        </p:blipFill>
        <p:spPr>
          <a:xfrm>
            <a:off x="474500" y="936854"/>
            <a:ext cx="3186697" cy="3106087"/>
          </a:xfrm>
          <a:prstGeom prst="rect">
            <a:avLst/>
          </a:prstGeom>
        </p:spPr>
      </p:pic>
      <p:pic>
        <p:nvPicPr>
          <p:cNvPr id="7" name="Picture 6">
            <a:extLst>
              <a:ext uri="{FF2B5EF4-FFF2-40B4-BE49-F238E27FC236}">
                <a16:creationId xmlns:a16="http://schemas.microsoft.com/office/drawing/2014/main" id="{B1AD606F-D238-FFF2-5EA8-F99423CA2415}"/>
              </a:ext>
            </a:extLst>
          </p:cNvPr>
          <p:cNvPicPr>
            <a:picLocks noChangeAspect="1"/>
          </p:cNvPicPr>
          <p:nvPr/>
        </p:nvPicPr>
        <p:blipFill>
          <a:blip r:embed="rId10"/>
          <a:stretch>
            <a:fillRect/>
          </a:stretch>
        </p:blipFill>
        <p:spPr>
          <a:xfrm>
            <a:off x="3420349" y="838049"/>
            <a:ext cx="3186697" cy="3145609"/>
          </a:xfrm>
          <a:prstGeom prst="rect">
            <a:avLst/>
          </a:prstGeom>
        </p:spPr>
      </p:pic>
    </p:spTree>
    <p:extLst>
      <p:ext uri="{BB962C8B-B14F-4D97-AF65-F5344CB8AC3E}">
        <p14:creationId xmlns:p14="http://schemas.microsoft.com/office/powerpoint/2010/main" val="1285229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710144"/>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1702621" y="373548"/>
            <a:ext cx="3825697"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err="1">
                <a:latin typeface="Century Gothic"/>
              </a:rPr>
              <a:t>Échocardiogramme</a:t>
            </a:r>
          </a:p>
        </p:txBody>
      </p:sp>
      <p:pic>
        <p:nvPicPr>
          <p:cNvPr id="7" name="Picture 6">
            <a:extLst>
              <a:ext uri="{FF2B5EF4-FFF2-40B4-BE49-F238E27FC236}">
                <a16:creationId xmlns:a16="http://schemas.microsoft.com/office/drawing/2014/main" id="{B5188DD6-0025-4B84-FFB7-655501759337}"/>
              </a:ext>
            </a:extLst>
          </p:cNvPr>
          <p:cNvPicPr>
            <a:picLocks noChangeAspect="1"/>
          </p:cNvPicPr>
          <p:nvPr/>
        </p:nvPicPr>
        <p:blipFill>
          <a:blip r:embed="rId9"/>
          <a:stretch>
            <a:fillRect/>
          </a:stretch>
        </p:blipFill>
        <p:spPr>
          <a:xfrm>
            <a:off x="474500" y="838049"/>
            <a:ext cx="3186697" cy="3106087"/>
          </a:xfrm>
          <a:prstGeom prst="rect">
            <a:avLst/>
          </a:prstGeom>
        </p:spPr>
      </p:pic>
      <p:pic>
        <p:nvPicPr>
          <p:cNvPr id="13" name="Picture 12">
            <a:extLst>
              <a:ext uri="{FF2B5EF4-FFF2-40B4-BE49-F238E27FC236}">
                <a16:creationId xmlns:a16="http://schemas.microsoft.com/office/drawing/2014/main" id="{91B25541-6A4B-883B-C2A2-1AEB2329ADE7}"/>
              </a:ext>
            </a:extLst>
          </p:cNvPr>
          <p:cNvPicPr>
            <a:picLocks noChangeAspect="1"/>
          </p:cNvPicPr>
          <p:nvPr/>
        </p:nvPicPr>
        <p:blipFill>
          <a:blip r:embed="rId10"/>
          <a:stretch>
            <a:fillRect/>
          </a:stretch>
        </p:blipFill>
        <p:spPr>
          <a:xfrm>
            <a:off x="3420349" y="838049"/>
            <a:ext cx="3186697" cy="3145609"/>
          </a:xfrm>
          <a:prstGeom prst="rect">
            <a:avLst/>
          </a:prstGeom>
        </p:spPr>
      </p:pic>
    </p:spTree>
    <p:extLst>
      <p:ext uri="{BB962C8B-B14F-4D97-AF65-F5344CB8AC3E}">
        <p14:creationId xmlns:p14="http://schemas.microsoft.com/office/powerpoint/2010/main" val="366582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702621" y="43283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MRI</a:t>
            </a:r>
          </a:p>
        </p:txBody>
      </p:sp>
      <p:sp>
        <p:nvSpPr>
          <p:cNvPr id="8" name="TextBox 12">
            <a:extLst>
              <a:ext uri="{FF2B5EF4-FFF2-40B4-BE49-F238E27FC236}">
                <a16:creationId xmlns:a16="http://schemas.microsoft.com/office/drawing/2014/main" id="{987255BF-064E-CD89-4A2C-A009388546FB}"/>
              </a:ext>
            </a:extLst>
          </p:cNvPr>
          <p:cNvSpPr txBox="1"/>
          <p:nvPr/>
        </p:nvSpPr>
        <p:spPr>
          <a:xfrm>
            <a:off x="4916" y="9696715"/>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99501" y="4058224"/>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67840" y="5944796"/>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95697" y="5327261"/>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85877" y="6917820"/>
            <a:ext cx="801683" cy="990092"/>
          </a:xfrm>
          <a:prstGeom prst="rect">
            <a:avLst/>
          </a:prstGeom>
        </p:spPr>
      </p:pic>
      <p:pic>
        <p:nvPicPr>
          <p:cNvPr id="11" name="Picture 10">
            <a:extLst>
              <a:ext uri="{FF2B5EF4-FFF2-40B4-BE49-F238E27FC236}">
                <a16:creationId xmlns:a16="http://schemas.microsoft.com/office/drawing/2014/main" id="{E979C668-573F-C95F-5E1C-7FCCB7CF7624}"/>
              </a:ext>
            </a:extLst>
          </p:cNvPr>
          <p:cNvPicPr>
            <a:picLocks noChangeAspect="1"/>
          </p:cNvPicPr>
          <p:nvPr/>
        </p:nvPicPr>
        <p:blipFill>
          <a:blip r:embed="rId9"/>
          <a:stretch>
            <a:fillRect/>
          </a:stretch>
        </p:blipFill>
        <p:spPr>
          <a:xfrm>
            <a:off x="514041" y="877571"/>
            <a:ext cx="3087842" cy="3165370"/>
          </a:xfrm>
          <a:prstGeom prst="rect">
            <a:avLst/>
          </a:prstGeom>
        </p:spPr>
      </p:pic>
      <p:pic>
        <p:nvPicPr>
          <p:cNvPr id="13" name="Picture 12">
            <a:extLst>
              <a:ext uri="{FF2B5EF4-FFF2-40B4-BE49-F238E27FC236}">
                <a16:creationId xmlns:a16="http://schemas.microsoft.com/office/drawing/2014/main" id="{2EDDDA8B-F802-5207-60C8-5D3CDFB16258}"/>
              </a:ext>
            </a:extLst>
          </p:cNvPr>
          <p:cNvPicPr>
            <a:picLocks noChangeAspect="1"/>
          </p:cNvPicPr>
          <p:nvPr/>
        </p:nvPicPr>
        <p:blipFill>
          <a:blip r:embed="rId10"/>
          <a:stretch>
            <a:fillRect/>
          </a:stretch>
        </p:blipFill>
        <p:spPr>
          <a:xfrm>
            <a:off x="3578518" y="818289"/>
            <a:ext cx="3246008" cy="3106086"/>
          </a:xfrm>
          <a:prstGeom prst="rect">
            <a:avLst/>
          </a:prstGeom>
        </p:spPr>
      </p:pic>
    </p:spTree>
    <p:extLst>
      <p:ext uri="{BB962C8B-B14F-4D97-AF65-F5344CB8AC3E}">
        <p14:creationId xmlns:p14="http://schemas.microsoft.com/office/powerpoint/2010/main" val="428986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710144"/>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1702621" y="43283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IRM</a:t>
            </a:r>
          </a:p>
        </p:txBody>
      </p:sp>
      <p:pic>
        <p:nvPicPr>
          <p:cNvPr id="6" name="Picture 5">
            <a:extLst>
              <a:ext uri="{FF2B5EF4-FFF2-40B4-BE49-F238E27FC236}">
                <a16:creationId xmlns:a16="http://schemas.microsoft.com/office/drawing/2014/main" id="{23ACCD63-E4B3-ABFF-DF26-24157AE93A93}"/>
              </a:ext>
            </a:extLst>
          </p:cNvPr>
          <p:cNvPicPr>
            <a:picLocks noChangeAspect="1"/>
          </p:cNvPicPr>
          <p:nvPr/>
        </p:nvPicPr>
        <p:blipFill>
          <a:blip r:embed="rId9"/>
          <a:stretch>
            <a:fillRect/>
          </a:stretch>
        </p:blipFill>
        <p:spPr>
          <a:xfrm>
            <a:off x="514041" y="877571"/>
            <a:ext cx="3087842" cy="3165370"/>
          </a:xfrm>
          <a:prstGeom prst="rect">
            <a:avLst/>
          </a:prstGeom>
        </p:spPr>
      </p:pic>
      <p:pic>
        <p:nvPicPr>
          <p:cNvPr id="12" name="Picture 11">
            <a:extLst>
              <a:ext uri="{FF2B5EF4-FFF2-40B4-BE49-F238E27FC236}">
                <a16:creationId xmlns:a16="http://schemas.microsoft.com/office/drawing/2014/main" id="{589A947E-E6F5-86ED-11AF-F2782E5A5738}"/>
              </a:ext>
            </a:extLst>
          </p:cNvPr>
          <p:cNvPicPr>
            <a:picLocks noChangeAspect="1"/>
          </p:cNvPicPr>
          <p:nvPr/>
        </p:nvPicPr>
        <p:blipFill>
          <a:blip r:embed="rId10"/>
          <a:stretch>
            <a:fillRect/>
          </a:stretch>
        </p:blipFill>
        <p:spPr>
          <a:xfrm>
            <a:off x="3578518" y="818289"/>
            <a:ext cx="3246008" cy="3106086"/>
          </a:xfrm>
          <a:prstGeom prst="rect">
            <a:avLst/>
          </a:prstGeom>
        </p:spPr>
      </p:pic>
    </p:spTree>
    <p:extLst>
      <p:ext uri="{BB962C8B-B14F-4D97-AF65-F5344CB8AC3E}">
        <p14:creationId xmlns:p14="http://schemas.microsoft.com/office/powerpoint/2010/main" val="17083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459974" y="356080"/>
            <a:ext cx="612908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Swallow Study </a:t>
            </a:r>
            <a:r>
              <a:rPr lang="en-CA" sz="2800" dirty="0">
                <a:latin typeface="Century Gothic"/>
              </a:rPr>
              <a:t>- </a:t>
            </a:r>
            <a:r>
              <a:rPr lang="en-CA" sz="2800" err="1">
                <a:latin typeface="Century Gothic"/>
              </a:rPr>
              <a:t>Videofluoroscopy</a:t>
            </a:r>
            <a:endParaRPr lang="en-CA" sz="2800" dirty="0">
              <a:latin typeface="Century Gothic"/>
            </a:endParaRPr>
          </a:p>
        </p:txBody>
      </p:sp>
      <p:sp>
        <p:nvSpPr>
          <p:cNvPr id="8" name="TextBox 12">
            <a:extLst>
              <a:ext uri="{FF2B5EF4-FFF2-40B4-BE49-F238E27FC236}">
                <a16:creationId xmlns:a16="http://schemas.microsoft.com/office/drawing/2014/main" id="{987255BF-064E-CD89-4A2C-A009388546FB}"/>
              </a:ext>
            </a:extLst>
          </p:cNvPr>
          <p:cNvSpPr txBox="1"/>
          <p:nvPr/>
        </p:nvSpPr>
        <p:spPr>
          <a:xfrm>
            <a:off x="4916" y="9696715"/>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99501" y="4058224"/>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7" name="Picture 6" descr="Modified Barium Swallow | Saint Luke's Health System">
            <a:extLst>
              <a:ext uri="{FF2B5EF4-FFF2-40B4-BE49-F238E27FC236}">
                <a16:creationId xmlns:a16="http://schemas.microsoft.com/office/drawing/2014/main" id="{78B3D7E3-C5CF-AB97-8A0D-51EB35B60819}"/>
              </a:ext>
            </a:extLst>
          </p:cNvPr>
          <p:cNvPicPr>
            <a:picLocks noChangeAspect="1"/>
          </p:cNvPicPr>
          <p:nvPr/>
        </p:nvPicPr>
        <p:blipFill>
          <a:blip r:embed="rId4"/>
          <a:srcRect l="90" t="207" r="2451" b="2970"/>
          <a:stretch/>
        </p:blipFill>
        <p:spPr>
          <a:xfrm>
            <a:off x="3659366" y="1170259"/>
            <a:ext cx="2673513" cy="2620632"/>
          </a:xfrm>
          <a:prstGeom prst="rect">
            <a:avLst/>
          </a:prstGeom>
        </p:spPr>
      </p:pic>
      <p:pic>
        <p:nvPicPr>
          <p:cNvPr id="11" name="Picture 10">
            <a:extLst>
              <a:ext uri="{FF2B5EF4-FFF2-40B4-BE49-F238E27FC236}">
                <a16:creationId xmlns:a16="http://schemas.microsoft.com/office/drawing/2014/main" id="{3D03F5E3-7864-0B5B-F476-4ACEABC53833}"/>
              </a:ext>
            </a:extLst>
          </p:cNvPr>
          <p:cNvPicPr>
            <a:picLocks noChangeAspect="1"/>
          </p:cNvPicPr>
          <p:nvPr/>
        </p:nvPicPr>
        <p:blipFill>
          <a:blip r:embed="rId5"/>
          <a:stretch>
            <a:fillRect/>
          </a:stretch>
        </p:blipFill>
        <p:spPr>
          <a:xfrm>
            <a:off x="885878" y="1170162"/>
            <a:ext cx="2264722" cy="2359860"/>
          </a:xfrm>
          <a:prstGeom prst="rect">
            <a:avLst/>
          </a:prstGeom>
        </p:spPr>
      </p:pic>
      <p:sp>
        <p:nvSpPr>
          <p:cNvPr id="16" name="TextBox 15">
            <a:extLst>
              <a:ext uri="{FF2B5EF4-FFF2-40B4-BE49-F238E27FC236}">
                <a16:creationId xmlns:a16="http://schemas.microsoft.com/office/drawing/2014/main" id="{6469AA45-FCFA-6EEC-EB76-FAD03F1B2B42}"/>
              </a:ext>
            </a:extLst>
          </p:cNvPr>
          <p:cNvSpPr txBox="1"/>
          <p:nvPr/>
        </p:nvSpPr>
        <p:spPr>
          <a:xfrm>
            <a:off x="4194" y="9876802"/>
            <a:ext cx="494447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latin typeface="Century Gothic"/>
              </a:rPr>
              <a:t>“Modified </a:t>
            </a:r>
            <a:r>
              <a:rPr lang="en-US" sz="600">
                <a:latin typeface="Century Gothic"/>
              </a:rPr>
              <a:t>Barium</a:t>
            </a:r>
            <a:r>
              <a:rPr lang="en-US" sz="600" dirty="0">
                <a:latin typeface="Century Gothic"/>
              </a:rPr>
              <a:t> Swallow” </a:t>
            </a:r>
            <a:r>
              <a:rPr lang="en-US" sz="600" i="1" dirty="0">
                <a:latin typeface="Century Gothic"/>
              </a:rPr>
              <a:t>Saint Luke's</a:t>
            </a:r>
            <a:r>
              <a:rPr lang="en-US" sz="600" dirty="0">
                <a:latin typeface="Century Gothic"/>
              </a:rPr>
              <a:t>, 20 August 2024, </a:t>
            </a:r>
            <a:r>
              <a:rPr lang="en-US" sz="600" dirty="0">
                <a:latin typeface="Century Gothic"/>
                <a:ea typeface="+mn-lt"/>
                <a:cs typeface="+mn-lt"/>
                <a:hlinkClick r:id="rId6">
                  <a:extLst>
                    <a:ext uri="{A12FA001-AC4F-418D-AE19-62706E023703}">
                      <ahyp:hlinkClr xmlns:ahyp="http://schemas.microsoft.com/office/drawing/2018/hyperlinkcolor" val="tx"/>
                    </a:ext>
                  </a:extLst>
                </a:hlinkClick>
              </a:rPr>
              <a:t>Modified Barium Swallow | Saint Luke's Health System (saintlukeskc.org)</a:t>
            </a:r>
            <a:endParaRPr lang="en-US" sz="600" dirty="0">
              <a:latin typeface="Century Gothic"/>
              <a:hlinkClick r:id="rId6">
                <a:extLst>
                  <a:ext uri="{A12FA001-AC4F-418D-AE19-62706E023703}">
                    <ahyp:hlinkClr xmlns:ahyp="http://schemas.microsoft.com/office/drawing/2018/hyperlinkcolor" val="tx"/>
                  </a:ext>
                </a:extLst>
              </a:hlinkClick>
            </a:endParaRP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7"/>
          <a:srcRect l="2118" t="16612" r="70773" b="18241"/>
          <a:stretch/>
        </p:blipFill>
        <p:spPr>
          <a:xfrm>
            <a:off x="667840" y="5944796"/>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8"/>
          <a:stretch>
            <a:fillRect/>
          </a:stretch>
        </p:blipFill>
        <p:spPr>
          <a:xfrm>
            <a:off x="1103371" y="4277212"/>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9"/>
          <a:stretch>
            <a:fillRect/>
          </a:stretch>
        </p:blipFill>
        <p:spPr>
          <a:xfrm>
            <a:off x="1095697" y="5327261"/>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10"/>
          <a:stretch>
            <a:fillRect/>
          </a:stretch>
        </p:blipFill>
        <p:spPr>
          <a:xfrm>
            <a:off x="780330" y="8011625"/>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11"/>
          <a:stretch>
            <a:fillRect/>
          </a:stretch>
        </p:blipFill>
        <p:spPr>
          <a:xfrm>
            <a:off x="885877" y="6917820"/>
            <a:ext cx="801683" cy="990092"/>
          </a:xfrm>
          <a:prstGeom prst="rect">
            <a:avLst/>
          </a:prstGeom>
        </p:spPr>
      </p:pic>
    </p:spTree>
    <p:extLst>
      <p:ext uri="{BB962C8B-B14F-4D97-AF65-F5344CB8AC3E}">
        <p14:creationId xmlns:p14="http://schemas.microsoft.com/office/powerpoint/2010/main" val="2022712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3FA68CA69CDC4E9D44D98DF8DF06AC" ma:contentTypeVersion="16" ma:contentTypeDescription="Create a new document." ma:contentTypeScope="" ma:versionID="acb73bd8c37b30d13ffb425f5a170283">
  <xsd:schema xmlns:xsd="http://www.w3.org/2001/XMLSchema" xmlns:xs="http://www.w3.org/2001/XMLSchema" xmlns:p="http://schemas.microsoft.com/office/2006/metadata/properties" xmlns:ns2="e3ca3bed-316c-421b-8e24-12d7f5410c83" xmlns:ns3="a1a37ba0-c12d-405a-a4db-f04e89ca3326" targetNamespace="http://schemas.microsoft.com/office/2006/metadata/properties" ma:root="true" ma:fieldsID="b025d5f57ab2483dfc9935b753b5ccb3" ns2:_="" ns3:_="">
    <xsd:import namespace="e3ca3bed-316c-421b-8e24-12d7f5410c83"/>
    <xsd:import namespace="a1a37ba0-c12d-405a-a4db-f04e89ca33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a3bed-316c-421b-8e24-12d7f5410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218295f-687b-4006-a255-510d9d5ee8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a37ba0-c12d-405a-a4db-f04e89ca33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396ee6a-2d07-4bdd-9159-46dd514f42a8}" ma:internalName="TaxCatchAll" ma:showField="CatchAllData" ma:web="a1a37ba0-c12d-405a-a4db-f04e89ca33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ca3bed-316c-421b-8e24-12d7f5410c83">
      <Terms xmlns="http://schemas.microsoft.com/office/infopath/2007/PartnerControls"/>
    </lcf76f155ced4ddcb4097134ff3c332f>
    <TaxCatchAll xmlns="a1a37ba0-c12d-405a-a4db-f04e89ca3326" xsi:nil="true"/>
  </documentManagement>
</p:properties>
</file>

<file path=customXml/itemProps1.xml><?xml version="1.0" encoding="utf-8"?>
<ds:datastoreItem xmlns:ds="http://schemas.openxmlformats.org/officeDocument/2006/customXml" ds:itemID="{951C5566-8CE2-4DB3-8E9D-1070E50866DD}"/>
</file>

<file path=customXml/itemProps2.xml><?xml version="1.0" encoding="utf-8"?>
<ds:datastoreItem xmlns:ds="http://schemas.openxmlformats.org/officeDocument/2006/customXml" ds:itemID="{874F0CE1-7097-4EB3-AE42-5319E8A665E5}"/>
</file>

<file path=customXml/itemProps3.xml><?xml version="1.0" encoding="utf-8"?>
<ds:datastoreItem xmlns:ds="http://schemas.openxmlformats.org/officeDocument/2006/customXml" ds:itemID="{3F0CDEFA-AD9E-49A7-80B3-D611F1860A79}"/>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37</Slides>
  <Notes>0</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912</cp:revision>
  <dcterms:created xsi:type="dcterms:W3CDTF">2024-07-04T18:18:14Z</dcterms:created>
  <dcterms:modified xsi:type="dcterms:W3CDTF">2024-11-26T16:22:56Z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0x010100B83FA68CA69CDC4E9D44D98DF8DF06AC</vt:lpwstr>
  </property>
</Properties>
</file>