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325" r:id="rId5"/>
    <p:sldId id="320" r:id="rId6"/>
    <p:sldId id="322" r:id="rId7"/>
    <p:sldId id="321" r:id="rId8"/>
    <p:sldId id="323" r:id="rId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7DF6A0-E809-48E2-A2E0-169295956C0D}" v="10" dt="2024-11-18T20:42:15.7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26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E130E96D-A16F-09B1-889F-967D99050C81}"/>
    <pc:docChg chg="modSld">
      <pc:chgData name="Laura Dunn" userId="S::laudunn@toh.ca::a1b48991-b855-4e9d-9b46-097d553f086f" providerId="AD" clId="Web-{E130E96D-A16F-09B1-889F-967D99050C81}" dt="2024-02-07T14:58:14.737" v="23" actId="20577"/>
      <pc:docMkLst>
        <pc:docMk/>
      </pc:docMkLst>
      <pc:sldChg chg="delSp modSp">
        <pc:chgData name="Laura Dunn" userId="S::laudunn@toh.ca::a1b48991-b855-4e9d-9b46-097d553f086f" providerId="AD" clId="Web-{E130E96D-A16F-09B1-889F-967D99050C81}" dt="2024-02-07T14:57:49.237" v="19" actId="1076"/>
        <pc:sldMkLst>
          <pc:docMk/>
          <pc:sldMk cId="119083880" sldId="320"/>
        </pc:sldMkLst>
        <pc:spChg chg="del">
          <ac:chgData name="Laura Dunn" userId="S::laudunn@toh.ca::a1b48991-b855-4e9d-9b46-097d553f086f" providerId="AD" clId="Web-{E130E96D-A16F-09B1-889F-967D99050C81}" dt="2024-02-07T14:55:45.782" v="1"/>
          <ac:spMkLst>
            <pc:docMk/>
            <pc:sldMk cId="119083880" sldId="320"/>
            <ac:spMk id="5" creationId="{95A879F6-5C32-63D0-E8D3-3F9C5969B5A0}"/>
          </ac:spMkLst>
        </pc:spChg>
        <pc:spChg chg="mod">
          <ac:chgData name="Laura Dunn" userId="S::laudunn@toh.ca::a1b48991-b855-4e9d-9b46-097d553f086f" providerId="AD" clId="Web-{E130E96D-A16F-09B1-889F-967D99050C81}" dt="2024-02-07T14:57:08.002" v="12" actId="1076"/>
          <ac:spMkLst>
            <pc:docMk/>
            <pc:sldMk cId="119083880" sldId="320"/>
            <ac:spMk id="35" creationId="{40D61B4B-13AC-BFBA-02A3-575AE9634926}"/>
          </ac:spMkLst>
        </pc:spChg>
        <pc:spChg chg="mod">
          <ac:chgData name="Laura Dunn" userId="S::laudunn@toh.ca::a1b48991-b855-4e9d-9b46-097d553f086f" providerId="AD" clId="Web-{E130E96D-A16F-09B1-889F-967D99050C81}" dt="2024-02-07T14:57:42.987" v="18" actId="1076"/>
          <ac:spMkLst>
            <pc:docMk/>
            <pc:sldMk cId="119083880" sldId="320"/>
            <ac:spMk id="36" creationId="{EF8EB1F8-819B-19DB-0AD1-F0CEDE592EDE}"/>
          </ac:spMkLst>
        </pc:spChg>
        <pc:picChg chg="del">
          <ac:chgData name="Laura Dunn" userId="S::laudunn@toh.ca::a1b48991-b855-4e9d-9b46-097d553f086f" providerId="AD" clId="Web-{E130E96D-A16F-09B1-889F-967D99050C81}" dt="2024-02-07T14:55:42.188" v="0"/>
          <ac:picMkLst>
            <pc:docMk/>
            <pc:sldMk cId="119083880" sldId="320"/>
            <ac:picMk id="2" creationId="{6A946DA5-0977-AE79-90E1-A4EFB39D23DE}"/>
          </ac:picMkLst>
        </pc:picChg>
        <pc:picChg chg="mod">
          <ac:chgData name="Laura Dunn" userId="S::laudunn@toh.ca::a1b48991-b855-4e9d-9b46-097d553f086f" providerId="AD" clId="Web-{E130E96D-A16F-09B1-889F-967D99050C81}" dt="2024-02-07T14:57:01.064" v="11" actId="1076"/>
          <ac:picMkLst>
            <pc:docMk/>
            <pc:sldMk cId="119083880" sldId="320"/>
            <ac:picMk id="9" creationId="{46C26EC5-125A-B352-8662-0D485491EC85}"/>
          </ac:picMkLst>
        </pc:picChg>
        <pc:picChg chg="mod">
          <ac:chgData name="Laura Dunn" userId="S::laudunn@toh.ca::a1b48991-b855-4e9d-9b46-097d553f086f" providerId="AD" clId="Web-{E130E96D-A16F-09B1-889F-967D99050C81}" dt="2024-02-07T14:57:49.237" v="19" actId="1076"/>
          <ac:picMkLst>
            <pc:docMk/>
            <pc:sldMk cId="119083880" sldId="320"/>
            <ac:picMk id="18" creationId="{314EE84E-2510-294E-B295-BEB7C4D26193}"/>
          </ac:picMkLst>
        </pc:picChg>
        <pc:picChg chg="mod">
          <ac:chgData name="Laura Dunn" userId="S::laudunn@toh.ca::a1b48991-b855-4e9d-9b46-097d553f086f" providerId="AD" clId="Web-{E130E96D-A16F-09B1-889F-967D99050C81}" dt="2024-02-07T14:57:20.705" v="14" actId="1076"/>
          <ac:picMkLst>
            <pc:docMk/>
            <pc:sldMk cId="119083880" sldId="320"/>
            <ac:picMk id="31" creationId="{5948629E-E220-1D66-8157-F1A10893DD14}"/>
          </ac:picMkLst>
        </pc:picChg>
        <pc:picChg chg="mod">
          <ac:chgData name="Laura Dunn" userId="S::laudunn@toh.ca::a1b48991-b855-4e9d-9b46-097d553f086f" providerId="AD" clId="Web-{E130E96D-A16F-09B1-889F-967D99050C81}" dt="2024-02-07T14:56:22.595" v="4" actId="1076"/>
          <ac:picMkLst>
            <pc:docMk/>
            <pc:sldMk cId="119083880" sldId="320"/>
            <ac:picMk id="34" creationId="{D4B5EDEB-1AB1-1276-20F8-283D262A7EB6}"/>
          </ac:picMkLst>
        </pc:picChg>
        <pc:cxnChg chg="mod">
          <ac:chgData name="Laura Dunn" userId="S::laudunn@toh.ca::a1b48991-b855-4e9d-9b46-097d553f086f" providerId="AD" clId="Web-{E130E96D-A16F-09B1-889F-967D99050C81}" dt="2024-02-07T14:57:14.127" v="13" actId="1076"/>
          <ac:cxnSpMkLst>
            <pc:docMk/>
            <pc:sldMk cId="119083880" sldId="320"/>
            <ac:cxnSpMk id="37" creationId="{4B65E46E-37C8-C21D-74D4-8EA39C651A1F}"/>
          </ac:cxnSpMkLst>
        </pc:cxnChg>
        <pc:cxnChg chg="mod">
          <ac:chgData name="Laura Dunn" userId="S::laudunn@toh.ca::a1b48991-b855-4e9d-9b46-097d553f086f" providerId="AD" clId="Web-{E130E96D-A16F-09B1-889F-967D99050C81}" dt="2024-02-07T14:56:55.408" v="10" actId="1076"/>
          <ac:cxnSpMkLst>
            <pc:docMk/>
            <pc:sldMk cId="119083880" sldId="320"/>
            <ac:cxnSpMk id="38" creationId="{872B0DCE-CCDF-437E-022A-AA80EB004078}"/>
          </ac:cxnSpMkLst>
        </pc:cxnChg>
        <pc:cxnChg chg="mod">
          <ac:chgData name="Laura Dunn" userId="S::laudunn@toh.ca::a1b48991-b855-4e9d-9b46-097d553f086f" providerId="AD" clId="Web-{E130E96D-A16F-09B1-889F-967D99050C81}" dt="2024-02-07T14:56:50.721" v="9" actId="1076"/>
          <ac:cxnSpMkLst>
            <pc:docMk/>
            <pc:sldMk cId="119083880" sldId="320"/>
            <ac:cxnSpMk id="39" creationId="{F99D7F39-6BCF-45F2-DE88-730338C1589E}"/>
          </ac:cxnSpMkLst>
        </pc:cxnChg>
        <pc:cxnChg chg="mod">
          <ac:chgData name="Laura Dunn" userId="S::laudunn@toh.ca::a1b48991-b855-4e9d-9b46-097d553f086f" providerId="AD" clId="Web-{E130E96D-A16F-09B1-889F-967D99050C81}" dt="2024-02-07T14:57:37.815" v="17" actId="1076"/>
          <ac:cxnSpMkLst>
            <pc:docMk/>
            <pc:sldMk cId="119083880" sldId="320"/>
            <ac:cxnSpMk id="40" creationId="{0060CB55-A542-E187-9D5A-342B52A36AB8}"/>
          </ac:cxnSpMkLst>
        </pc:cxnChg>
        <pc:cxnChg chg="mod">
          <ac:chgData name="Laura Dunn" userId="S::laudunn@toh.ca::a1b48991-b855-4e9d-9b46-097d553f086f" providerId="AD" clId="Web-{E130E96D-A16F-09B1-889F-967D99050C81}" dt="2024-02-07T14:57:30.956" v="16" actId="1076"/>
          <ac:cxnSpMkLst>
            <pc:docMk/>
            <pc:sldMk cId="119083880" sldId="320"/>
            <ac:cxnSpMk id="41" creationId="{F09DD154-FF35-C007-71A7-39DFFA2C2F7D}"/>
          </ac:cxnSpMkLst>
        </pc:cxnChg>
      </pc:sldChg>
      <pc:sldChg chg="delSp modSp">
        <pc:chgData name="Laura Dunn" userId="S::laudunn@toh.ca::a1b48991-b855-4e9d-9b46-097d553f086f" providerId="AD" clId="Web-{E130E96D-A16F-09B1-889F-967D99050C81}" dt="2024-02-07T14:58:14.737" v="23" actId="20577"/>
        <pc:sldMkLst>
          <pc:docMk/>
          <pc:sldMk cId="3359697870" sldId="321"/>
        </pc:sldMkLst>
        <pc:spChg chg="mod">
          <ac:chgData name="Laura Dunn" userId="S::laudunn@toh.ca::a1b48991-b855-4e9d-9b46-097d553f086f" providerId="AD" clId="Web-{E130E96D-A16F-09B1-889F-967D99050C81}" dt="2024-02-07T14:58:14.737" v="23" actId="20577"/>
          <ac:spMkLst>
            <pc:docMk/>
            <pc:sldMk cId="3359697870" sldId="321"/>
            <ac:spMk id="4" creationId="{93B4B16F-6B77-5CEA-9E38-C794F0B26A18}"/>
          </ac:spMkLst>
        </pc:spChg>
        <pc:picChg chg="del">
          <ac:chgData name="Laura Dunn" userId="S::laudunn@toh.ca::a1b48991-b855-4e9d-9b46-097d553f086f" providerId="AD" clId="Web-{E130E96D-A16F-09B1-889F-967D99050C81}" dt="2024-02-07T14:57:59.862" v="20"/>
          <ac:picMkLst>
            <pc:docMk/>
            <pc:sldMk cId="3359697870" sldId="321"/>
            <ac:picMk id="2" creationId="{F0ADD40D-FF72-50B5-9927-0BF75C7CE5B0}"/>
          </ac:picMkLst>
        </pc:picChg>
      </pc:sldChg>
    </pc:docChg>
  </pc:docChgLst>
  <pc:docChgLst>
    <pc:chgData name="Laura Dunn" userId="S::laudunn@toh.ca::a1b48991-b855-4e9d-9b46-097d553f086f" providerId="AD" clId="Web-{6B5DA282-30C2-C347-F125-70AC307DDEAC}"/>
    <pc:docChg chg="modSld">
      <pc:chgData name="Laura Dunn" userId="S::laudunn@toh.ca::a1b48991-b855-4e9d-9b46-097d553f086f" providerId="AD" clId="Web-{6B5DA282-30C2-C347-F125-70AC307DDEAC}" dt="2024-02-14T15:53:35.605" v="0" actId="20577"/>
      <pc:docMkLst>
        <pc:docMk/>
      </pc:docMkLst>
      <pc:sldChg chg="modSp">
        <pc:chgData name="Laura Dunn" userId="S::laudunn@toh.ca::a1b48991-b855-4e9d-9b46-097d553f086f" providerId="AD" clId="Web-{6B5DA282-30C2-C347-F125-70AC307DDEAC}" dt="2024-02-14T15:53:35.605" v="0" actId="20577"/>
        <pc:sldMkLst>
          <pc:docMk/>
          <pc:sldMk cId="3332556223" sldId="324"/>
        </pc:sldMkLst>
        <pc:spChg chg="mod">
          <ac:chgData name="Laura Dunn" userId="S::laudunn@toh.ca::a1b48991-b855-4e9d-9b46-097d553f086f" providerId="AD" clId="Web-{6B5DA282-30C2-C347-F125-70AC307DDEAC}" dt="2024-02-14T15:53:35.605" v="0" actId="20577"/>
          <ac:spMkLst>
            <pc:docMk/>
            <pc:sldMk cId="3332556223" sldId="324"/>
            <ac:spMk id="5" creationId="{2A4E26F8-3357-AA8B-1866-972113EB377A}"/>
          </ac:spMkLst>
        </pc:spChg>
      </pc:sldChg>
    </pc:docChg>
  </pc:docChgLst>
  <pc:docChgLst>
    <pc:chgData name="Laura Dunn" userId="S::laudunn@toh.ca::a1b48991-b855-4e9d-9b46-097d553f086f" providerId="AD" clId="Web-{372F572B-E1B2-A7F5-B3CF-05EC8A189843}"/>
    <pc:docChg chg="modSld">
      <pc:chgData name="Laura Dunn" userId="S::laudunn@toh.ca::a1b48991-b855-4e9d-9b46-097d553f086f" providerId="AD" clId="Web-{372F572B-E1B2-A7F5-B3CF-05EC8A189843}" dt="2024-02-07T13:16:19.780" v="11" actId="1076"/>
      <pc:docMkLst>
        <pc:docMk/>
      </pc:docMkLst>
      <pc:sldChg chg="modSp">
        <pc:chgData name="Laura Dunn" userId="S::laudunn@toh.ca::a1b48991-b855-4e9d-9b46-097d553f086f" providerId="AD" clId="Web-{372F572B-E1B2-A7F5-B3CF-05EC8A189843}" dt="2024-02-07T13:15:14.936" v="1" actId="1076"/>
        <pc:sldMkLst>
          <pc:docMk/>
          <pc:sldMk cId="119083880" sldId="320"/>
        </pc:sldMkLst>
        <pc:picChg chg="mod">
          <ac:chgData name="Laura Dunn" userId="S::laudunn@toh.ca::a1b48991-b855-4e9d-9b46-097d553f086f" providerId="AD" clId="Web-{372F572B-E1B2-A7F5-B3CF-05EC8A189843}" dt="2024-02-07T13:15:14.936" v="1" actId="1076"/>
          <ac:picMkLst>
            <pc:docMk/>
            <pc:sldMk cId="119083880" sldId="320"/>
            <ac:picMk id="34" creationId="{D4B5EDEB-1AB1-1276-20F8-283D262A7EB6}"/>
          </ac:picMkLst>
        </pc:picChg>
      </pc:sldChg>
      <pc:sldChg chg="addSp modSp">
        <pc:chgData name="Laura Dunn" userId="S::laudunn@toh.ca::a1b48991-b855-4e9d-9b46-097d553f086f" providerId="AD" clId="Web-{372F572B-E1B2-A7F5-B3CF-05EC8A189843}" dt="2024-02-07T13:16:19.780" v="11" actId="1076"/>
        <pc:sldMkLst>
          <pc:docMk/>
          <pc:sldMk cId="3359697870" sldId="321"/>
        </pc:sldMkLst>
        <pc:spChg chg="add mod">
          <ac:chgData name="Laura Dunn" userId="S::laudunn@toh.ca::a1b48991-b855-4e9d-9b46-097d553f086f" providerId="AD" clId="Web-{372F572B-E1B2-A7F5-B3CF-05EC8A189843}" dt="2024-02-07T13:16:19.780" v="11" actId="1076"/>
          <ac:spMkLst>
            <pc:docMk/>
            <pc:sldMk cId="3359697870" sldId="321"/>
            <ac:spMk id="4" creationId="{93B4B16F-6B77-5CEA-9E38-C794F0B26A18}"/>
          </ac:spMkLst>
        </pc:spChg>
        <pc:picChg chg="add mod">
          <ac:chgData name="Laura Dunn" userId="S::laudunn@toh.ca::a1b48991-b855-4e9d-9b46-097d553f086f" providerId="AD" clId="Web-{372F572B-E1B2-A7F5-B3CF-05EC8A189843}" dt="2024-02-07T13:15:39.374" v="4" actId="1076"/>
          <ac:picMkLst>
            <pc:docMk/>
            <pc:sldMk cId="3359697870" sldId="321"/>
            <ac:picMk id="2" creationId="{F0ADD40D-FF72-50B5-9927-0BF75C7CE5B0}"/>
          </ac:picMkLst>
        </pc:picChg>
      </pc:sldChg>
    </pc:docChg>
  </pc:docChgLst>
  <pc:docChgLst>
    <pc:chgData name="Laura Dunn" userId="S::laudunn@toh.ca::a1b48991-b855-4e9d-9b46-097d553f086f" providerId="AD" clId="Web-{5D5B2D5C-56CE-6394-FF0D-0C4B7F019780}"/>
    <pc:docChg chg="modSld">
      <pc:chgData name="Laura Dunn" userId="S::laudunn@toh.ca::a1b48991-b855-4e9d-9b46-097d553f086f" providerId="AD" clId="Web-{5D5B2D5C-56CE-6394-FF0D-0C4B7F019780}" dt="2024-02-07T13:06:14.381" v="65" actId="14100"/>
      <pc:docMkLst>
        <pc:docMk/>
      </pc:docMkLst>
      <pc:sldChg chg="addSp delSp modSp">
        <pc:chgData name="Laura Dunn" userId="S::laudunn@toh.ca::a1b48991-b855-4e9d-9b46-097d553f086f" providerId="AD" clId="Web-{5D5B2D5C-56CE-6394-FF0D-0C4B7F019780}" dt="2024-02-07T13:06:14.381" v="65" actId="14100"/>
        <pc:sldMkLst>
          <pc:docMk/>
          <pc:sldMk cId="119083880" sldId="320"/>
        </pc:sldMkLst>
        <pc:spChg chg="add mod">
          <ac:chgData name="Laura Dunn" userId="S::laudunn@toh.ca::a1b48991-b855-4e9d-9b46-097d553f086f" providerId="AD" clId="Web-{5D5B2D5C-56CE-6394-FF0D-0C4B7F019780}" dt="2024-02-07T13:06:14.381" v="65" actId="14100"/>
          <ac:spMkLst>
            <pc:docMk/>
            <pc:sldMk cId="119083880" sldId="320"/>
            <ac:spMk id="5" creationId="{95A879F6-5C32-63D0-E8D3-3F9C5969B5A0}"/>
          </ac:spMkLst>
        </pc:spChg>
        <pc:spChg chg="del">
          <ac:chgData name="Laura Dunn" userId="S::laudunn@toh.ca::a1b48991-b855-4e9d-9b46-097d553f086f" providerId="AD" clId="Web-{5D5B2D5C-56CE-6394-FF0D-0C4B7F019780}" dt="2024-02-07T13:02:35.752" v="30"/>
          <ac:spMkLst>
            <pc:docMk/>
            <pc:sldMk cId="119083880" sldId="320"/>
            <ac:spMk id="6" creationId="{D835422B-D565-722B-CA9F-1F864BDAAB5A}"/>
          </ac:spMkLst>
        </pc:spChg>
        <pc:spChg chg="mod">
          <ac:chgData name="Laura Dunn" userId="S::laudunn@toh.ca::a1b48991-b855-4e9d-9b46-097d553f086f" providerId="AD" clId="Web-{5D5B2D5C-56CE-6394-FF0D-0C4B7F019780}" dt="2024-02-07T13:04:10.801" v="40" actId="1076"/>
          <ac:spMkLst>
            <pc:docMk/>
            <pc:sldMk cId="119083880" sldId="320"/>
            <ac:spMk id="24" creationId="{22DE721B-C286-4AD7-AB9C-4B9E43ADBC83}"/>
          </ac:spMkLst>
        </pc:spChg>
        <pc:spChg chg="mod">
          <ac:chgData name="Laura Dunn" userId="S::laudunn@toh.ca::a1b48991-b855-4e9d-9b46-097d553f086f" providerId="AD" clId="Web-{5D5B2D5C-56CE-6394-FF0D-0C4B7F019780}" dt="2024-02-07T13:01:02.345" v="20" actId="1076"/>
          <ac:spMkLst>
            <pc:docMk/>
            <pc:sldMk cId="119083880" sldId="320"/>
            <ac:spMk id="35" creationId="{40D61B4B-13AC-BFBA-02A3-575AE9634926}"/>
          </ac:spMkLst>
        </pc:spChg>
        <pc:spChg chg="mod">
          <ac:chgData name="Laura Dunn" userId="S::laudunn@toh.ca::a1b48991-b855-4e9d-9b46-097d553f086f" providerId="AD" clId="Web-{5D5B2D5C-56CE-6394-FF0D-0C4B7F019780}" dt="2024-02-07T13:04:30.926" v="42" actId="1076"/>
          <ac:spMkLst>
            <pc:docMk/>
            <pc:sldMk cId="119083880" sldId="320"/>
            <ac:spMk id="36" creationId="{EF8EB1F8-819B-19DB-0AD1-F0CEDE592EDE}"/>
          </ac:spMkLst>
        </pc:spChg>
        <pc:picChg chg="add mod">
          <ac:chgData name="Laura Dunn" userId="S::laudunn@toh.ca::a1b48991-b855-4e9d-9b46-097d553f086f" providerId="AD" clId="Web-{5D5B2D5C-56CE-6394-FF0D-0C4B7F019780}" dt="2024-02-07T12:58:13.623" v="3" actId="1076"/>
          <ac:picMkLst>
            <pc:docMk/>
            <pc:sldMk cId="119083880" sldId="320"/>
            <ac:picMk id="2" creationId="{6A946DA5-0977-AE79-90E1-A4EFB39D23DE}"/>
          </ac:picMkLst>
        </pc:picChg>
        <pc:picChg chg="mod">
          <ac:chgData name="Laura Dunn" userId="S::laudunn@toh.ca::a1b48991-b855-4e9d-9b46-097d553f086f" providerId="AD" clId="Web-{5D5B2D5C-56CE-6394-FF0D-0C4B7F019780}" dt="2024-02-07T12:58:49.952" v="7" actId="1076"/>
          <ac:picMkLst>
            <pc:docMk/>
            <pc:sldMk cId="119083880" sldId="320"/>
            <ac:picMk id="9" creationId="{46C26EC5-125A-B352-8662-0D485491EC85}"/>
          </ac:picMkLst>
        </pc:picChg>
        <pc:picChg chg="mod">
          <ac:chgData name="Laura Dunn" userId="S::laudunn@toh.ca::a1b48991-b855-4e9d-9b46-097d553f086f" providerId="AD" clId="Web-{5D5B2D5C-56CE-6394-FF0D-0C4B7F019780}" dt="2024-02-07T13:02:31.549" v="29" actId="1076"/>
          <ac:picMkLst>
            <pc:docMk/>
            <pc:sldMk cId="119083880" sldId="320"/>
            <ac:picMk id="18" creationId="{314EE84E-2510-294E-B295-BEB7C4D26193}"/>
          </ac:picMkLst>
        </pc:picChg>
        <pc:picChg chg="mod">
          <ac:chgData name="Laura Dunn" userId="S::laudunn@toh.ca::a1b48991-b855-4e9d-9b46-097d553f086f" providerId="AD" clId="Web-{5D5B2D5C-56CE-6394-FF0D-0C4B7F019780}" dt="2024-02-07T12:59:12.280" v="9" actId="1076"/>
          <ac:picMkLst>
            <pc:docMk/>
            <pc:sldMk cId="119083880" sldId="320"/>
            <ac:picMk id="31" creationId="{5948629E-E220-1D66-8157-F1A10893DD14}"/>
          </ac:picMkLst>
        </pc:picChg>
        <pc:picChg chg="mod">
          <ac:chgData name="Laura Dunn" userId="S::laudunn@toh.ca::a1b48991-b855-4e9d-9b46-097d553f086f" providerId="AD" clId="Web-{5D5B2D5C-56CE-6394-FF0D-0C4B7F019780}" dt="2024-02-07T12:58:31.186" v="4" actId="1076"/>
          <ac:picMkLst>
            <pc:docMk/>
            <pc:sldMk cId="119083880" sldId="320"/>
            <ac:picMk id="34" creationId="{D4B5EDEB-1AB1-1276-20F8-283D262A7EB6}"/>
          </ac:picMkLst>
        </pc:picChg>
        <pc:cxnChg chg="mod">
          <ac:chgData name="Laura Dunn" userId="S::laudunn@toh.ca::a1b48991-b855-4e9d-9b46-097d553f086f" providerId="AD" clId="Web-{5D5B2D5C-56CE-6394-FF0D-0C4B7F019780}" dt="2024-02-07T13:01:18.110" v="22" actId="1076"/>
          <ac:cxnSpMkLst>
            <pc:docMk/>
            <pc:sldMk cId="119083880" sldId="320"/>
            <ac:cxnSpMk id="37" creationId="{4B65E46E-37C8-C21D-74D4-8EA39C651A1F}"/>
          </ac:cxnSpMkLst>
        </pc:cxnChg>
        <pc:cxnChg chg="mod">
          <ac:chgData name="Laura Dunn" userId="S::laudunn@toh.ca::a1b48991-b855-4e9d-9b46-097d553f086f" providerId="AD" clId="Web-{5D5B2D5C-56CE-6394-FF0D-0C4B7F019780}" dt="2024-02-07T13:00:53.626" v="19" actId="1076"/>
          <ac:cxnSpMkLst>
            <pc:docMk/>
            <pc:sldMk cId="119083880" sldId="320"/>
            <ac:cxnSpMk id="38" creationId="{872B0DCE-CCDF-437E-022A-AA80EB004078}"/>
          </ac:cxnSpMkLst>
        </pc:cxnChg>
        <pc:cxnChg chg="mod">
          <ac:chgData name="Laura Dunn" userId="S::laudunn@toh.ca::a1b48991-b855-4e9d-9b46-097d553f086f" providerId="AD" clId="Web-{5D5B2D5C-56CE-6394-FF0D-0C4B7F019780}" dt="2024-02-07T13:01:32.376" v="23" actId="1076"/>
          <ac:cxnSpMkLst>
            <pc:docMk/>
            <pc:sldMk cId="119083880" sldId="320"/>
            <ac:cxnSpMk id="39" creationId="{F99D7F39-6BCF-45F2-DE88-730338C1589E}"/>
          </ac:cxnSpMkLst>
        </pc:cxnChg>
        <pc:cxnChg chg="mod">
          <ac:chgData name="Laura Dunn" userId="S::laudunn@toh.ca::a1b48991-b855-4e9d-9b46-097d553f086f" providerId="AD" clId="Web-{5D5B2D5C-56CE-6394-FF0D-0C4B7F019780}" dt="2024-02-07T13:02:54.846" v="31" actId="1076"/>
          <ac:cxnSpMkLst>
            <pc:docMk/>
            <pc:sldMk cId="119083880" sldId="320"/>
            <ac:cxnSpMk id="40" creationId="{0060CB55-A542-E187-9D5A-342B52A36AB8}"/>
          </ac:cxnSpMkLst>
        </pc:cxnChg>
        <pc:cxnChg chg="mod">
          <ac:chgData name="Laura Dunn" userId="S::laudunn@toh.ca::a1b48991-b855-4e9d-9b46-097d553f086f" providerId="AD" clId="Web-{5D5B2D5C-56CE-6394-FF0D-0C4B7F019780}" dt="2024-02-07T13:04:22.801" v="41" actId="14100"/>
          <ac:cxnSpMkLst>
            <pc:docMk/>
            <pc:sldMk cId="119083880" sldId="320"/>
            <ac:cxnSpMk id="41" creationId="{F09DD154-FF35-C007-71A7-39DFFA2C2F7D}"/>
          </ac:cxnSpMkLst>
        </pc:cxnChg>
      </pc:sldChg>
    </pc:docChg>
  </pc:docChgLst>
  <pc:docChgLst>
    <pc:chgData name="Laura Dunn" userId="S::laudunn@toh.ca::a1b48991-b855-4e9d-9b46-097d553f086f" providerId="AD" clId="Web-{619823B7-C533-959D-44E1-AF4700FB6882}"/>
    <pc:docChg chg="modSld">
      <pc:chgData name="Laura Dunn" userId="S::laudunn@toh.ca::a1b48991-b855-4e9d-9b46-097d553f086f" providerId="AD" clId="Web-{619823B7-C533-959D-44E1-AF4700FB6882}" dt="2024-02-16T15:21:04.317" v="12" actId="1076"/>
      <pc:docMkLst>
        <pc:docMk/>
      </pc:docMkLst>
      <pc:sldChg chg="modSp">
        <pc:chgData name="Laura Dunn" userId="S::laudunn@toh.ca::a1b48991-b855-4e9d-9b46-097d553f086f" providerId="AD" clId="Web-{619823B7-C533-959D-44E1-AF4700FB6882}" dt="2024-02-16T15:21:04.317" v="12" actId="1076"/>
        <pc:sldMkLst>
          <pc:docMk/>
          <pc:sldMk cId="3332556223" sldId="324"/>
        </pc:sldMkLst>
        <pc:spChg chg="mod">
          <ac:chgData name="Laura Dunn" userId="S::laudunn@toh.ca::a1b48991-b855-4e9d-9b46-097d553f086f" providerId="AD" clId="Web-{619823B7-C533-959D-44E1-AF4700FB6882}" dt="2024-02-16T15:20:45.457" v="8" actId="1076"/>
          <ac:spMkLst>
            <pc:docMk/>
            <pc:sldMk cId="3332556223" sldId="324"/>
            <ac:spMk id="5" creationId="{2A4E26F8-3357-AA8B-1866-972113EB377A}"/>
          </ac:spMkLst>
        </pc:spChg>
        <pc:spChg chg="mod">
          <ac:chgData name="Laura Dunn" userId="S::laudunn@toh.ca::a1b48991-b855-4e9d-9b46-097d553f086f" providerId="AD" clId="Web-{619823B7-C533-959D-44E1-AF4700FB6882}" dt="2024-02-16T15:21:04.317" v="12" actId="1076"/>
          <ac:spMkLst>
            <pc:docMk/>
            <pc:sldMk cId="3332556223" sldId="324"/>
            <ac:spMk id="6" creationId="{7820F36B-1165-8106-6531-4A22156AA99D}"/>
          </ac:spMkLst>
        </pc:spChg>
      </pc:sldChg>
    </pc:docChg>
  </pc:docChgLst>
  <pc:docChgLst>
    <pc:chgData name="Laura Dunn" userId="S::laudunn@toh.ca::a1b48991-b855-4e9d-9b46-097d553f086f" providerId="AD" clId="Web-{C12C066A-7C1C-ABAC-9A1F-BBB47C167B2D}"/>
    <pc:docChg chg="addSld modSld sldOrd">
      <pc:chgData name="Laura Dunn" userId="S::laudunn@toh.ca::a1b48991-b855-4e9d-9b46-097d553f086f" providerId="AD" clId="Web-{C12C066A-7C1C-ABAC-9A1F-BBB47C167B2D}" dt="2024-02-14T15:53:00.679" v="43" actId="20577"/>
      <pc:docMkLst>
        <pc:docMk/>
      </pc:docMkLst>
      <pc:sldChg chg="ord">
        <pc:chgData name="Laura Dunn" userId="S::laudunn@toh.ca::a1b48991-b855-4e9d-9b46-097d553f086f" providerId="AD" clId="Web-{C12C066A-7C1C-ABAC-9A1F-BBB47C167B2D}" dt="2024-02-14T15:50:27.943" v="1"/>
        <pc:sldMkLst>
          <pc:docMk/>
          <pc:sldMk cId="119083880" sldId="320"/>
        </pc:sldMkLst>
      </pc:sldChg>
      <pc:sldChg chg="addSp delSp modSp new">
        <pc:chgData name="Laura Dunn" userId="S::laudunn@toh.ca::a1b48991-b855-4e9d-9b46-097d553f086f" providerId="AD" clId="Web-{C12C066A-7C1C-ABAC-9A1F-BBB47C167B2D}" dt="2024-02-14T15:53:00.679" v="43" actId="20577"/>
        <pc:sldMkLst>
          <pc:docMk/>
          <pc:sldMk cId="3332556223" sldId="324"/>
        </pc:sldMkLst>
        <pc:spChg chg="del">
          <ac:chgData name="Laura Dunn" userId="S::laudunn@toh.ca::a1b48991-b855-4e9d-9b46-097d553f086f" providerId="AD" clId="Web-{C12C066A-7C1C-ABAC-9A1F-BBB47C167B2D}" dt="2024-02-14T15:50:39.318" v="3"/>
          <ac:spMkLst>
            <pc:docMk/>
            <pc:sldMk cId="3332556223" sldId="324"/>
            <ac:spMk id="2" creationId="{42AEA906-341F-8E0C-7E69-403182763F8E}"/>
          </ac:spMkLst>
        </pc:spChg>
        <pc:spChg chg="del">
          <ac:chgData name="Laura Dunn" userId="S::laudunn@toh.ca::a1b48991-b855-4e9d-9b46-097d553f086f" providerId="AD" clId="Web-{C12C066A-7C1C-ABAC-9A1F-BBB47C167B2D}" dt="2024-02-14T15:50:36.552" v="2"/>
          <ac:spMkLst>
            <pc:docMk/>
            <pc:sldMk cId="3332556223" sldId="324"/>
            <ac:spMk id="3" creationId="{A2DF8268-E64B-5304-010A-E2249B33EF1F}"/>
          </ac:spMkLst>
        </pc:spChg>
        <pc:spChg chg="add mod">
          <ac:chgData name="Laura Dunn" userId="S::laudunn@toh.ca::a1b48991-b855-4e9d-9b46-097d553f086f" providerId="AD" clId="Web-{C12C066A-7C1C-ABAC-9A1F-BBB47C167B2D}" dt="2024-02-14T15:53:00.679" v="43" actId="20577"/>
          <ac:spMkLst>
            <pc:docMk/>
            <pc:sldMk cId="3332556223" sldId="324"/>
            <ac:spMk id="5" creationId="{2A4E26F8-3357-AA8B-1866-972113EB377A}"/>
          </ac:spMkLst>
        </pc:spChg>
        <pc:spChg chg="add mod">
          <ac:chgData name="Laura Dunn" userId="S::laudunn@toh.ca::a1b48991-b855-4e9d-9b46-097d553f086f" providerId="AD" clId="Web-{C12C066A-7C1C-ABAC-9A1F-BBB47C167B2D}" dt="2024-02-14T15:52:48.679" v="41" actId="1076"/>
          <ac:spMkLst>
            <pc:docMk/>
            <pc:sldMk cId="3332556223" sldId="324"/>
            <ac:spMk id="6" creationId="{7820F36B-1165-8106-6531-4A22156AA99D}"/>
          </ac:spMkLst>
        </pc:spChg>
        <pc:picChg chg="add mod ord">
          <ac:chgData name="Laura Dunn" userId="S::laudunn@toh.ca::a1b48991-b855-4e9d-9b46-097d553f086f" providerId="AD" clId="Web-{C12C066A-7C1C-ABAC-9A1F-BBB47C167B2D}" dt="2024-02-14T15:51:23.006" v="11" actId="1076"/>
          <ac:picMkLst>
            <pc:docMk/>
            <pc:sldMk cId="3332556223" sldId="324"/>
            <ac:picMk id="4" creationId="{67ACFB4F-6CC3-9964-3B1D-60741F1A72DF}"/>
          </ac:picMkLst>
        </pc:picChg>
      </pc:sldChg>
    </pc:docChg>
  </pc:docChgLst>
  <pc:docChgLst>
    <pc:chgData name="Laura Dunn" userId="a1b48991-b855-4e9d-9b46-097d553f086f" providerId="ADAL" clId="{CA7DF6A0-E809-48E2-A2E0-169295956C0D}"/>
    <pc:docChg chg="undo custSel addSld delSld modSld">
      <pc:chgData name="Laura Dunn" userId="a1b48991-b855-4e9d-9b46-097d553f086f" providerId="ADAL" clId="{CA7DF6A0-E809-48E2-A2E0-169295956C0D}" dt="2024-11-19T17:54:59.262" v="74" actId="47"/>
      <pc:docMkLst>
        <pc:docMk/>
      </pc:docMkLst>
      <pc:sldChg chg="modSp del mod">
        <pc:chgData name="Laura Dunn" userId="a1b48991-b855-4e9d-9b46-097d553f086f" providerId="ADAL" clId="{CA7DF6A0-E809-48E2-A2E0-169295956C0D}" dt="2024-11-19T17:54:59.262" v="74" actId="47"/>
        <pc:sldMkLst>
          <pc:docMk/>
          <pc:sldMk cId="3332556223" sldId="324"/>
        </pc:sldMkLst>
        <pc:picChg chg="mod">
          <ac:chgData name="Laura Dunn" userId="a1b48991-b855-4e9d-9b46-097d553f086f" providerId="ADAL" clId="{CA7DF6A0-E809-48E2-A2E0-169295956C0D}" dt="2024-11-18T17:48:52.861" v="1" actId="14100"/>
          <ac:picMkLst>
            <pc:docMk/>
            <pc:sldMk cId="3332556223" sldId="324"/>
            <ac:picMk id="4" creationId="{67ACFB4F-6CC3-9964-3B1D-60741F1A72DF}"/>
          </ac:picMkLst>
        </pc:picChg>
      </pc:sldChg>
      <pc:sldChg chg="addSp delSp modSp add mod setBg">
        <pc:chgData name="Laura Dunn" userId="a1b48991-b855-4e9d-9b46-097d553f086f" providerId="ADAL" clId="{CA7DF6A0-E809-48E2-A2E0-169295956C0D}" dt="2024-11-19T17:54:43.008" v="73" actId="113"/>
        <pc:sldMkLst>
          <pc:docMk/>
          <pc:sldMk cId="4199629582" sldId="325"/>
        </pc:sldMkLst>
        <pc:spChg chg="add del mod">
          <ac:chgData name="Laura Dunn" userId="a1b48991-b855-4e9d-9b46-097d553f086f" providerId="ADAL" clId="{CA7DF6A0-E809-48E2-A2E0-169295956C0D}" dt="2024-11-19T17:52:03.923" v="55" actId="478"/>
          <ac:spMkLst>
            <pc:docMk/>
            <pc:sldMk cId="4199629582" sldId="325"/>
            <ac:spMk id="2" creationId="{CD28A7FF-D51E-54A7-AB96-D1D6C3D8B487}"/>
          </ac:spMkLst>
        </pc:spChg>
        <pc:spChg chg="add del mod">
          <ac:chgData name="Laura Dunn" userId="a1b48991-b855-4e9d-9b46-097d553f086f" providerId="ADAL" clId="{CA7DF6A0-E809-48E2-A2E0-169295956C0D}" dt="2024-11-18T17:50:50.710" v="8" actId="478"/>
          <ac:spMkLst>
            <pc:docMk/>
            <pc:sldMk cId="4199629582" sldId="325"/>
            <ac:spMk id="3" creationId="{15070042-C0BC-4F26-094C-42697F6FB2BA}"/>
          </ac:spMkLst>
        </pc:spChg>
        <pc:spChg chg="add mod">
          <ac:chgData name="Laura Dunn" userId="a1b48991-b855-4e9d-9b46-097d553f086f" providerId="ADAL" clId="{CA7DF6A0-E809-48E2-A2E0-169295956C0D}" dt="2024-11-19T17:53:24.874" v="63" actId="14100"/>
          <ac:spMkLst>
            <pc:docMk/>
            <pc:sldMk cId="4199629582" sldId="325"/>
            <ac:spMk id="3" creationId="{2615CA48-11DB-489D-DDFF-1FCF87D1D3FC}"/>
          </ac:spMkLst>
        </pc:spChg>
        <pc:spChg chg="del mod">
          <ac:chgData name="Laura Dunn" userId="a1b48991-b855-4e9d-9b46-097d553f086f" providerId="ADAL" clId="{CA7DF6A0-E809-48E2-A2E0-169295956C0D}" dt="2024-11-18T17:56:09.645" v="42"/>
          <ac:spMkLst>
            <pc:docMk/>
            <pc:sldMk cId="4199629582" sldId="325"/>
            <ac:spMk id="5" creationId="{2A4E26F8-3357-AA8B-1866-972113EB377A}"/>
          </ac:spMkLst>
        </pc:spChg>
        <pc:spChg chg="mod">
          <ac:chgData name="Laura Dunn" userId="a1b48991-b855-4e9d-9b46-097d553f086f" providerId="ADAL" clId="{CA7DF6A0-E809-48E2-A2E0-169295956C0D}" dt="2024-11-19T17:54:03.786" v="69" actId="1076"/>
          <ac:spMkLst>
            <pc:docMk/>
            <pc:sldMk cId="4199629582" sldId="325"/>
            <ac:spMk id="6" creationId="{7820F36B-1165-8106-6531-4A22156AA99D}"/>
          </ac:spMkLst>
        </pc:spChg>
        <pc:spChg chg="add mod">
          <ac:chgData name="Laura Dunn" userId="a1b48991-b855-4e9d-9b46-097d553f086f" providerId="ADAL" clId="{CA7DF6A0-E809-48E2-A2E0-169295956C0D}" dt="2024-11-19T17:54:43.008" v="73" actId="113"/>
          <ac:spMkLst>
            <pc:docMk/>
            <pc:sldMk cId="4199629582" sldId="325"/>
            <ac:spMk id="8" creationId="{F39DB895-8B62-40C9-A32B-E8F6B6FA410A}"/>
          </ac:spMkLst>
        </pc:spChg>
        <pc:picChg chg="del">
          <ac:chgData name="Laura Dunn" userId="a1b48991-b855-4e9d-9b46-097d553f086f" providerId="ADAL" clId="{CA7DF6A0-E809-48E2-A2E0-169295956C0D}" dt="2024-11-18T17:50:14.769" v="3" actId="478"/>
          <ac:picMkLst>
            <pc:docMk/>
            <pc:sldMk cId="4199629582" sldId="325"/>
            <ac:picMk id="4" creationId="{67ACFB4F-6CC3-9964-3B1D-60741F1A72DF}"/>
          </ac:picMkLst>
        </pc:picChg>
        <pc:picChg chg="add del mod">
          <ac:chgData name="Laura Dunn" userId="a1b48991-b855-4e9d-9b46-097d553f086f" providerId="ADAL" clId="{CA7DF6A0-E809-48E2-A2E0-169295956C0D}" dt="2024-11-19T17:53:33.647" v="64" actId="478"/>
          <ac:picMkLst>
            <pc:docMk/>
            <pc:sldMk cId="4199629582" sldId="325"/>
            <ac:picMk id="10" creationId="{54CA7ECF-E700-1DDB-C73A-8E123B6F080A}"/>
          </ac:picMkLst>
        </pc:picChg>
        <pc:picChg chg="add mod">
          <ac:chgData name="Laura Dunn" userId="a1b48991-b855-4e9d-9b46-097d553f086f" providerId="ADAL" clId="{CA7DF6A0-E809-48E2-A2E0-169295956C0D}" dt="2024-11-19T17:54:18.991" v="71" actId="1076"/>
          <ac:picMkLst>
            <pc:docMk/>
            <pc:sldMk cId="4199629582" sldId="325"/>
            <ac:picMk id="12" creationId="{281D7713-493E-E832-5B32-52AAD6EF66F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11/19/2024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1.png"/><Relationship Id="rId10" Type="http://schemas.openxmlformats.org/officeDocument/2006/relationships/image" Target="../media/image13.png"/><Relationship Id="rId4" Type="http://schemas.openxmlformats.org/officeDocument/2006/relationships/image" Target="../media/image10.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5.png"/><Relationship Id="rId7"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9.png"/><Relationship Id="rId10"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0249" y="7489201"/>
            <a:ext cx="6311900" cy="16004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latin typeface="Calibri"/>
                <a:ea typeface="Open Sans"/>
                <a:cs typeface="Open Sans"/>
              </a:rPr>
              <a:t>Disclaimer</a:t>
            </a:r>
            <a:r>
              <a:rPr kumimoji="0" lang="en-US" sz="1400" b="0" i="1" u="none" strike="noStrike" kern="1200" cap="none" spc="0" normalizeH="0" baseline="0" noProof="0" dirty="0">
                <a:ln>
                  <a:noFill/>
                </a:ln>
                <a:effectLst/>
                <a:uLnTx/>
                <a:uFillTx/>
                <a:latin typeface="Calibri"/>
                <a:ea typeface="Open Sans"/>
                <a:cs typeface="Open Sans"/>
              </a:rPr>
              <a:t>: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1079499" y="4060265"/>
            <a:ext cx="5613400" cy="169277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chemeClr val="bg2">
                    <a:lumMod val="10000"/>
                  </a:schemeClr>
                </a:solidFill>
                <a:effectLst/>
                <a:uLnTx/>
                <a:uFillTx/>
                <a:latin typeface="Calibri"/>
                <a:ea typeface="Open Sans"/>
                <a:cs typeface="Calibri"/>
              </a:rPr>
              <a:t>5 Parts of Speech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2">
                  <a:lumMod val="10000"/>
                </a:schemeClr>
              </a:solidFill>
              <a:effectLst/>
              <a:uLnTx/>
              <a:uFillTx/>
              <a:latin typeface="Open Sans"/>
              <a:ea typeface="+mn-lt"/>
              <a:cs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bg2">
                    <a:lumMod val="10000"/>
                  </a:schemeClr>
                </a:solidFill>
                <a:effectLst/>
                <a:uLnTx/>
                <a:uFillTx/>
                <a:latin typeface="Calibri"/>
                <a:ea typeface="+mn-lt"/>
                <a:cs typeface="Calibri" panose="020F0502020204030204"/>
              </a:rPr>
              <a:t>Aphasia-friendly toolkit Feb 2024 </a:t>
            </a:r>
            <a:endParaRPr kumimoji="0" lang="en-US" sz="2400" b="1" i="0" u="none" strike="noStrike" kern="1200" cap="none" spc="0" normalizeH="0" baseline="0" noProof="0" dirty="0">
              <a:ln>
                <a:noFill/>
              </a:ln>
              <a:solidFill>
                <a:schemeClr val="bg2">
                  <a:lumMod val="10000"/>
                </a:schemeClr>
              </a:solidFill>
              <a:effectLst/>
              <a:uLnTx/>
              <a:uFillTx/>
              <a:latin typeface="Calibri"/>
              <a:ea typeface="+mn-ea"/>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22608" y="968761"/>
            <a:ext cx="3727184" cy="1355339"/>
          </a:xfrm>
          <a:prstGeom prst="rect">
            <a:avLst/>
          </a:prstGeom>
        </p:spPr>
      </p:pic>
      <p:sp>
        <p:nvSpPr>
          <p:cNvPr id="3" name="Rectangle 2">
            <a:extLst>
              <a:ext uri="{FF2B5EF4-FFF2-40B4-BE49-F238E27FC236}">
                <a16:creationId xmlns:a16="http://schemas.microsoft.com/office/drawing/2014/main" id="{2615CA48-11DB-489D-DDFF-1FCF87D1D3FC}"/>
              </a:ext>
            </a:extLst>
          </p:cNvPr>
          <p:cNvSpPr/>
          <p:nvPr/>
        </p:nvSpPr>
        <p:spPr>
          <a:xfrm>
            <a:off x="0" y="0"/>
            <a:ext cx="7772400" cy="10058400"/>
          </a:xfrm>
          <a:prstGeom prst="rect">
            <a:avLst/>
          </a:prstGeom>
          <a:noFill/>
          <a:ln w="76200">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19962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a:extLst>
              <a:ext uri="{FF2B5EF4-FFF2-40B4-BE49-F238E27FC236}">
                <a16:creationId xmlns:a16="http://schemas.microsoft.com/office/drawing/2014/main" id="{314EE84E-2510-294E-B295-BEB7C4D26193}"/>
              </a:ext>
            </a:extLst>
          </p:cNvPr>
          <p:cNvPicPr>
            <a:picLocks noChangeAspect="1"/>
          </p:cNvPicPr>
          <p:nvPr/>
        </p:nvPicPr>
        <p:blipFill>
          <a:blip r:embed="rId2"/>
          <a:stretch>
            <a:fillRect/>
          </a:stretch>
        </p:blipFill>
        <p:spPr>
          <a:xfrm flipH="1">
            <a:off x="4437562" y="1259108"/>
            <a:ext cx="932330" cy="909919"/>
          </a:xfrm>
          <a:prstGeom prst="rect">
            <a:avLst/>
          </a:prstGeom>
        </p:spPr>
      </p:pic>
      <p:sp>
        <p:nvSpPr>
          <p:cNvPr id="36" name="TextBox 35">
            <a:extLst>
              <a:ext uri="{FF2B5EF4-FFF2-40B4-BE49-F238E27FC236}">
                <a16:creationId xmlns:a16="http://schemas.microsoft.com/office/drawing/2014/main" id="{EF8EB1F8-819B-19DB-0AD1-F0CEDE592EDE}"/>
              </a:ext>
            </a:extLst>
          </p:cNvPr>
          <p:cNvSpPr txBox="1"/>
          <p:nvPr/>
        </p:nvSpPr>
        <p:spPr>
          <a:xfrm>
            <a:off x="5308587" y="888601"/>
            <a:ext cx="2179897"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cs typeface="Segoe UI"/>
              </a:rPr>
              <a:t>PROSODY</a:t>
            </a:r>
          </a:p>
          <a:p>
            <a:endParaRPr lang="en-US" b="1" dirty="0">
              <a:latin typeface="Century Gothic"/>
              <a:cs typeface="Segoe UI"/>
            </a:endParaRPr>
          </a:p>
          <a:p>
            <a:endParaRPr lang="en-US" b="1" dirty="0">
              <a:latin typeface="Century Gothic"/>
              <a:cs typeface="Segoe UI"/>
            </a:endParaRP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​ARTICULATION</a:t>
            </a:r>
            <a:endParaRPr lang="en-US" b="1" dirty="0">
              <a:cs typeface="Calibri"/>
            </a:endParaRPr>
          </a:p>
        </p:txBody>
      </p:sp>
      <p:sp>
        <p:nvSpPr>
          <p:cNvPr id="4" name="TextBox 3">
            <a:extLst>
              <a:ext uri="{FF2B5EF4-FFF2-40B4-BE49-F238E27FC236}">
                <a16:creationId xmlns:a16="http://schemas.microsoft.com/office/drawing/2014/main" id="{928B3D56-B48A-B356-9C42-03549C5ABB6A}"/>
              </a:ext>
            </a:extLst>
          </p:cNvPr>
          <p:cNvSpPr txBox="1"/>
          <p:nvPr/>
        </p:nvSpPr>
        <p:spPr>
          <a:xfrm>
            <a:off x="1182414" y="5101029"/>
            <a:ext cx="6589330" cy="46474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000" dirty="0">
              <a:latin typeface="Calibri"/>
              <a:ea typeface="Calibri"/>
              <a:cs typeface="Calibri"/>
            </a:endParaRPr>
          </a:p>
          <a:p>
            <a:pPr marL="1143000" lvl="3" indent="-342900">
              <a:buAutoNum type="arabicPeriod"/>
            </a:pPr>
            <a:r>
              <a:rPr lang="en-US" sz="2000" b="1" dirty="0">
                <a:latin typeface="Century Gothic"/>
              </a:rPr>
              <a:t>BREATHING:</a:t>
            </a:r>
            <a:r>
              <a:rPr lang="en-US" sz="2000" dirty="0">
                <a:latin typeface="Century Gothic"/>
              </a:rPr>
              <a:t> </a:t>
            </a:r>
            <a:endParaRPr lang="en-US" sz="2000">
              <a:latin typeface="Century Gothic"/>
              <a:cs typeface="Calibri"/>
            </a:endParaRPr>
          </a:p>
          <a:p>
            <a:pPr marL="342900" indent="-342900">
              <a:buAutoNum type="arabicPeriod"/>
            </a:pPr>
            <a:endParaRPr lang="en-US" sz="2000" dirty="0">
              <a:latin typeface="Century Gothic"/>
            </a:endParaRPr>
          </a:p>
          <a:p>
            <a:pPr lvl="1"/>
            <a:r>
              <a:rPr lang="en-US" sz="2000" b="1" dirty="0">
                <a:latin typeface="Century Gothic"/>
              </a:rPr>
              <a:t>Air</a:t>
            </a:r>
            <a:r>
              <a:rPr lang="en-US" sz="2000" dirty="0">
                <a:latin typeface="Century Gothic"/>
              </a:rPr>
              <a:t> in lungs is the </a:t>
            </a:r>
            <a:r>
              <a:rPr lang="en-US" sz="2000" b="1" dirty="0">
                <a:latin typeface="Century Gothic"/>
              </a:rPr>
              <a:t>volume</a:t>
            </a:r>
            <a:r>
              <a:rPr lang="en-US" sz="2000" dirty="0">
                <a:latin typeface="Century Gothic"/>
              </a:rPr>
              <a:t> for voice. </a:t>
            </a: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pPr marL="1714500" indent="-914400"/>
            <a:r>
              <a:rPr lang="en-US" sz="2000" b="1" dirty="0">
                <a:latin typeface="Century Gothic"/>
              </a:rPr>
              <a:t>2. </a:t>
            </a:r>
            <a:r>
              <a:rPr lang="en-US" sz="2000" dirty="0">
                <a:latin typeface="Century Gothic"/>
              </a:rPr>
              <a:t> </a:t>
            </a:r>
            <a:r>
              <a:rPr lang="en-US" sz="2000" b="1" dirty="0">
                <a:latin typeface="Century Gothic"/>
              </a:rPr>
              <a:t>PHONATION: </a:t>
            </a:r>
            <a:endParaRPr lang="en-US" sz="2000">
              <a:latin typeface="Century Gothic"/>
              <a:cs typeface="Calibri"/>
            </a:endParaRPr>
          </a:p>
          <a:p>
            <a:endParaRPr lang="en-US" sz="2000" b="1" dirty="0">
              <a:latin typeface="Century Gothic"/>
            </a:endParaRPr>
          </a:p>
          <a:p>
            <a:pPr lvl="1"/>
            <a:r>
              <a:rPr lang="en-US" sz="2000" b="1" dirty="0">
                <a:latin typeface="Century Gothic"/>
              </a:rPr>
              <a:t>Vocal folds vibrate</a:t>
            </a:r>
            <a:r>
              <a:rPr lang="en-US" sz="2000" dirty="0">
                <a:latin typeface="Century Gothic"/>
              </a:rPr>
              <a:t> to </a:t>
            </a:r>
            <a:r>
              <a:rPr lang="en-US" sz="2000" b="1" dirty="0">
                <a:latin typeface="Century Gothic"/>
              </a:rPr>
              <a:t>make sound</a:t>
            </a:r>
            <a:r>
              <a:rPr lang="en-US" sz="2000" dirty="0">
                <a:latin typeface="Century Gothic"/>
              </a:rPr>
              <a:t>.</a:t>
            </a:r>
          </a:p>
          <a:p>
            <a:endParaRPr lang="en-US" dirty="0">
              <a:latin typeface="Century Gothic"/>
            </a:endParaRPr>
          </a:p>
          <a:p>
            <a:pPr lvl="1"/>
            <a:endParaRPr lang="en-US" b="1" dirty="0">
              <a:latin typeface="Century Gothic"/>
              <a:cs typeface="Calibri"/>
            </a:endParaRPr>
          </a:p>
        </p:txBody>
      </p:sp>
      <p:pic>
        <p:nvPicPr>
          <p:cNvPr id="31" name="Picture 31">
            <a:extLst>
              <a:ext uri="{FF2B5EF4-FFF2-40B4-BE49-F238E27FC236}">
                <a16:creationId xmlns:a16="http://schemas.microsoft.com/office/drawing/2014/main" id="{5948629E-E220-1D66-8157-F1A10893DD14}"/>
              </a:ext>
            </a:extLst>
          </p:cNvPr>
          <p:cNvPicPr>
            <a:picLocks noChangeAspect="1"/>
          </p:cNvPicPr>
          <p:nvPr/>
        </p:nvPicPr>
        <p:blipFill>
          <a:blip r:embed="rId3"/>
          <a:stretch>
            <a:fillRect/>
          </a:stretch>
        </p:blipFill>
        <p:spPr>
          <a:xfrm>
            <a:off x="2835236" y="610384"/>
            <a:ext cx="1688726" cy="1784536"/>
          </a:xfrm>
          <a:prstGeom prst="rect">
            <a:avLst/>
          </a:prstGeom>
        </p:spPr>
      </p:pic>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4"/>
          <a:stretch>
            <a:fillRect/>
          </a:stretch>
        </p:blipFill>
        <p:spPr>
          <a:xfrm>
            <a:off x="6745302" y="36935"/>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2337535" y="98230"/>
            <a:ext cx="3083748"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500" b="1" dirty="0">
                <a:latin typeface="Century Gothic"/>
              </a:rPr>
              <a:t>5 Parts of Speech</a:t>
            </a:r>
          </a:p>
        </p:txBody>
      </p:sp>
      <p:pic>
        <p:nvPicPr>
          <p:cNvPr id="3" name="Picture 4">
            <a:extLst>
              <a:ext uri="{FF2B5EF4-FFF2-40B4-BE49-F238E27FC236}">
                <a16:creationId xmlns:a16="http://schemas.microsoft.com/office/drawing/2014/main" id="{00879F74-1219-A69E-E1DE-0AD9173BE0DA}"/>
              </a:ext>
            </a:extLst>
          </p:cNvPr>
          <p:cNvPicPr>
            <a:picLocks noChangeAspect="1"/>
          </p:cNvPicPr>
          <p:nvPr/>
        </p:nvPicPr>
        <p:blipFill>
          <a:blip r:embed="rId5"/>
          <a:stretch>
            <a:fillRect/>
          </a:stretch>
        </p:blipFill>
        <p:spPr>
          <a:xfrm>
            <a:off x="361811" y="8048173"/>
            <a:ext cx="1232647" cy="1219200"/>
          </a:xfrm>
          <a:prstGeom prst="rect">
            <a:avLst/>
          </a:prstGeom>
        </p:spPr>
      </p:pic>
      <p:pic>
        <p:nvPicPr>
          <p:cNvPr id="27" name="Picture 27">
            <a:extLst>
              <a:ext uri="{FF2B5EF4-FFF2-40B4-BE49-F238E27FC236}">
                <a16:creationId xmlns:a16="http://schemas.microsoft.com/office/drawing/2014/main" id="{B74EAC93-2E96-5AD9-C320-ABB952BB3E88}"/>
              </a:ext>
            </a:extLst>
          </p:cNvPr>
          <p:cNvPicPr>
            <a:picLocks noChangeAspect="1"/>
          </p:cNvPicPr>
          <p:nvPr/>
        </p:nvPicPr>
        <p:blipFill>
          <a:blip r:embed="rId6"/>
          <a:stretch>
            <a:fillRect/>
          </a:stretch>
        </p:blipFill>
        <p:spPr>
          <a:xfrm flipH="1">
            <a:off x="115282" y="5245105"/>
            <a:ext cx="1483657" cy="1474694"/>
          </a:xfrm>
          <a:prstGeom prst="rect">
            <a:avLst/>
          </a:prstGeom>
        </p:spPr>
      </p:pic>
      <p:pic>
        <p:nvPicPr>
          <p:cNvPr id="9" name="Picture 9">
            <a:extLst>
              <a:ext uri="{FF2B5EF4-FFF2-40B4-BE49-F238E27FC236}">
                <a16:creationId xmlns:a16="http://schemas.microsoft.com/office/drawing/2014/main" id="{46C26EC5-125A-B352-8662-0D485491EC85}"/>
              </a:ext>
            </a:extLst>
          </p:cNvPr>
          <p:cNvPicPr>
            <a:picLocks noChangeAspect="1"/>
          </p:cNvPicPr>
          <p:nvPr/>
        </p:nvPicPr>
        <p:blipFill>
          <a:blip r:embed="rId7"/>
          <a:stretch>
            <a:fillRect/>
          </a:stretch>
        </p:blipFill>
        <p:spPr>
          <a:xfrm>
            <a:off x="3290536" y="2303823"/>
            <a:ext cx="694765" cy="681318"/>
          </a:xfrm>
          <a:prstGeom prst="rect">
            <a:avLst/>
          </a:prstGeom>
        </p:spPr>
      </p:pic>
      <p:pic>
        <p:nvPicPr>
          <p:cNvPr id="34" name="Picture 34">
            <a:extLst>
              <a:ext uri="{FF2B5EF4-FFF2-40B4-BE49-F238E27FC236}">
                <a16:creationId xmlns:a16="http://schemas.microsoft.com/office/drawing/2014/main" id="{D4B5EDEB-1AB1-1276-20F8-283D262A7EB6}"/>
              </a:ext>
            </a:extLst>
          </p:cNvPr>
          <p:cNvPicPr>
            <a:picLocks noChangeAspect="1"/>
          </p:cNvPicPr>
          <p:nvPr/>
        </p:nvPicPr>
        <p:blipFill>
          <a:blip r:embed="rId8"/>
          <a:stretch>
            <a:fillRect/>
          </a:stretch>
        </p:blipFill>
        <p:spPr>
          <a:xfrm>
            <a:off x="2454009" y="3218273"/>
            <a:ext cx="2452967" cy="1613647"/>
          </a:xfrm>
          <a:prstGeom prst="rect">
            <a:avLst/>
          </a:prstGeom>
        </p:spPr>
      </p:pic>
      <p:sp>
        <p:nvSpPr>
          <p:cNvPr id="35" name="TextBox 34">
            <a:extLst>
              <a:ext uri="{FF2B5EF4-FFF2-40B4-BE49-F238E27FC236}">
                <a16:creationId xmlns:a16="http://schemas.microsoft.com/office/drawing/2014/main" id="{40D61B4B-13AC-BFBA-02A3-575AE9634926}"/>
              </a:ext>
            </a:extLst>
          </p:cNvPr>
          <p:cNvSpPr txBox="1"/>
          <p:nvPr/>
        </p:nvSpPr>
        <p:spPr>
          <a:xfrm>
            <a:off x="1150091" y="1188932"/>
            <a:ext cx="1605090"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Segoe UI"/>
              </a:rPr>
              <a:t>​</a:t>
            </a:r>
            <a:r>
              <a:rPr lang="en-US" b="1" dirty="0">
                <a:latin typeface="Century Gothic"/>
                <a:cs typeface="Segoe UI"/>
              </a:rPr>
              <a:t>RESONANCE</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PHONATION</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BREATHING</a:t>
            </a:r>
          </a:p>
        </p:txBody>
      </p:sp>
      <p:cxnSp>
        <p:nvCxnSpPr>
          <p:cNvPr id="37" name="Straight Arrow Connector 36">
            <a:extLst>
              <a:ext uri="{FF2B5EF4-FFF2-40B4-BE49-F238E27FC236}">
                <a16:creationId xmlns:a16="http://schemas.microsoft.com/office/drawing/2014/main" id="{4B65E46E-37C8-C21D-74D4-8EA39C651A1F}"/>
              </a:ext>
            </a:extLst>
          </p:cNvPr>
          <p:cNvCxnSpPr/>
          <p:nvPr/>
        </p:nvCxnSpPr>
        <p:spPr>
          <a:xfrm>
            <a:off x="2691607" y="1408260"/>
            <a:ext cx="750227" cy="19232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8" name="Straight Arrow Connector 37">
            <a:extLst>
              <a:ext uri="{FF2B5EF4-FFF2-40B4-BE49-F238E27FC236}">
                <a16:creationId xmlns:a16="http://schemas.microsoft.com/office/drawing/2014/main" id="{872B0DCE-CCDF-437E-022A-AA80EB004078}"/>
              </a:ext>
            </a:extLst>
          </p:cNvPr>
          <p:cNvCxnSpPr>
            <a:cxnSpLocks/>
          </p:cNvCxnSpPr>
          <p:nvPr/>
        </p:nvCxnSpPr>
        <p:spPr>
          <a:xfrm>
            <a:off x="2652925" y="2185458"/>
            <a:ext cx="772732" cy="3534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9" name="Straight Arrow Connector 38">
            <a:extLst>
              <a:ext uri="{FF2B5EF4-FFF2-40B4-BE49-F238E27FC236}">
                <a16:creationId xmlns:a16="http://schemas.microsoft.com/office/drawing/2014/main" id="{F99D7F39-6BCF-45F2-DE88-730338C1589E}"/>
              </a:ext>
            </a:extLst>
          </p:cNvPr>
          <p:cNvCxnSpPr>
            <a:cxnSpLocks/>
          </p:cNvCxnSpPr>
          <p:nvPr/>
        </p:nvCxnSpPr>
        <p:spPr>
          <a:xfrm>
            <a:off x="2557464" y="3065823"/>
            <a:ext cx="474499" cy="53804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0" name="Straight Arrow Connector 39">
            <a:extLst>
              <a:ext uri="{FF2B5EF4-FFF2-40B4-BE49-F238E27FC236}">
                <a16:creationId xmlns:a16="http://schemas.microsoft.com/office/drawing/2014/main" id="{0060CB55-A542-E187-9D5A-342B52A36AB8}"/>
              </a:ext>
            </a:extLst>
          </p:cNvPr>
          <p:cNvCxnSpPr>
            <a:cxnSpLocks/>
          </p:cNvCxnSpPr>
          <p:nvPr/>
        </p:nvCxnSpPr>
        <p:spPr>
          <a:xfrm flipH="1">
            <a:off x="5006027" y="1068162"/>
            <a:ext cx="364307" cy="39492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1" name="Straight Arrow Connector 40">
            <a:extLst>
              <a:ext uri="{FF2B5EF4-FFF2-40B4-BE49-F238E27FC236}">
                <a16:creationId xmlns:a16="http://schemas.microsoft.com/office/drawing/2014/main" id="{F09DD154-FF35-C007-71A7-39DFFA2C2F7D}"/>
              </a:ext>
            </a:extLst>
          </p:cNvPr>
          <p:cNvCxnSpPr>
            <a:cxnSpLocks/>
          </p:cNvCxnSpPr>
          <p:nvPr/>
        </p:nvCxnSpPr>
        <p:spPr>
          <a:xfrm flipH="1" flipV="1">
            <a:off x="4188688" y="1773773"/>
            <a:ext cx="1168119" cy="51253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19083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a:extLst>
              <a:ext uri="{FF2B5EF4-FFF2-40B4-BE49-F238E27FC236}">
                <a16:creationId xmlns:a16="http://schemas.microsoft.com/office/drawing/2014/main" id="{EF8EB1F8-819B-19DB-0AD1-F0CEDE592EDE}"/>
              </a:ext>
            </a:extLst>
          </p:cNvPr>
          <p:cNvSpPr txBox="1"/>
          <p:nvPr/>
        </p:nvSpPr>
        <p:spPr>
          <a:xfrm>
            <a:off x="4766736" y="782426"/>
            <a:ext cx="178845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cs typeface="Segoe UI"/>
              </a:rPr>
              <a:t>PROSODY</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​ARTICULATION</a:t>
            </a:r>
            <a:endParaRPr lang="en-US" b="1" dirty="0">
              <a:cs typeface="Calibri"/>
            </a:endParaRPr>
          </a:p>
        </p:txBody>
      </p:sp>
      <p:sp>
        <p:nvSpPr>
          <p:cNvPr id="4" name="TextBox 3">
            <a:extLst>
              <a:ext uri="{FF2B5EF4-FFF2-40B4-BE49-F238E27FC236}">
                <a16:creationId xmlns:a16="http://schemas.microsoft.com/office/drawing/2014/main" id="{928B3D56-B48A-B356-9C42-03549C5ABB6A}"/>
              </a:ext>
            </a:extLst>
          </p:cNvPr>
          <p:cNvSpPr txBox="1"/>
          <p:nvPr/>
        </p:nvSpPr>
        <p:spPr>
          <a:xfrm>
            <a:off x="859685" y="3151207"/>
            <a:ext cx="6831378" cy="652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latin typeface="Calibri"/>
              <a:cs typeface="Calibri"/>
            </a:endParaRPr>
          </a:p>
          <a:p>
            <a:pPr marL="800100"/>
            <a:r>
              <a:rPr lang="en-US" sz="2000" b="1" dirty="0">
                <a:latin typeface="Century Gothic"/>
              </a:rPr>
              <a:t>3. </a:t>
            </a:r>
            <a:r>
              <a:rPr lang="en-US" sz="2000" dirty="0">
                <a:latin typeface="Century Gothic"/>
              </a:rPr>
              <a:t> </a:t>
            </a:r>
            <a:r>
              <a:rPr lang="en-US" sz="2000" b="1" dirty="0">
                <a:latin typeface="Century Gothic"/>
              </a:rPr>
              <a:t>RESONANCE: </a:t>
            </a:r>
            <a:endParaRPr lang="en-US" dirty="0"/>
          </a:p>
          <a:p>
            <a:pPr marL="800100"/>
            <a:endParaRPr lang="en-US" sz="2000" b="1" dirty="0">
              <a:latin typeface="Century Gothic"/>
            </a:endParaRPr>
          </a:p>
          <a:p>
            <a:pPr lvl="1"/>
            <a:r>
              <a:rPr lang="en-US" sz="2000" b="1" dirty="0">
                <a:latin typeface="Century Gothic"/>
              </a:rPr>
              <a:t>Air going through nose</a:t>
            </a:r>
            <a:r>
              <a:rPr lang="en-US" sz="2000" dirty="0">
                <a:latin typeface="Century Gothic"/>
              </a:rPr>
              <a:t> can change the </a:t>
            </a:r>
            <a:r>
              <a:rPr lang="en-US" sz="2000" b="1" dirty="0">
                <a:latin typeface="Century Gothic"/>
              </a:rPr>
              <a:t>meaning</a:t>
            </a:r>
            <a:r>
              <a:rPr lang="en-US" sz="2000" dirty="0">
                <a:latin typeface="Century Gothic"/>
              </a:rPr>
              <a:t> of words or make words </a:t>
            </a:r>
            <a:r>
              <a:rPr lang="en-US" sz="2000" b="1" dirty="0">
                <a:latin typeface="Century Gothic"/>
              </a:rPr>
              <a:t>unclear</a:t>
            </a:r>
            <a:r>
              <a:rPr lang="en-US" sz="2000" dirty="0">
                <a:latin typeface="Century Gothic"/>
              </a:rPr>
              <a:t>.</a:t>
            </a:r>
            <a:endParaRPr lang="en-US" sz="2000">
              <a:latin typeface="Calibri" panose="020F0502020204030204"/>
              <a:cs typeface="Calibri" panose="020F0502020204030204"/>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pPr marL="800100"/>
            <a:r>
              <a:rPr lang="en-US" sz="2000" b="1" dirty="0">
                <a:latin typeface="Century Gothic"/>
              </a:rPr>
              <a:t>4.  ARTICULATION:</a:t>
            </a:r>
            <a:endParaRPr lang="en-US" sz="2000" b="1" dirty="0">
              <a:latin typeface="Century Gothic"/>
              <a:cs typeface="Calibri"/>
            </a:endParaRPr>
          </a:p>
          <a:p>
            <a:endParaRPr lang="en-US" sz="2000" b="1" dirty="0">
              <a:latin typeface="Century Gothic"/>
              <a:cs typeface="Calibri"/>
            </a:endParaRPr>
          </a:p>
          <a:p>
            <a:pPr lvl="1"/>
            <a:r>
              <a:rPr lang="en-US" sz="2000" b="1" dirty="0">
                <a:latin typeface="Century Gothic"/>
              </a:rPr>
              <a:t>Different mouth shapes</a:t>
            </a:r>
            <a:r>
              <a:rPr lang="en-US" sz="2000" dirty="0">
                <a:latin typeface="Century Gothic"/>
              </a:rPr>
              <a:t> make </a:t>
            </a:r>
            <a:r>
              <a:rPr lang="en-US" sz="2000" b="1" dirty="0">
                <a:latin typeface="Century Gothic"/>
              </a:rPr>
              <a:t>different sounds</a:t>
            </a:r>
            <a:r>
              <a:rPr lang="en-US" sz="2000" dirty="0">
                <a:latin typeface="Century Gothic"/>
              </a:rPr>
              <a:t> to make words. </a:t>
            </a: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pPr marL="800100"/>
            <a:r>
              <a:rPr lang="en-US" sz="2000" b="1" dirty="0">
                <a:latin typeface="Century Gothic"/>
              </a:rPr>
              <a:t>5.  PROSODY: </a:t>
            </a:r>
            <a:endParaRPr lang="en-US" sz="2000">
              <a:latin typeface="Century Gothic"/>
              <a:cs typeface="Calibri"/>
            </a:endParaRPr>
          </a:p>
          <a:p>
            <a:endParaRPr lang="en-US" sz="2000" b="1" dirty="0">
              <a:latin typeface="Century Gothic"/>
            </a:endParaRPr>
          </a:p>
          <a:p>
            <a:pPr lvl="1"/>
            <a:r>
              <a:rPr lang="en-US" sz="2000" dirty="0">
                <a:latin typeface="Century Gothic"/>
              </a:rPr>
              <a:t>The </a:t>
            </a:r>
            <a:r>
              <a:rPr lang="en-US" sz="2000" b="1" dirty="0">
                <a:latin typeface="Century Gothic"/>
              </a:rPr>
              <a:t>music</a:t>
            </a:r>
            <a:r>
              <a:rPr lang="en-US" sz="2000" dirty="0">
                <a:latin typeface="Century Gothic"/>
              </a:rPr>
              <a:t> of your voice </a:t>
            </a:r>
            <a:r>
              <a:rPr lang="en-US" sz="2000" b="1" dirty="0">
                <a:latin typeface="Century Gothic"/>
              </a:rPr>
              <a:t>gives meaning</a:t>
            </a:r>
            <a:r>
              <a:rPr lang="en-US" sz="2000" dirty="0">
                <a:latin typeface="Century Gothic"/>
              </a:rPr>
              <a:t>, </a:t>
            </a:r>
            <a:r>
              <a:rPr lang="en-US" sz="2000" b="1" dirty="0">
                <a:latin typeface="Century Gothic"/>
              </a:rPr>
              <a:t>emotion</a:t>
            </a:r>
            <a:r>
              <a:rPr lang="en-US" sz="2000" dirty="0">
                <a:latin typeface="Century Gothic"/>
              </a:rPr>
              <a:t> and </a:t>
            </a:r>
            <a:r>
              <a:rPr lang="en-US" sz="2000" b="1" dirty="0">
                <a:latin typeface="Century Gothic"/>
              </a:rPr>
              <a:t>emphasis.</a:t>
            </a:r>
            <a:endParaRPr lang="en-US" sz="2000">
              <a:latin typeface="Century Gothic"/>
              <a:cs typeface="Calibri"/>
            </a:endParaRPr>
          </a:p>
        </p:txBody>
      </p:sp>
      <p:pic>
        <p:nvPicPr>
          <p:cNvPr id="31" name="Picture 31">
            <a:extLst>
              <a:ext uri="{FF2B5EF4-FFF2-40B4-BE49-F238E27FC236}">
                <a16:creationId xmlns:a16="http://schemas.microsoft.com/office/drawing/2014/main" id="{5948629E-E220-1D66-8157-F1A10893DD14}"/>
              </a:ext>
            </a:extLst>
          </p:cNvPr>
          <p:cNvPicPr>
            <a:picLocks noChangeAspect="1"/>
          </p:cNvPicPr>
          <p:nvPr/>
        </p:nvPicPr>
        <p:blipFill>
          <a:blip r:embed="rId2"/>
          <a:stretch>
            <a:fillRect/>
          </a:stretch>
        </p:blipFill>
        <p:spPr>
          <a:xfrm>
            <a:off x="3140549" y="516068"/>
            <a:ext cx="1097056" cy="1152525"/>
          </a:xfrm>
          <a:prstGeom prst="rect">
            <a:avLst/>
          </a:prstGeom>
        </p:spPr>
      </p:pic>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3"/>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2159017" y="43341"/>
            <a:ext cx="3083748"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500" b="1" dirty="0">
                <a:latin typeface="Century Gothic"/>
              </a:rPr>
              <a:t>5 Parts of Speech</a:t>
            </a:r>
          </a:p>
        </p:txBody>
      </p:sp>
      <p:pic>
        <p:nvPicPr>
          <p:cNvPr id="13" name="Picture 13">
            <a:extLst>
              <a:ext uri="{FF2B5EF4-FFF2-40B4-BE49-F238E27FC236}">
                <a16:creationId xmlns:a16="http://schemas.microsoft.com/office/drawing/2014/main" id="{5932843B-9AD9-5D79-D966-699493602ACB}"/>
              </a:ext>
            </a:extLst>
          </p:cNvPr>
          <p:cNvPicPr>
            <a:picLocks noChangeAspect="1"/>
          </p:cNvPicPr>
          <p:nvPr/>
        </p:nvPicPr>
        <p:blipFill>
          <a:blip r:embed="rId4"/>
          <a:stretch>
            <a:fillRect/>
          </a:stretch>
        </p:blipFill>
        <p:spPr>
          <a:xfrm flipH="1">
            <a:off x="44542" y="3226765"/>
            <a:ext cx="1402975" cy="1380563"/>
          </a:xfrm>
          <a:prstGeom prst="rect">
            <a:avLst/>
          </a:prstGeom>
        </p:spPr>
      </p:pic>
      <p:pic>
        <p:nvPicPr>
          <p:cNvPr id="21" name="Picture 21">
            <a:extLst>
              <a:ext uri="{FF2B5EF4-FFF2-40B4-BE49-F238E27FC236}">
                <a16:creationId xmlns:a16="http://schemas.microsoft.com/office/drawing/2014/main" id="{7990964B-F8F4-953B-6744-99099CEF0F4E}"/>
              </a:ext>
            </a:extLst>
          </p:cNvPr>
          <p:cNvPicPr>
            <a:picLocks noChangeAspect="1"/>
          </p:cNvPicPr>
          <p:nvPr/>
        </p:nvPicPr>
        <p:blipFill>
          <a:blip r:embed="rId5"/>
          <a:stretch>
            <a:fillRect/>
          </a:stretch>
        </p:blipFill>
        <p:spPr>
          <a:xfrm>
            <a:off x="279085" y="7995099"/>
            <a:ext cx="1259541" cy="1219200"/>
          </a:xfrm>
          <a:prstGeom prst="rect">
            <a:avLst/>
          </a:prstGeom>
        </p:spPr>
      </p:pic>
      <p:pic>
        <p:nvPicPr>
          <p:cNvPr id="9" name="Picture 9">
            <a:extLst>
              <a:ext uri="{FF2B5EF4-FFF2-40B4-BE49-F238E27FC236}">
                <a16:creationId xmlns:a16="http://schemas.microsoft.com/office/drawing/2014/main" id="{46C26EC5-125A-B352-8662-0D485491EC85}"/>
              </a:ext>
            </a:extLst>
          </p:cNvPr>
          <p:cNvPicPr>
            <a:picLocks noChangeAspect="1"/>
          </p:cNvPicPr>
          <p:nvPr/>
        </p:nvPicPr>
        <p:blipFill>
          <a:blip r:embed="rId6"/>
          <a:stretch>
            <a:fillRect/>
          </a:stretch>
        </p:blipFill>
        <p:spPr>
          <a:xfrm>
            <a:off x="3408161" y="1537704"/>
            <a:ext cx="452718" cy="439271"/>
          </a:xfrm>
          <a:prstGeom prst="rect">
            <a:avLst/>
          </a:prstGeom>
        </p:spPr>
      </p:pic>
      <p:pic>
        <p:nvPicPr>
          <p:cNvPr id="34" name="Picture 34">
            <a:extLst>
              <a:ext uri="{FF2B5EF4-FFF2-40B4-BE49-F238E27FC236}">
                <a16:creationId xmlns:a16="http://schemas.microsoft.com/office/drawing/2014/main" id="{D4B5EDEB-1AB1-1276-20F8-283D262A7EB6}"/>
              </a:ext>
            </a:extLst>
          </p:cNvPr>
          <p:cNvPicPr>
            <a:picLocks noChangeAspect="1"/>
          </p:cNvPicPr>
          <p:nvPr/>
        </p:nvPicPr>
        <p:blipFill>
          <a:blip r:embed="rId7"/>
          <a:stretch>
            <a:fillRect/>
          </a:stretch>
        </p:blipFill>
        <p:spPr>
          <a:xfrm>
            <a:off x="2845117" y="1979217"/>
            <a:ext cx="1592356" cy="1048871"/>
          </a:xfrm>
          <a:prstGeom prst="rect">
            <a:avLst/>
          </a:prstGeom>
        </p:spPr>
      </p:pic>
      <p:pic>
        <p:nvPicPr>
          <p:cNvPr id="18" name="Picture 18">
            <a:extLst>
              <a:ext uri="{FF2B5EF4-FFF2-40B4-BE49-F238E27FC236}">
                <a16:creationId xmlns:a16="http://schemas.microsoft.com/office/drawing/2014/main" id="{314EE84E-2510-294E-B295-BEB7C4D26193}"/>
              </a:ext>
            </a:extLst>
          </p:cNvPr>
          <p:cNvPicPr>
            <a:picLocks noChangeAspect="1"/>
          </p:cNvPicPr>
          <p:nvPr/>
        </p:nvPicPr>
        <p:blipFill>
          <a:blip r:embed="rId8"/>
          <a:stretch>
            <a:fillRect/>
          </a:stretch>
        </p:blipFill>
        <p:spPr>
          <a:xfrm flipH="1">
            <a:off x="4112880" y="972930"/>
            <a:ext cx="609601" cy="587190"/>
          </a:xfrm>
          <a:prstGeom prst="rect">
            <a:avLst/>
          </a:prstGeom>
        </p:spPr>
      </p:pic>
      <p:sp>
        <p:nvSpPr>
          <p:cNvPr id="35" name="TextBox 34">
            <a:extLst>
              <a:ext uri="{FF2B5EF4-FFF2-40B4-BE49-F238E27FC236}">
                <a16:creationId xmlns:a16="http://schemas.microsoft.com/office/drawing/2014/main" id="{40D61B4B-13AC-BFBA-02A3-575AE9634926}"/>
              </a:ext>
            </a:extLst>
          </p:cNvPr>
          <p:cNvSpPr txBox="1"/>
          <p:nvPr/>
        </p:nvSpPr>
        <p:spPr>
          <a:xfrm>
            <a:off x="904819" y="783594"/>
            <a:ext cx="1631985" cy="20435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Segoe UI"/>
              </a:rPr>
              <a:t>​</a:t>
            </a:r>
            <a:r>
              <a:rPr lang="en-US" b="1" dirty="0">
                <a:latin typeface="Century Gothic"/>
                <a:cs typeface="Segoe UI"/>
              </a:rPr>
              <a:t>RESONANCE</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PHONATION</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BREATHING</a:t>
            </a:r>
          </a:p>
        </p:txBody>
      </p:sp>
      <p:cxnSp>
        <p:nvCxnSpPr>
          <p:cNvPr id="37" name="Straight Arrow Connector 36">
            <a:extLst>
              <a:ext uri="{FF2B5EF4-FFF2-40B4-BE49-F238E27FC236}">
                <a16:creationId xmlns:a16="http://schemas.microsoft.com/office/drawing/2014/main" id="{4B65E46E-37C8-C21D-74D4-8EA39C651A1F}"/>
              </a:ext>
            </a:extLst>
          </p:cNvPr>
          <p:cNvCxnSpPr/>
          <p:nvPr/>
        </p:nvCxnSpPr>
        <p:spPr>
          <a:xfrm>
            <a:off x="2452127" y="948096"/>
            <a:ext cx="1193980" cy="17888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8" name="Straight Arrow Connector 37">
            <a:extLst>
              <a:ext uri="{FF2B5EF4-FFF2-40B4-BE49-F238E27FC236}">
                <a16:creationId xmlns:a16="http://schemas.microsoft.com/office/drawing/2014/main" id="{872B0DCE-CCDF-437E-022A-AA80EB004078}"/>
              </a:ext>
            </a:extLst>
          </p:cNvPr>
          <p:cNvCxnSpPr>
            <a:cxnSpLocks/>
          </p:cNvCxnSpPr>
          <p:nvPr/>
        </p:nvCxnSpPr>
        <p:spPr>
          <a:xfrm flipV="1">
            <a:off x="2406513" y="1717761"/>
            <a:ext cx="1122356" cy="7684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9" name="Straight Arrow Connector 38">
            <a:extLst>
              <a:ext uri="{FF2B5EF4-FFF2-40B4-BE49-F238E27FC236}">
                <a16:creationId xmlns:a16="http://schemas.microsoft.com/office/drawing/2014/main" id="{F99D7F39-6BCF-45F2-DE88-730338C1589E}"/>
              </a:ext>
            </a:extLst>
          </p:cNvPr>
          <p:cNvCxnSpPr>
            <a:cxnSpLocks/>
          </p:cNvCxnSpPr>
          <p:nvPr/>
        </p:nvCxnSpPr>
        <p:spPr>
          <a:xfrm flipV="1">
            <a:off x="2301334" y="2538031"/>
            <a:ext cx="904805" cy="805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0" name="Straight Arrow Connector 39">
            <a:extLst>
              <a:ext uri="{FF2B5EF4-FFF2-40B4-BE49-F238E27FC236}">
                <a16:creationId xmlns:a16="http://schemas.microsoft.com/office/drawing/2014/main" id="{0060CB55-A542-E187-9D5A-342B52A36AB8}"/>
              </a:ext>
            </a:extLst>
          </p:cNvPr>
          <p:cNvCxnSpPr>
            <a:cxnSpLocks/>
          </p:cNvCxnSpPr>
          <p:nvPr/>
        </p:nvCxnSpPr>
        <p:spPr>
          <a:xfrm flipH="1">
            <a:off x="4438049" y="944938"/>
            <a:ext cx="391201" cy="2335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1" name="Straight Arrow Connector 40">
            <a:extLst>
              <a:ext uri="{FF2B5EF4-FFF2-40B4-BE49-F238E27FC236}">
                <a16:creationId xmlns:a16="http://schemas.microsoft.com/office/drawing/2014/main" id="{F09DD154-FF35-C007-71A7-39DFFA2C2F7D}"/>
              </a:ext>
            </a:extLst>
          </p:cNvPr>
          <p:cNvCxnSpPr>
            <a:cxnSpLocks/>
          </p:cNvCxnSpPr>
          <p:nvPr/>
        </p:nvCxnSpPr>
        <p:spPr>
          <a:xfrm flipH="1" flipV="1">
            <a:off x="3967943" y="1289767"/>
            <a:ext cx="859407" cy="4623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5" name="Picture 4">
            <a:extLst>
              <a:ext uri="{FF2B5EF4-FFF2-40B4-BE49-F238E27FC236}">
                <a16:creationId xmlns:a16="http://schemas.microsoft.com/office/drawing/2014/main" id="{C82B47A8-3DAE-2909-0527-D07C5EDC978D}"/>
              </a:ext>
            </a:extLst>
          </p:cNvPr>
          <p:cNvPicPr>
            <a:picLocks noChangeAspect="1"/>
          </p:cNvPicPr>
          <p:nvPr/>
        </p:nvPicPr>
        <p:blipFill>
          <a:blip r:embed="rId9"/>
          <a:stretch>
            <a:fillRect/>
          </a:stretch>
        </p:blipFill>
        <p:spPr>
          <a:xfrm>
            <a:off x="352228" y="6279247"/>
            <a:ext cx="869576" cy="896471"/>
          </a:xfrm>
          <a:prstGeom prst="rect">
            <a:avLst/>
          </a:prstGeom>
        </p:spPr>
      </p:pic>
      <p:pic>
        <p:nvPicPr>
          <p:cNvPr id="8" name="Picture 42">
            <a:extLst>
              <a:ext uri="{FF2B5EF4-FFF2-40B4-BE49-F238E27FC236}">
                <a16:creationId xmlns:a16="http://schemas.microsoft.com/office/drawing/2014/main" id="{A307CA25-7200-0D23-AE95-91E4B838954C}"/>
              </a:ext>
            </a:extLst>
          </p:cNvPr>
          <p:cNvPicPr>
            <a:picLocks noChangeAspect="1"/>
          </p:cNvPicPr>
          <p:nvPr/>
        </p:nvPicPr>
        <p:blipFill>
          <a:blip r:embed="rId10"/>
          <a:stretch>
            <a:fillRect/>
          </a:stretch>
        </p:blipFill>
        <p:spPr>
          <a:xfrm>
            <a:off x="269603" y="5570675"/>
            <a:ext cx="957871" cy="984110"/>
          </a:xfrm>
          <a:prstGeom prst="rect">
            <a:avLst/>
          </a:prstGeom>
        </p:spPr>
      </p:pic>
    </p:spTree>
    <p:extLst>
      <p:ext uri="{BB962C8B-B14F-4D97-AF65-F5344CB8AC3E}">
        <p14:creationId xmlns:p14="http://schemas.microsoft.com/office/powerpoint/2010/main" val="1459409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EE1A658-0ECA-535E-B7A4-0CF50CA419DF}"/>
              </a:ext>
            </a:extLst>
          </p:cNvPr>
          <p:cNvSpPr txBox="1"/>
          <p:nvPr/>
        </p:nvSpPr>
        <p:spPr>
          <a:xfrm>
            <a:off x="725214" y="5289288"/>
            <a:ext cx="7019636" cy="46051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000" dirty="0">
              <a:latin typeface="Calibri"/>
              <a:ea typeface="Calibri"/>
              <a:cs typeface="Calibri"/>
            </a:endParaRPr>
          </a:p>
          <a:p>
            <a:pPr marL="1143000" lvl="3" indent="-342900">
              <a:buAutoNum type="arabicPeriod"/>
            </a:pPr>
            <a:r>
              <a:rPr lang="en-US" sz="2000" b="1" dirty="0">
                <a:latin typeface="Century Gothic"/>
              </a:rPr>
              <a:t>RESPIRATION:</a:t>
            </a:r>
            <a:r>
              <a:rPr lang="en-US" sz="2000" dirty="0">
                <a:latin typeface="Century Gothic"/>
              </a:rPr>
              <a:t> </a:t>
            </a:r>
            <a:endParaRPr lang="en-US" sz="2000">
              <a:latin typeface="Century Gothic"/>
              <a:cs typeface="Calibri"/>
            </a:endParaRPr>
          </a:p>
          <a:p>
            <a:pPr marL="342900" indent="-342900">
              <a:buAutoNum type="arabicPeriod"/>
            </a:pPr>
            <a:endParaRPr lang="en-US" sz="2000" dirty="0">
              <a:latin typeface="Century Gothic"/>
            </a:endParaRPr>
          </a:p>
          <a:p>
            <a:pPr lvl="1"/>
            <a:r>
              <a:rPr lang="en-US" sz="2000" b="1" dirty="0">
                <a:latin typeface="Century Gothic"/>
              </a:rPr>
              <a:t>L'air</a:t>
            </a:r>
            <a:r>
              <a:rPr lang="en-US" sz="2000" dirty="0">
                <a:latin typeface="Century Gothic"/>
              </a:rPr>
              <a:t> dans les </a:t>
            </a:r>
            <a:r>
              <a:rPr lang="en-US" sz="2000" dirty="0" err="1">
                <a:latin typeface="Century Gothic"/>
              </a:rPr>
              <a:t>poumons</a:t>
            </a:r>
            <a:r>
              <a:rPr lang="en-US" sz="2000" dirty="0">
                <a:latin typeface="Century Gothic"/>
              </a:rPr>
              <a:t> </a:t>
            </a:r>
            <a:r>
              <a:rPr lang="en-US" sz="2000" dirty="0" err="1">
                <a:latin typeface="Century Gothic"/>
              </a:rPr>
              <a:t>donne</a:t>
            </a:r>
            <a:r>
              <a:rPr lang="en-US" sz="2000" dirty="0">
                <a:latin typeface="Century Gothic"/>
              </a:rPr>
              <a:t> du </a:t>
            </a:r>
            <a:r>
              <a:rPr lang="en-US" sz="2000" b="1" dirty="0">
                <a:latin typeface="Century Gothic"/>
              </a:rPr>
              <a:t>volume</a:t>
            </a:r>
            <a:r>
              <a:rPr lang="en-US" sz="2000" dirty="0">
                <a:latin typeface="Century Gothic"/>
              </a:rPr>
              <a:t> à la </a:t>
            </a:r>
            <a:r>
              <a:rPr lang="en-US" sz="2000" dirty="0" err="1">
                <a:latin typeface="Century Gothic"/>
              </a:rPr>
              <a:t>voix</a:t>
            </a:r>
            <a:r>
              <a:rPr lang="en-US" sz="2000" dirty="0">
                <a:latin typeface="Century Gothic"/>
              </a:rPr>
              <a:t>. </a:t>
            </a: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pPr marL="1714500" indent="-914400"/>
            <a:r>
              <a:rPr lang="en-US" sz="2000" b="1" dirty="0">
                <a:latin typeface="Century Gothic"/>
              </a:rPr>
              <a:t>2.  PHONATION: </a:t>
            </a:r>
            <a:endParaRPr lang="en-US" sz="2000">
              <a:latin typeface="Century Gothic"/>
              <a:cs typeface="Calibri"/>
            </a:endParaRPr>
          </a:p>
          <a:p>
            <a:endParaRPr lang="en-US" sz="2000" b="1" dirty="0">
              <a:latin typeface="Century Gothic"/>
            </a:endParaRPr>
          </a:p>
          <a:p>
            <a:pPr lvl="1"/>
            <a:r>
              <a:rPr lang="en-US" sz="2000" dirty="0">
                <a:latin typeface="Century Gothic"/>
              </a:rPr>
              <a:t>Les </a:t>
            </a:r>
            <a:r>
              <a:rPr lang="en-US" sz="2000" b="1" dirty="0" err="1">
                <a:latin typeface="Century Gothic"/>
              </a:rPr>
              <a:t>plis</a:t>
            </a:r>
            <a:r>
              <a:rPr lang="en-US" sz="2000" b="1" dirty="0">
                <a:latin typeface="Century Gothic"/>
              </a:rPr>
              <a:t> </a:t>
            </a:r>
            <a:r>
              <a:rPr lang="en-US" sz="2000" b="1" dirty="0" err="1">
                <a:latin typeface="Century Gothic"/>
              </a:rPr>
              <a:t>vocaux</a:t>
            </a:r>
            <a:r>
              <a:rPr lang="en-US" sz="2000" b="1" dirty="0">
                <a:latin typeface="Century Gothic"/>
              </a:rPr>
              <a:t> </a:t>
            </a:r>
            <a:r>
              <a:rPr lang="en-US" sz="2000" b="1" dirty="0" err="1">
                <a:latin typeface="Century Gothic"/>
              </a:rPr>
              <a:t>vibrent</a:t>
            </a:r>
            <a:r>
              <a:rPr lang="en-US" sz="2000" b="1" dirty="0">
                <a:latin typeface="Century Gothic"/>
              </a:rPr>
              <a:t> </a:t>
            </a:r>
            <a:r>
              <a:rPr lang="en-US" sz="2000" dirty="0">
                <a:latin typeface="Century Gothic"/>
              </a:rPr>
              <a:t>pour</a:t>
            </a:r>
            <a:r>
              <a:rPr lang="en-US" sz="2000" b="1" dirty="0">
                <a:latin typeface="Century Gothic"/>
              </a:rPr>
              <a:t> </a:t>
            </a:r>
            <a:r>
              <a:rPr lang="en-US" sz="2000" b="1" dirty="0" err="1">
                <a:latin typeface="Century Gothic"/>
              </a:rPr>
              <a:t>produire</a:t>
            </a:r>
            <a:r>
              <a:rPr lang="en-US" sz="2000" b="1" dirty="0">
                <a:latin typeface="Century Gothic"/>
              </a:rPr>
              <a:t> du son.</a:t>
            </a:r>
          </a:p>
          <a:p>
            <a:endParaRPr lang="en-US" dirty="0">
              <a:latin typeface="Century Gothic"/>
            </a:endParaRPr>
          </a:p>
          <a:p>
            <a:pPr marL="800100"/>
            <a:endParaRPr lang="en-US" sz="1700" dirty="0">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2159017" y="43341"/>
            <a:ext cx="3806307"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500" b="1" dirty="0">
                <a:latin typeface="Century Gothic"/>
              </a:rPr>
              <a:t>5 Parties de la parole</a:t>
            </a:r>
          </a:p>
        </p:txBody>
      </p:sp>
      <p:pic>
        <p:nvPicPr>
          <p:cNvPr id="3" name="Picture 18">
            <a:extLst>
              <a:ext uri="{FF2B5EF4-FFF2-40B4-BE49-F238E27FC236}">
                <a16:creationId xmlns:a16="http://schemas.microsoft.com/office/drawing/2014/main" id="{C618A6B0-3FBE-70C2-8201-3DC27430C048}"/>
              </a:ext>
            </a:extLst>
          </p:cNvPr>
          <p:cNvPicPr>
            <a:picLocks noChangeAspect="1"/>
          </p:cNvPicPr>
          <p:nvPr/>
        </p:nvPicPr>
        <p:blipFill>
          <a:blip r:embed="rId3"/>
          <a:stretch>
            <a:fillRect/>
          </a:stretch>
        </p:blipFill>
        <p:spPr>
          <a:xfrm flipH="1">
            <a:off x="4341481" y="1120847"/>
            <a:ext cx="932330" cy="909919"/>
          </a:xfrm>
          <a:prstGeom prst="rect">
            <a:avLst/>
          </a:prstGeom>
        </p:spPr>
      </p:pic>
      <p:sp>
        <p:nvSpPr>
          <p:cNvPr id="7" name="TextBox 6">
            <a:extLst>
              <a:ext uri="{FF2B5EF4-FFF2-40B4-BE49-F238E27FC236}">
                <a16:creationId xmlns:a16="http://schemas.microsoft.com/office/drawing/2014/main" id="{24A84C3D-EECD-4B46-CE51-620C244190A9}"/>
              </a:ext>
            </a:extLst>
          </p:cNvPr>
          <p:cNvSpPr txBox="1"/>
          <p:nvPr/>
        </p:nvSpPr>
        <p:spPr>
          <a:xfrm>
            <a:off x="5264278" y="755531"/>
            <a:ext cx="2756647"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cs typeface="Segoe UI"/>
              </a:rPr>
              <a:t>PROSODIE</a:t>
            </a:r>
          </a:p>
          <a:p>
            <a:endParaRPr lang="en-US" b="1" dirty="0">
              <a:latin typeface="Century Gothic"/>
              <a:cs typeface="Segoe UI"/>
            </a:endParaRPr>
          </a:p>
          <a:p>
            <a:endParaRPr lang="en-US" b="1" dirty="0">
              <a:latin typeface="Century Gothic"/>
              <a:cs typeface="Segoe UI"/>
            </a:endParaRP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​ARTICULATION</a:t>
            </a:r>
            <a:endParaRPr lang="en-US" b="1" dirty="0">
              <a:cs typeface="Calibri"/>
            </a:endParaRPr>
          </a:p>
        </p:txBody>
      </p:sp>
      <p:pic>
        <p:nvPicPr>
          <p:cNvPr id="10" name="Picture 31">
            <a:extLst>
              <a:ext uri="{FF2B5EF4-FFF2-40B4-BE49-F238E27FC236}">
                <a16:creationId xmlns:a16="http://schemas.microsoft.com/office/drawing/2014/main" id="{B944E1D6-B4F4-F497-C114-93EB5A31AF0D}"/>
              </a:ext>
            </a:extLst>
          </p:cNvPr>
          <p:cNvPicPr>
            <a:picLocks noChangeAspect="1"/>
          </p:cNvPicPr>
          <p:nvPr/>
        </p:nvPicPr>
        <p:blipFill>
          <a:blip r:embed="rId4"/>
          <a:stretch>
            <a:fillRect/>
          </a:stretch>
        </p:blipFill>
        <p:spPr>
          <a:xfrm>
            <a:off x="2790926" y="448832"/>
            <a:ext cx="1688726" cy="1784536"/>
          </a:xfrm>
          <a:prstGeom prst="rect">
            <a:avLst/>
          </a:prstGeom>
        </p:spPr>
      </p:pic>
      <p:pic>
        <p:nvPicPr>
          <p:cNvPr id="12" name="Picture 9">
            <a:extLst>
              <a:ext uri="{FF2B5EF4-FFF2-40B4-BE49-F238E27FC236}">
                <a16:creationId xmlns:a16="http://schemas.microsoft.com/office/drawing/2014/main" id="{0503C513-230E-8AD0-62F2-CDAE2169F0CF}"/>
              </a:ext>
            </a:extLst>
          </p:cNvPr>
          <p:cNvPicPr>
            <a:picLocks noChangeAspect="1"/>
          </p:cNvPicPr>
          <p:nvPr/>
        </p:nvPicPr>
        <p:blipFill>
          <a:blip r:embed="rId5"/>
          <a:stretch>
            <a:fillRect/>
          </a:stretch>
        </p:blipFill>
        <p:spPr>
          <a:xfrm>
            <a:off x="3273691" y="2169715"/>
            <a:ext cx="694765" cy="681318"/>
          </a:xfrm>
          <a:prstGeom prst="rect">
            <a:avLst/>
          </a:prstGeom>
        </p:spPr>
      </p:pic>
      <p:pic>
        <p:nvPicPr>
          <p:cNvPr id="14" name="Picture 34" descr="A black and white image of a human lungs&#10;&#10;Description automatically generated">
            <a:extLst>
              <a:ext uri="{FF2B5EF4-FFF2-40B4-BE49-F238E27FC236}">
                <a16:creationId xmlns:a16="http://schemas.microsoft.com/office/drawing/2014/main" id="{9BD6ED0E-7175-98AB-D608-AA5872546FA6}"/>
              </a:ext>
            </a:extLst>
          </p:cNvPr>
          <p:cNvPicPr>
            <a:picLocks noChangeAspect="1"/>
          </p:cNvPicPr>
          <p:nvPr/>
        </p:nvPicPr>
        <p:blipFill>
          <a:blip r:embed="rId6"/>
          <a:stretch>
            <a:fillRect/>
          </a:stretch>
        </p:blipFill>
        <p:spPr>
          <a:xfrm>
            <a:off x="2468600" y="3122217"/>
            <a:ext cx="2452967" cy="1613647"/>
          </a:xfrm>
          <a:prstGeom prst="rect">
            <a:avLst/>
          </a:prstGeom>
        </p:spPr>
      </p:pic>
      <p:sp>
        <p:nvSpPr>
          <p:cNvPr id="16" name="TextBox 15">
            <a:extLst>
              <a:ext uri="{FF2B5EF4-FFF2-40B4-BE49-F238E27FC236}">
                <a16:creationId xmlns:a16="http://schemas.microsoft.com/office/drawing/2014/main" id="{FA96A702-A01D-6DCB-BB53-65AB13A3A258}"/>
              </a:ext>
            </a:extLst>
          </p:cNvPr>
          <p:cNvSpPr txBox="1"/>
          <p:nvPr/>
        </p:nvSpPr>
        <p:spPr>
          <a:xfrm>
            <a:off x="1240997" y="1092876"/>
            <a:ext cx="1605090"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Segoe UI"/>
              </a:rPr>
              <a:t>​</a:t>
            </a:r>
            <a:r>
              <a:rPr lang="en-US" b="1" dirty="0">
                <a:latin typeface="Century Gothic"/>
                <a:cs typeface="Segoe UI"/>
              </a:rPr>
              <a:t>RÉSONANCE</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PHONATION</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RESPIRATION</a:t>
            </a:r>
          </a:p>
        </p:txBody>
      </p:sp>
      <p:cxnSp>
        <p:nvCxnSpPr>
          <p:cNvPr id="19" name="Straight Arrow Connector 18">
            <a:extLst>
              <a:ext uri="{FF2B5EF4-FFF2-40B4-BE49-F238E27FC236}">
                <a16:creationId xmlns:a16="http://schemas.microsoft.com/office/drawing/2014/main" id="{289A780F-27C1-7FFA-02F2-38DC17CFF621}"/>
              </a:ext>
            </a:extLst>
          </p:cNvPr>
          <p:cNvCxnSpPr/>
          <p:nvPr/>
        </p:nvCxnSpPr>
        <p:spPr>
          <a:xfrm>
            <a:off x="2761410" y="1311166"/>
            <a:ext cx="750227" cy="19232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2" name="Straight Arrow Connector 21">
            <a:extLst>
              <a:ext uri="{FF2B5EF4-FFF2-40B4-BE49-F238E27FC236}">
                <a16:creationId xmlns:a16="http://schemas.microsoft.com/office/drawing/2014/main" id="{136DDAEA-C13B-96C5-419E-53D4946C5BF0}"/>
              </a:ext>
            </a:extLst>
          </p:cNvPr>
          <p:cNvCxnSpPr>
            <a:cxnSpLocks/>
          </p:cNvCxnSpPr>
          <p:nvPr/>
        </p:nvCxnSpPr>
        <p:spPr>
          <a:xfrm>
            <a:off x="2688902" y="2090440"/>
            <a:ext cx="772732" cy="3534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5" name="Straight Arrow Connector 24">
            <a:extLst>
              <a:ext uri="{FF2B5EF4-FFF2-40B4-BE49-F238E27FC236}">
                <a16:creationId xmlns:a16="http://schemas.microsoft.com/office/drawing/2014/main" id="{01BF523C-008F-E742-E402-BD920201A19F}"/>
              </a:ext>
            </a:extLst>
          </p:cNvPr>
          <p:cNvCxnSpPr>
            <a:cxnSpLocks/>
          </p:cNvCxnSpPr>
          <p:nvPr/>
        </p:nvCxnSpPr>
        <p:spPr>
          <a:xfrm>
            <a:off x="2624064" y="2941285"/>
            <a:ext cx="474499" cy="53804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7" name="Straight Arrow Connector 26">
            <a:extLst>
              <a:ext uri="{FF2B5EF4-FFF2-40B4-BE49-F238E27FC236}">
                <a16:creationId xmlns:a16="http://schemas.microsoft.com/office/drawing/2014/main" id="{BCDCEAD1-B27A-2E89-ABDE-99F0F413B6B5}"/>
              </a:ext>
            </a:extLst>
          </p:cNvPr>
          <p:cNvCxnSpPr>
            <a:cxnSpLocks/>
          </p:cNvCxnSpPr>
          <p:nvPr/>
        </p:nvCxnSpPr>
        <p:spPr>
          <a:xfrm flipH="1">
            <a:off x="4949038" y="958384"/>
            <a:ext cx="364307" cy="39492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9" name="Straight Arrow Connector 28">
            <a:extLst>
              <a:ext uri="{FF2B5EF4-FFF2-40B4-BE49-F238E27FC236}">
                <a16:creationId xmlns:a16="http://schemas.microsoft.com/office/drawing/2014/main" id="{52ECB75A-0CEC-2DCD-50BF-7DBD13252781}"/>
              </a:ext>
            </a:extLst>
          </p:cNvPr>
          <p:cNvCxnSpPr>
            <a:cxnSpLocks/>
          </p:cNvCxnSpPr>
          <p:nvPr/>
        </p:nvCxnSpPr>
        <p:spPr>
          <a:xfrm flipH="1" flipV="1">
            <a:off x="4115861" y="1625943"/>
            <a:ext cx="1195583" cy="69092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32" name="Picture 4">
            <a:extLst>
              <a:ext uri="{FF2B5EF4-FFF2-40B4-BE49-F238E27FC236}">
                <a16:creationId xmlns:a16="http://schemas.microsoft.com/office/drawing/2014/main" id="{3778A203-80C4-F84C-8F1A-2D55A7412C64}"/>
              </a:ext>
            </a:extLst>
          </p:cNvPr>
          <p:cNvPicPr>
            <a:picLocks noChangeAspect="1"/>
          </p:cNvPicPr>
          <p:nvPr/>
        </p:nvPicPr>
        <p:blipFill>
          <a:blip r:embed="rId7"/>
          <a:stretch>
            <a:fillRect/>
          </a:stretch>
        </p:blipFill>
        <p:spPr>
          <a:xfrm>
            <a:off x="281129" y="8384349"/>
            <a:ext cx="950259" cy="936812"/>
          </a:xfrm>
          <a:prstGeom prst="rect">
            <a:avLst/>
          </a:prstGeom>
        </p:spPr>
      </p:pic>
      <p:pic>
        <p:nvPicPr>
          <p:cNvPr id="42" name="Picture 27">
            <a:extLst>
              <a:ext uri="{FF2B5EF4-FFF2-40B4-BE49-F238E27FC236}">
                <a16:creationId xmlns:a16="http://schemas.microsoft.com/office/drawing/2014/main" id="{68FA7A90-8C3E-89A0-7128-CBCA97039AB0}"/>
              </a:ext>
            </a:extLst>
          </p:cNvPr>
          <p:cNvPicPr>
            <a:picLocks noChangeAspect="1"/>
          </p:cNvPicPr>
          <p:nvPr/>
        </p:nvPicPr>
        <p:blipFill>
          <a:blip r:embed="rId8"/>
          <a:stretch>
            <a:fillRect/>
          </a:stretch>
        </p:blipFill>
        <p:spPr>
          <a:xfrm flipH="1">
            <a:off x="115282" y="5648516"/>
            <a:ext cx="1080246" cy="1071283"/>
          </a:xfrm>
          <a:prstGeom prst="rect">
            <a:avLst/>
          </a:prstGeom>
        </p:spPr>
      </p:pic>
      <p:sp>
        <p:nvSpPr>
          <p:cNvPr id="4" name="TextBox 3">
            <a:extLst>
              <a:ext uri="{FF2B5EF4-FFF2-40B4-BE49-F238E27FC236}">
                <a16:creationId xmlns:a16="http://schemas.microsoft.com/office/drawing/2014/main" id="{93B4B16F-6B77-5CEA-9E38-C794F0B26A18}"/>
              </a:ext>
            </a:extLst>
          </p:cNvPr>
          <p:cNvSpPr txBox="1"/>
          <p:nvPr/>
        </p:nvSpPr>
        <p:spPr>
          <a:xfrm>
            <a:off x="6437839" y="9636064"/>
            <a:ext cx="115027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p:txBody>
      </p:sp>
    </p:spTree>
    <p:extLst>
      <p:ext uri="{BB962C8B-B14F-4D97-AF65-F5344CB8AC3E}">
        <p14:creationId xmlns:p14="http://schemas.microsoft.com/office/powerpoint/2010/main" val="3359697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EE1A658-0ECA-535E-B7A4-0CF50CA419DF}"/>
              </a:ext>
            </a:extLst>
          </p:cNvPr>
          <p:cNvSpPr txBox="1"/>
          <p:nvPr/>
        </p:nvSpPr>
        <p:spPr>
          <a:xfrm>
            <a:off x="711767" y="3070524"/>
            <a:ext cx="7046530" cy="68326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latin typeface="Calibri"/>
              <a:ea typeface="Calibri"/>
              <a:cs typeface="Calibri"/>
            </a:endParaRPr>
          </a:p>
          <a:p>
            <a:pPr marL="800100"/>
            <a:r>
              <a:rPr lang="en-US" sz="2000" b="1" dirty="0">
                <a:latin typeface="Century Gothic"/>
              </a:rPr>
              <a:t>3.  RÉSONANCE: </a:t>
            </a:r>
          </a:p>
          <a:p>
            <a:pPr marL="800100"/>
            <a:endParaRPr lang="en-US" sz="2000" b="1" dirty="0">
              <a:latin typeface="Century Gothic"/>
            </a:endParaRPr>
          </a:p>
          <a:p>
            <a:pPr lvl="1"/>
            <a:r>
              <a:rPr lang="en-US" sz="2000" b="1" dirty="0">
                <a:latin typeface="Century Gothic"/>
              </a:rPr>
              <a:t>L'air</a:t>
            </a:r>
            <a:r>
              <a:rPr lang="en-US" sz="2000" dirty="0">
                <a:latin typeface="Century Gothic"/>
              </a:rPr>
              <a:t> qui passe </a:t>
            </a:r>
            <a:r>
              <a:rPr lang="en-US" sz="2000" b="1" dirty="0">
                <a:latin typeface="Century Gothic"/>
              </a:rPr>
              <a:t>par le </a:t>
            </a:r>
            <a:r>
              <a:rPr lang="en-US" sz="2000" b="1" err="1">
                <a:latin typeface="Century Gothic"/>
              </a:rPr>
              <a:t>nez</a:t>
            </a:r>
            <a:r>
              <a:rPr lang="en-US" sz="2000" b="1" dirty="0">
                <a:latin typeface="Century Gothic"/>
              </a:rPr>
              <a:t> </a:t>
            </a:r>
            <a:r>
              <a:rPr lang="en-US" sz="2000" dirty="0">
                <a:latin typeface="Century Gothic"/>
              </a:rPr>
              <a:t>change le </a:t>
            </a:r>
            <a:r>
              <a:rPr lang="en-US" sz="2000" b="1" err="1">
                <a:latin typeface="Century Gothic"/>
              </a:rPr>
              <a:t>sens</a:t>
            </a:r>
            <a:r>
              <a:rPr lang="en-US" sz="2000" dirty="0">
                <a:latin typeface="Century Gothic"/>
              </a:rPr>
              <a:t> des mots et </a:t>
            </a:r>
            <a:r>
              <a:rPr lang="en-US" sz="2000" err="1">
                <a:latin typeface="Century Gothic"/>
              </a:rPr>
              <a:t>peut</a:t>
            </a:r>
            <a:r>
              <a:rPr lang="en-US" sz="2000" dirty="0">
                <a:latin typeface="Century Gothic"/>
              </a:rPr>
              <a:t> </a:t>
            </a:r>
            <a:r>
              <a:rPr lang="en-US" sz="2000" err="1">
                <a:latin typeface="Century Gothic"/>
              </a:rPr>
              <a:t>rendre</a:t>
            </a:r>
            <a:r>
              <a:rPr lang="en-US" sz="2000" dirty="0">
                <a:latin typeface="Century Gothic"/>
              </a:rPr>
              <a:t> les mots </a:t>
            </a:r>
            <a:r>
              <a:rPr lang="en-US" sz="2000" b="1" err="1">
                <a:latin typeface="Century Gothic"/>
              </a:rPr>
              <a:t>flous</a:t>
            </a:r>
            <a:r>
              <a:rPr lang="en-US" sz="2000" b="1" dirty="0">
                <a:latin typeface="Century Gothic"/>
              </a:rPr>
              <a:t>.</a:t>
            </a:r>
            <a:r>
              <a:rPr lang="en-US" sz="2000" dirty="0">
                <a:latin typeface="Century Gothic"/>
              </a:rPr>
              <a:t> </a:t>
            </a:r>
          </a:p>
          <a:p>
            <a:endParaRPr lang="en-US" sz="2000" dirty="0">
              <a:latin typeface="Century Gothic"/>
              <a:cs typeface="Calibri" panose="020F0502020204030204"/>
            </a:endParaRPr>
          </a:p>
          <a:p>
            <a:endParaRPr lang="en-US" sz="2000" dirty="0">
              <a:latin typeface="Century Gothic"/>
            </a:endParaRPr>
          </a:p>
          <a:p>
            <a:endParaRPr lang="en-US" sz="2000" dirty="0">
              <a:latin typeface="Century Gothic"/>
            </a:endParaRPr>
          </a:p>
          <a:p>
            <a:endParaRPr lang="en-US" sz="2000" dirty="0">
              <a:latin typeface="Century Gothic"/>
            </a:endParaRPr>
          </a:p>
          <a:p>
            <a:pPr marL="800100"/>
            <a:r>
              <a:rPr lang="en-US" sz="2000" b="1" dirty="0">
                <a:latin typeface="Century Gothic"/>
              </a:rPr>
              <a:t>4.  ARTICULATION:</a:t>
            </a:r>
            <a:endParaRPr lang="en-US" sz="2000" b="1" dirty="0">
              <a:latin typeface="Century Gothic"/>
              <a:cs typeface="Calibri"/>
            </a:endParaRPr>
          </a:p>
          <a:p>
            <a:endParaRPr lang="en-US" sz="2000" b="1" dirty="0">
              <a:latin typeface="Century Gothic"/>
              <a:cs typeface="Calibri"/>
            </a:endParaRPr>
          </a:p>
          <a:p>
            <a:pPr lvl="1"/>
            <a:r>
              <a:rPr lang="en-US" sz="2000" b="1" dirty="0" err="1">
                <a:latin typeface="Century Gothic"/>
              </a:rPr>
              <a:t>Différentes</a:t>
            </a:r>
            <a:r>
              <a:rPr lang="en-US" sz="2000" b="1" dirty="0">
                <a:latin typeface="Century Gothic"/>
              </a:rPr>
              <a:t> </a:t>
            </a:r>
            <a:r>
              <a:rPr lang="en-US" sz="2000" b="1" dirty="0" err="1">
                <a:latin typeface="Century Gothic"/>
              </a:rPr>
              <a:t>formes</a:t>
            </a:r>
            <a:r>
              <a:rPr lang="en-US" sz="2000" b="1" dirty="0">
                <a:latin typeface="Century Gothic"/>
              </a:rPr>
              <a:t> de bouche </a:t>
            </a:r>
            <a:r>
              <a:rPr lang="en-US" sz="2000" dirty="0">
                <a:latin typeface="Century Gothic"/>
              </a:rPr>
              <a:t>font de </a:t>
            </a:r>
            <a:r>
              <a:rPr lang="en-US" sz="2000" b="1" dirty="0" err="1">
                <a:latin typeface="Century Gothic"/>
              </a:rPr>
              <a:t>différents</a:t>
            </a:r>
            <a:r>
              <a:rPr lang="en-US" sz="2000" b="1" dirty="0">
                <a:latin typeface="Century Gothic"/>
              </a:rPr>
              <a:t> sons </a:t>
            </a:r>
            <a:r>
              <a:rPr lang="en-US" sz="2000" dirty="0">
                <a:latin typeface="Century Gothic"/>
              </a:rPr>
              <a:t>pour faire des mots.</a:t>
            </a:r>
            <a:endParaRPr lang="en-US" dirty="0">
              <a:cs typeface="Calibri"/>
            </a:endParaRPr>
          </a:p>
          <a:p>
            <a:endParaRPr lang="en-US" sz="2000" dirty="0">
              <a:latin typeface="Century Gothic"/>
            </a:endParaRPr>
          </a:p>
          <a:p>
            <a:endParaRPr lang="en-US" sz="2000" dirty="0">
              <a:latin typeface="Century Gothic"/>
            </a:endParaRPr>
          </a:p>
          <a:p>
            <a:endParaRPr lang="en-US" sz="2000" dirty="0">
              <a:latin typeface="Century Gothic"/>
            </a:endParaRPr>
          </a:p>
          <a:p>
            <a:endParaRPr lang="en-US" sz="2000" dirty="0">
              <a:latin typeface="Century Gothic"/>
            </a:endParaRPr>
          </a:p>
          <a:p>
            <a:pPr marL="800100"/>
            <a:r>
              <a:rPr lang="en-US" sz="2000" b="1" dirty="0">
                <a:latin typeface="Century Gothic"/>
              </a:rPr>
              <a:t>5.  PROSODIE: </a:t>
            </a:r>
            <a:endParaRPr lang="en-US" sz="2000">
              <a:latin typeface="Century Gothic"/>
              <a:cs typeface="Calibri"/>
            </a:endParaRPr>
          </a:p>
          <a:p>
            <a:endParaRPr lang="en-US" sz="2000" b="1" dirty="0">
              <a:latin typeface="Century Gothic"/>
              <a:cs typeface="Calibri"/>
            </a:endParaRPr>
          </a:p>
          <a:p>
            <a:pPr lvl="1"/>
            <a:r>
              <a:rPr lang="en-US" sz="2000" dirty="0">
                <a:latin typeface="Century Gothic"/>
              </a:rPr>
              <a:t>La </a:t>
            </a:r>
            <a:r>
              <a:rPr lang="en-US" sz="2000" b="1" dirty="0">
                <a:latin typeface="Century Gothic"/>
              </a:rPr>
              <a:t>musique</a:t>
            </a:r>
            <a:r>
              <a:rPr lang="en-US" sz="2000" dirty="0">
                <a:latin typeface="Century Gothic"/>
              </a:rPr>
              <a:t> de la </a:t>
            </a:r>
            <a:r>
              <a:rPr lang="en-US" sz="2000" dirty="0" err="1">
                <a:latin typeface="Century Gothic"/>
              </a:rPr>
              <a:t>voix</a:t>
            </a:r>
            <a:r>
              <a:rPr lang="en-US" sz="2000" dirty="0">
                <a:latin typeface="Century Gothic"/>
              </a:rPr>
              <a:t> </a:t>
            </a:r>
            <a:r>
              <a:rPr lang="en-US" sz="2000" b="1" dirty="0" err="1">
                <a:latin typeface="Century Gothic"/>
              </a:rPr>
              <a:t>donne</a:t>
            </a:r>
            <a:r>
              <a:rPr lang="en-US" sz="2000" b="1" dirty="0">
                <a:latin typeface="Century Gothic"/>
              </a:rPr>
              <a:t> </a:t>
            </a:r>
            <a:r>
              <a:rPr lang="en-US" sz="2000" dirty="0">
                <a:latin typeface="Century Gothic"/>
              </a:rPr>
              <a:t>du</a:t>
            </a:r>
            <a:r>
              <a:rPr lang="en-US" sz="2000" b="1" dirty="0">
                <a:latin typeface="Century Gothic"/>
              </a:rPr>
              <a:t> </a:t>
            </a:r>
            <a:r>
              <a:rPr lang="en-US" sz="2000" b="1" dirty="0" err="1">
                <a:latin typeface="Century Gothic"/>
              </a:rPr>
              <a:t>sens</a:t>
            </a:r>
            <a:r>
              <a:rPr lang="en-US" sz="2000" dirty="0">
                <a:latin typeface="Century Gothic"/>
              </a:rPr>
              <a:t>, de </a:t>
            </a:r>
            <a:r>
              <a:rPr lang="en-US" sz="2000" dirty="0" err="1">
                <a:latin typeface="Century Gothic"/>
              </a:rPr>
              <a:t>l'</a:t>
            </a:r>
            <a:r>
              <a:rPr lang="en-US" sz="2000" b="1" dirty="0" err="1">
                <a:latin typeface="Century Gothic"/>
              </a:rPr>
              <a:t>émotion</a:t>
            </a:r>
            <a:r>
              <a:rPr lang="en-US" sz="2000" dirty="0">
                <a:latin typeface="Century Gothic"/>
              </a:rPr>
              <a:t> et de </a:t>
            </a:r>
            <a:r>
              <a:rPr lang="en-US" sz="2000" dirty="0" err="1">
                <a:latin typeface="Century Gothic"/>
              </a:rPr>
              <a:t>l'</a:t>
            </a:r>
            <a:r>
              <a:rPr lang="en-US" sz="2000" b="1" dirty="0" err="1">
                <a:latin typeface="Century Gothic"/>
              </a:rPr>
              <a:t>accent</a:t>
            </a:r>
            <a:r>
              <a:rPr lang="en-US" sz="2000" b="1" dirty="0">
                <a:latin typeface="Century Gothic"/>
              </a:rPr>
              <a:t> </a:t>
            </a:r>
            <a:r>
              <a:rPr lang="en-US" sz="2000" dirty="0">
                <a:latin typeface="Century Gothic"/>
              </a:rPr>
              <a:t>aux mots.</a:t>
            </a:r>
          </a:p>
          <a:p>
            <a:pPr lvl="1"/>
            <a:endParaRPr lang="en-US" sz="2000" b="1" dirty="0">
              <a:latin typeface="Century Gothic"/>
              <a:cs typeface="Calibri"/>
            </a:endParaRPr>
          </a:p>
        </p:txBody>
      </p:sp>
      <p:sp>
        <p:nvSpPr>
          <p:cNvPr id="36" name="TextBox 35">
            <a:extLst>
              <a:ext uri="{FF2B5EF4-FFF2-40B4-BE49-F238E27FC236}">
                <a16:creationId xmlns:a16="http://schemas.microsoft.com/office/drawing/2014/main" id="{EF8EB1F8-819B-19DB-0AD1-F0CEDE592EDE}"/>
              </a:ext>
            </a:extLst>
          </p:cNvPr>
          <p:cNvSpPr txBox="1"/>
          <p:nvPr/>
        </p:nvSpPr>
        <p:spPr>
          <a:xfrm>
            <a:off x="4766736" y="782426"/>
            <a:ext cx="178845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cs typeface="Segoe UI"/>
              </a:rPr>
              <a:t>PROSODIE</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​ARTICULATION</a:t>
            </a:r>
            <a:endParaRPr lang="en-US" b="1">
              <a:cs typeface="Calibri"/>
            </a:endParaRPr>
          </a:p>
        </p:txBody>
      </p:sp>
      <p:pic>
        <p:nvPicPr>
          <p:cNvPr id="31" name="Picture 31">
            <a:extLst>
              <a:ext uri="{FF2B5EF4-FFF2-40B4-BE49-F238E27FC236}">
                <a16:creationId xmlns:a16="http://schemas.microsoft.com/office/drawing/2014/main" id="{5948629E-E220-1D66-8157-F1A10893DD14}"/>
              </a:ext>
            </a:extLst>
          </p:cNvPr>
          <p:cNvPicPr>
            <a:picLocks noChangeAspect="1"/>
          </p:cNvPicPr>
          <p:nvPr/>
        </p:nvPicPr>
        <p:blipFill>
          <a:blip r:embed="rId2"/>
          <a:stretch>
            <a:fillRect/>
          </a:stretch>
        </p:blipFill>
        <p:spPr>
          <a:xfrm>
            <a:off x="3140549" y="516068"/>
            <a:ext cx="1097056" cy="1152525"/>
          </a:xfrm>
          <a:prstGeom prst="rect">
            <a:avLst/>
          </a:prstGeom>
        </p:spPr>
      </p:pic>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3"/>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2159017" y="43341"/>
            <a:ext cx="3806307"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500" b="1" dirty="0">
                <a:latin typeface="Century Gothic"/>
              </a:rPr>
              <a:t>5 Parties de la parole</a:t>
            </a:r>
          </a:p>
        </p:txBody>
      </p:sp>
      <p:pic>
        <p:nvPicPr>
          <p:cNvPr id="9" name="Picture 9">
            <a:extLst>
              <a:ext uri="{FF2B5EF4-FFF2-40B4-BE49-F238E27FC236}">
                <a16:creationId xmlns:a16="http://schemas.microsoft.com/office/drawing/2014/main" id="{46C26EC5-125A-B352-8662-0D485491EC85}"/>
              </a:ext>
            </a:extLst>
          </p:cNvPr>
          <p:cNvPicPr>
            <a:picLocks noChangeAspect="1"/>
          </p:cNvPicPr>
          <p:nvPr/>
        </p:nvPicPr>
        <p:blipFill>
          <a:blip r:embed="rId4"/>
          <a:stretch>
            <a:fillRect/>
          </a:stretch>
        </p:blipFill>
        <p:spPr>
          <a:xfrm>
            <a:off x="3408161" y="1537704"/>
            <a:ext cx="452718" cy="439271"/>
          </a:xfrm>
          <a:prstGeom prst="rect">
            <a:avLst/>
          </a:prstGeom>
        </p:spPr>
      </p:pic>
      <p:pic>
        <p:nvPicPr>
          <p:cNvPr id="34" name="Picture 34">
            <a:extLst>
              <a:ext uri="{FF2B5EF4-FFF2-40B4-BE49-F238E27FC236}">
                <a16:creationId xmlns:a16="http://schemas.microsoft.com/office/drawing/2014/main" id="{D4B5EDEB-1AB1-1276-20F8-283D262A7EB6}"/>
              </a:ext>
            </a:extLst>
          </p:cNvPr>
          <p:cNvPicPr>
            <a:picLocks noChangeAspect="1"/>
          </p:cNvPicPr>
          <p:nvPr/>
        </p:nvPicPr>
        <p:blipFill>
          <a:blip r:embed="rId5"/>
          <a:stretch>
            <a:fillRect/>
          </a:stretch>
        </p:blipFill>
        <p:spPr>
          <a:xfrm>
            <a:off x="2845117" y="1979217"/>
            <a:ext cx="1592356" cy="1048871"/>
          </a:xfrm>
          <a:prstGeom prst="rect">
            <a:avLst/>
          </a:prstGeom>
        </p:spPr>
      </p:pic>
      <p:pic>
        <p:nvPicPr>
          <p:cNvPr id="18" name="Picture 18">
            <a:extLst>
              <a:ext uri="{FF2B5EF4-FFF2-40B4-BE49-F238E27FC236}">
                <a16:creationId xmlns:a16="http://schemas.microsoft.com/office/drawing/2014/main" id="{314EE84E-2510-294E-B295-BEB7C4D26193}"/>
              </a:ext>
            </a:extLst>
          </p:cNvPr>
          <p:cNvPicPr>
            <a:picLocks noChangeAspect="1"/>
          </p:cNvPicPr>
          <p:nvPr/>
        </p:nvPicPr>
        <p:blipFill>
          <a:blip r:embed="rId6"/>
          <a:stretch>
            <a:fillRect/>
          </a:stretch>
        </p:blipFill>
        <p:spPr>
          <a:xfrm flipH="1">
            <a:off x="4112880" y="972930"/>
            <a:ext cx="609601" cy="587190"/>
          </a:xfrm>
          <a:prstGeom prst="rect">
            <a:avLst/>
          </a:prstGeom>
        </p:spPr>
      </p:pic>
      <p:sp>
        <p:nvSpPr>
          <p:cNvPr id="35" name="TextBox 34">
            <a:extLst>
              <a:ext uri="{FF2B5EF4-FFF2-40B4-BE49-F238E27FC236}">
                <a16:creationId xmlns:a16="http://schemas.microsoft.com/office/drawing/2014/main" id="{40D61B4B-13AC-BFBA-02A3-575AE9634926}"/>
              </a:ext>
            </a:extLst>
          </p:cNvPr>
          <p:cNvSpPr txBox="1"/>
          <p:nvPr/>
        </p:nvSpPr>
        <p:spPr>
          <a:xfrm>
            <a:off x="904819" y="783594"/>
            <a:ext cx="1631985"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Segoe UI"/>
              </a:rPr>
              <a:t>​</a:t>
            </a:r>
            <a:r>
              <a:rPr lang="en-US" b="1" dirty="0">
                <a:latin typeface="Century Gothic"/>
                <a:cs typeface="Segoe UI"/>
              </a:rPr>
              <a:t>RÉSONANCE</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PHONATION</a:t>
            </a:r>
          </a:p>
          <a:p>
            <a:endParaRPr lang="en-US" b="1" dirty="0">
              <a:latin typeface="Century Gothic"/>
              <a:cs typeface="Segoe UI"/>
            </a:endParaRPr>
          </a:p>
          <a:p>
            <a:endParaRPr lang="en-US" b="1" dirty="0">
              <a:latin typeface="Century Gothic"/>
              <a:cs typeface="Segoe UI"/>
            </a:endParaRPr>
          </a:p>
          <a:p>
            <a:r>
              <a:rPr lang="en-US" b="1" dirty="0">
                <a:latin typeface="Century Gothic"/>
                <a:cs typeface="Segoe UI"/>
              </a:rPr>
              <a:t>RESPIRATION</a:t>
            </a:r>
          </a:p>
        </p:txBody>
      </p:sp>
      <p:cxnSp>
        <p:nvCxnSpPr>
          <p:cNvPr id="37" name="Straight Arrow Connector 36">
            <a:extLst>
              <a:ext uri="{FF2B5EF4-FFF2-40B4-BE49-F238E27FC236}">
                <a16:creationId xmlns:a16="http://schemas.microsoft.com/office/drawing/2014/main" id="{4B65E46E-37C8-C21D-74D4-8EA39C651A1F}"/>
              </a:ext>
            </a:extLst>
          </p:cNvPr>
          <p:cNvCxnSpPr/>
          <p:nvPr/>
        </p:nvCxnSpPr>
        <p:spPr>
          <a:xfrm>
            <a:off x="2450688" y="994138"/>
            <a:ext cx="1212142" cy="14539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8" name="Straight Arrow Connector 37">
            <a:extLst>
              <a:ext uri="{FF2B5EF4-FFF2-40B4-BE49-F238E27FC236}">
                <a16:creationId xmlns:a16="http://schemas.microsoft.com/office/drawing/2014/main" id="{872B0DCE-CCDF-437E-022A-AA80EB004078}"/>
              </a:ext>
            </a:extLst>
          </p:cNvPr>
          <p:cNvCxnSpPr>
            <a:cxnSpLocks/>
          </p:cNvCxnSpPr>
          <p:nvPr/>
        </p:nvCxnSpPr>
        <p:spPr>
          <a:xfrm flipV="1">
            <a:off x="2409315" y="1689853"/>
            <a:ext cx="1122339" cy="9218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9" name="Straight Arrow Connector 38">
            <a:extLst>
              <a:ext uri="{FF2B5EF4-FFF2-40B4-BE49-F238E27FC236}">
                <a16:creationId xmlns:a16="http://schemas.microsoft.com/office/drawing/2014/main" id="{F99D7F39-6BCF-45F2-DE88-730338C1589E}"/>
              </a:ext>
            </a:extLst>
          </p:cNvPr>
          <p:cNvCxnSpPr>
            <a:cxnSpLocks/>
          </p:cNvCxnSpPr>
          <p:nvPr/>
        </p:nvCxnSpPr>
        <p:spPr>
          <a:xfrm flipV="1">
            <a:off x="2453493" y="2545001"/>
            <a:ext cx="685696" cy="6936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0" name="Straight Arrow Connector 39">
            <a:extLst>
              <a:ext uri="{FF2B5EF4-FFF2-40B4-BE49-F238E27FC236}">
                <a16:creationId xmlns:a16="http://schemas.microsoft.com/office/drawing/2014/main" id="{0060CB55-A542-E187-9D5A-342B52A36AB8}"/>
              </a:ext>
            </a:extLst>
          </p:cNvPr>
          <p:cNvCxnSpPr>
            <a:cxnSpLocks/>
          </p:cNvCxnSpPr>
          <p:nvPr/>
        </p:nvCxnSpPr>
        <p:spPr>
          <a:xfrm flipH="1">
            <a:off x="4438049" y="944938"/>
            <a:ext cx="391201" cy="2335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1" name="Straight Arrow Connector 40">
            <a:extLst>
              <a:ext uri="{FF2B5EF4-FFF2-40B4-BE49-F238E27FC236}">
                <a16:creationId xmlns:a16="http://schemas.microsoft.com/office/drawing/2014/main" id="{F09DD154-FF35-C007-71A7-39DFFA2C2F7D}"/>
              </a:ext>
            </a:extLst>
          </p:cNvPr>
          <p:cNvCxnSpPr>
            <a:cxnSpLocks/>
          </p:cNvCxnSpPr>
          <p:nvPr/>
        </p:nvCxnSpPr>
        <p:spPr>
          <a:xfrm flipH="1" flipV="1">
            <a:off x="3967943" y="1289767"/>
            <a:ext cx="859407" cy="4623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3" name="Picture 13">
            <a:extLst>
              <a:ext uri="{FF2B5EF4-FFF2-40B4-BE49-F238E27FC236}">
                <a16:creationId xmlns:a16="http://schemas.microsoft.com/office/drawing/2014/main" id="{49C3340D-B3F6-E3F1-9050-4216543DE7CC}"/>
              </a:ext>
            </a:extLst>
          </p:cNvPr>
          <p:cNvPicPr>
            <a:picLocks noChangeAspect="1"/>
          </p:cNvPicPr>
          <p:nvPr/>
        </p:nvPicPr>
        <p:blipFill>
          <a:blip r:embed="rId7"/>
          <a:stretch>
            <a:fillRect/>
          </a:stretch>
        </p:blipFill>
        <p:spPr>
          <a:xfrm flipH="1">
            <a:off x="-130270" y="3455364"/>
            <a:ext cx="1402975" cy="1380563"/>
          </a:xfrm>
          <a:prstGeom prst="rect">
            <a:avLst/>
          </a:prstGeom>
        </p:spPr>
      </p:pic>
      <p:pic>
        <p:nvPicPr>
          <p:cNvPr id="7" name="Picture 21">
            <a:extLst>
              <a:ext uri="{FF2B5EF4-FFF2-40B4-BE49-F238E27FC236}">
                <a16:creationId xmlns:a16="http://schemas.microsoft.com/office/drawing/2014/main" id="{66053FF7-BAD4-8028-8E89-FF4F63C51855}"/>
              </a:ext>
            </a:extLst>
          </p:cNvPr>
          <p:cNvPicPr>
            <a:picLocks noChangeAspect="1"/>
          </p:cNvPicPr>
          <p:nvPr/>
        </p:nvPicPr>
        <p:blipFill>
          <a:blip r:embed="rId8"/>
          <a:stretch>
            <a:fillRect/>
          </a:stretch>
        </p:blipFill>
        <p:spPr>
          <a:xfrm>
            <a:off x="171509" y="8062334"/>
            <a:ext cx="1259541" cy="1219200"/>
          </a:xfrm>
          <a:prstGeom prst="rect">
            <a:avLst/>
          </a:prstGeom>
        </p:spPr>
      </p:pic>
      <p:pic>
        <p:nvPicPr>
          <p:cNvPr id="11" name="Picture 10">
            <a:extLst>
              <a:ext uri="{FF2B5EF4-FFF2-40B4-BE49-F238E27FC236}">
                <a16:creationId xmlns:a16="http://schemas.microsoft.com/office/drawing/2014/main" id="{1A2ABC1C-201A-7328-97A6-BA879C57873A}"/>
              </a:ext>
            </a:extLst>
          </p:cNvPr>
          <p:cNvPicPr>
            <a:picLocks noChangeAspect="1"/>
          </p:cNvPicPr>
          <p:nvPr/>
        </p:nvPicPr>
        <p:blipFill>
          <a:blip r:embed="rId9"/>
          <a:stretch>
            <a:fillRect/>
          </a:stretch>
        </p:blipFill>
        <p:spPr>
          <a:xfrm>
            <a:off x="177417" y="6480952"/>
            <a:ext cx="869576" cy="896471"/>
          </a:xfrm>
          <a:prstGeom prst="rect">
            <a:avLst/>
          </a:prstGeom>
        </p:spPr>
      </p:pic>
      <p:pic>
        <p:nvPicPr>
          <p:cNvPr id="14" name="Picture 42">
            <a:extLst>
              <a:ext uri="{FF2B5EF4-FFF2-40B4-BE49-F238E27FC236}">
                <a16:creationId xmlns:a16="http://schemas.microsoft.com/office/drawing/2014/main" id="{51DB3F91-1FDA-4A6C-FDD5-63975BBE0BAC}"/>
              </a:ext>
            </a:extLst>
          </p:cNvPr>
          <p:cNvPicPr>
            <a:picLocks noChangeAspect="1"/>
          </p:cNvPicPr>
          <p:nvPr/>
        </p:nvPicPr>
        <p:blipFill>
          <a:blip r:embed="rId10"/>
          <a:stretch>
            <a:fillRect/>
          </a:stretch>
        </p:blipFill>
        <p:spPr>
          <a:xfrm>
            <a:off x="94791" y="5691698"/>
            <a:ext cx="957871" cy="984110"/>
          </a:xfrm>
          <a:prstGeom prst="rect">
            <a:avLst/>
          </a:prstGeom>
        </p:spPr>
      </p:pic>
    </p:spTree>
    <p:extLst>
      <p:ext uri="{BB962C8B-B14F-4D97-AF65-F5344CB8AC3E}">
        <p14:creationId xmlns:p14="http://schemas.microsoft.com/office/powerpoint/2010/main" val="20767793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8B8B001-4AA6-4AD0-82FC-BC8992770459}">
  <ds:schemaRefs>
    <ds:schemaRef ds:uri="http://schemas.microsoft.com/sharepoint/v3/contenttype/forms"/>
  </ds:schemaRefs>
</ds:datastoreItem>
</file>

<file path=customXml/itemProps2.xml><?xml version="1.0" encoding="utf-8"?>
<ds:datastoreItem xmlns:ds="http://schemas.openxmlformats.org/officeDocument/2006/customXml" ds:itemID="{31D2C3FE-E5F3-4911-B6FE-0090AB7CD92C}">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3.xml><?xml version="1.0" encoding="utf-8"?>
<ds:datastoreItem xmlns:ds="http://schemas.openxmlformats.org/officeDocument/2006/customXml" ds:itemID="{7AD887CE-EA5A-4716-9B24-FB26A4EDF1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176</TotalTime>
  <Words>298</Words>
  <Application>Microsoft Office PowerPoint</Application>
  <PresentationFormat>Custom</PresentationFormat>
  <Paragraphs>118</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Century Gothic</vt:lpstr>
      <vt:lpstr>Open Sans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849</cp:revision>
  <dcterms:created xsi:type="dcterms:W3CDTF">2023-02-10T20:27:58Z</dcterms:created>
  <dcterms:modified xsi:type="dcterms:W3CDTF">2024-11-19T17:55:05Z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