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31" r:id="rId6"/>
    <p:sldId id="319" r:id="rId7"/>
    <p:sldId id="318" r:id="rId8"/>
    <p:sldId id="328" r:id="rId9"/>
    <p:sldId id="320" r:id="rId10"/>
    <p:sldId id="329" r:id="rId11"/>
    <p:sldId id="321" r:id="rId12"/>
    <p:sldId id="322" r:id="rId13"/>
    <p:sldId id="323" r:id="rId14"/>
    <p:sldId id="326" r:id="rId15"/>
    <p:sldId id="324" r:id="rId16"/>
    <p:sldId id="327" r:id="rId17"/>
    <p:sldId id="325" r:id="rId18"/>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FDC69D-27AD-4E91-B72E-0E20AECE7B01}" v="1" dt="2024-12-02T19:09:57.9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26FDC69D-27AD-4E91-B72E-0E20AECE7B01}"/>
    <pc:docChg chg="addSld delSld modSld">
      <pc:chgData name="Laura Dunn" userId="a1b48991-b855-4e9d-9b46-097d553f086f" providerId="ADAL" clId="{26FDC69D-27AD-4E91-B72E-0E20AECE7B01}" dt="2024-12-02T19:10:20.013" v="5" actId="14100"/>
      <pc:docMkLst>
        <pc:docMk/>
      </pc:docMkLst>
      <pc:sldChg chg="del">
        <pc:chgData name="Laura Dunn" userId="a1b48991-b855-4e9d-9b46-097d553f086f" providerId="ADAL" clId="{26FDC69D-27AD-4E91-B72E-0E20AECE7B01}" dt="2024-12-02T19:10:00.218" v="1" actId="47"/>
        <pc:sldMkLst>
          <pc:docMk/>
          <pc:sldMk cId="1806885301" sldId="330"/>
        </pc:sldMkLst>
      </pc:sldChg>
      <pc:sldChg chg="modSp add mod">
        <pc:chgData name="Laura Dunn" userId="a1b48991-b855-4e9d-9b46-097d553f086f" providerId="ADAL" clId="{26FDC69D-27AD-4E91-B72E-0E20AECE7B01}" dt="2024-12-02T19:10:20.013" v="5" actId="14100"/>
        <pc:sldMkLst>
          <pc:docMk/>
          <pc:sldMk cId="404696796" sldId="331"/>
        </pc:sldMkLst>
        <pc:spChg chg="mod">
          <ac:chgData name="Laura Dunn" userId="a1b48991-b855-4e9d-9b46-097d553f086f" providerId="ADAL" clId="{26FDC69D-27AD-4E91-B72E-0E20AECE7B01}" dt="2024-12-02T19:10:20.013" v="5" actId="14100"/>
          <ac:spMkLst>
            <pc:docMk/>
            <pc:sldMk cId="404696796" sldId="331"/>
            <ac:spMk id="3" creationId="{2615CA48-11DB-489D-DDFF-1FCF87D1D3FC}"/>
          </ac:spMkLst>
        </pc:spChg>
      </pc:sldChg>
    </pc:docChg>
  </pc:docChgLst>
  <pc:docChgLst>
    <pc:chgData name="Laura Dunn" userId="S::laudunn@toh.ca::a1b48991-b855-4e9d-9b46-097d553f086f" providerId="AD" clId="Web-{BE3F99F9-3EAD-5D42-346A-AEC2E059D514}"/>
    <pc:docChg chg="modSld">
      <pc:chgData name="Laura Dunn" userId="S::laudunn@toh.ca::a1b48991-b855-4e9d-9b46-097d553f086f" providerId="AD" clId="Web-{BE3F99F9-3EAD-5D42-346A-AEC2E059D514}" dt="2024-02-07T13:22:31.884" v="95" actId="1076"/>
      <pc:docMkLst>
        <pc:docMk/>
      </pc:docMkLst>
      <pc:sldChg chg="addSp delSp modSp">
        <pc:chgData name="Laura Dunn" userId="S::laudunn@toh.ca::a1b48991-b855-4e9d-9b46-097d553f086f" providerId="AD" clId="Web-{BE3F99F9-3EAD-5D42-346A-AEC2E059D514}" dt="2024-02-07T13:22:31.884" v="95" actId="1076"/>
        <pc:sldMkLst>
          <pc:docMk/>
          <pc:sldMk cId="1525604267" sldId="322"/>
        </pc:sldMkLst>
        <pc:spChg chg="del">
          <ac:chgData name="Laura Dunn" userId="S::laudunn@toh.ca::a1b48991-b855-4e9d-9b46-097d553f086f" providerId="AD" clId="Web-{BE3F99F9-3EAD-5D42-346A-AEC2E059D514}" dt="2024-02-07T13:19:01.965" v="17"/>
          <ac:spMkLst>
            <pc:docMk/>
            <pc:sldMk cId="1525604267" sldId="322"/>
            <ac:spMk id="2" creationId="{1A115314-FE1F-F786-8B2A-1B895C0E8FC8}"/>
          </ac:spMkLst>
        </pc:spChg>
        <pc:spChg chg="mod">
          <ac:chgData name="Laura Dunn" userId="S::laudunn@toh.ca::a1b48991-b855-4e9d-9b46-097d553f086f" providerId="AD" clId="Web-{BE3F99F9-3EAD-5D42-346A-AEC2E059D514}" dt="2024-02-07T13:22:12.072" v="92" actId="20577"/>
          <ac:spMkLst>
            <pc:docMk/>
            <pc:sldMk cId="1525604267" sldId="322"/>
            <ac:spMk id="7" creationId="{D044F67A-56F7-05E4-8E59-DE732D2CD0D6}"/>
          </ac:spMkLst>
        </pc:spChg>
        <pc:spChg chg="mod">
          <ac:chgData name="Laura Dunn" userId="S::laudunn@toh.ca::a1b48991-b855-4e9d-9b46-097d553f086f" providerId="AD" clId="Web-{BE3F99F9-3EAD-5D42-346A-AEC2E059D514}" dt="2024-02-07T13:22:28.525" v="94" actId="1076"/>
          <ac:spMkLst>
            <pc:docMk/>
            <pc:sldMk cId="1525604267" sldId="322"/>
            <ac:spMk id="12" creationId="{4BDCC9E7-83FD-E323-6FF7-16ED9C99CD86}"/>
          </ac:spMkLst>
        </pc:spChg>
        <pc:graphicFrameChg chg="mod modGraphic">
          <ac:chgData name="Laura Dunn" userId="S::laudunn@toh.ca::a1b48991-b855-4e9d-9b46-097d553f086f" providerId="AD" clId="Web-{BE3F99F9-3EAD-5D42-346A-AEC2E059D514}" dt="2024-02-07T13:21:20.651" v="80"/>
          <ac:graphicFrameMkLst>
            <pc:docMk/>
            <pc:sldMk cId="1525604267" sldId="322"/>
            <ac:graphicFrameMk id="37" creationId="{8C454B20-57CE-C76F-1B04-BF220FE806B2}"/>
          </ac:graphicFrameMkLst>
        </pc:graphicFrameChg>
        <pc:picChg chg="mod">
          <ac:chgData name="Laura Dunn" userId="S::laudunn@toh.ca::a1b48991-b855-4e9d-9b46-097d553f086f" providerId="AD" clId="Web-{BE3F99F9-3EAD-5D42-346A-AEC2E059D514}" dt="2024-02-07T13:19:08.387" v="19" actId="1076"/>
          <ac:picMkLst>
            <pc:docMk/>
            <pc:sldMk cId="1525604267" sldId="322"/>
            <ac:picMk id="4" creationId="{0F922AFA-FED2-9AA0-3903-B8BE759EF641}"/>
          </ac:picMkLst>
        </pc:picChg>
        <pc:picChg chg="add mod">
          <ac:chgData name="Laura Dunn" userId="S::laudunn@toh.ca::a1b48991-b855-4e9d-9b46-097d553f086f" providerId="AD" clId="Web-{BE3F99F9-3EAD-5D42-346A-AEC2E059D514}" dt="2024-02-07T13:22:23.900" v="93" actId="1076"/>
          <ac:picMkLst>
            <pc:docMk/>
            <pc:sldMk cId="1525604267" sldId="322"/>
            <ac:picMk id="5" creationId="{644E8BB0-6B7C-929D-9942-9234A9E0CC7B}"/>
          </ac:picMkLst>
        </pc:picChg>
        <pc:picChg chg="mod">
          <ac:chgData name="Laura Dunn" userId="S::laudunn@toh.ca::a1b48991-b855-4e9d-9b46-097d553f086f" providerId="AD" clId="Web-{BE3F99F9-3EAD-5D42-346A-AEC2E059D514}" dt="2024-02-07T13:21:30.510" v="81" actId="1076"/>
          <ac:picMkLst>
            <pc:docMk/>
            <pc:sldMk cId="1525604267" sldId="322"/>
            <ac:picMk id="14" creationId="{FB528A8F-300E-E84F-1CB8-D76D1724BCA0}"/>
          </ac:picMkLst>
        </pc:picChg>
        <pc:picChg chg="mod">
          <ac:chgData name="Laura Dunn" userId="S::laudunn@toh.ca::a1b48991-b855-4e9d-9b46-097d553f086f" providerId="AD" clId="Web-{BE3F99F9-3EAD-5D42-346A-AEC2E059D514}" dt="2024-02-07T13:22:31.884" v="95" actId="1076"/>
          <ac:picMkLst>
            <pc:docMk/>
            <pc:sldMk cId="1525604267" sldId="322"/>
            <ac:picMk id="20" creationId="{3FB00D3F-3F9B-24E2-09EE-E52E6098200C}"/>
          </ac:picMkLst>
        </pc:picChg>
        <pc:picChg chg="mod">
          <ac:chgData name="Laura Dunn" userId="S::laudunn@toh.ca::a1b48991-b855-4e9d-9b46-097d553f086f" providerId="AD" clId="Web-{BE3F99F9-3EAD-5D42-346A-AEC2E059D514}" dt="2024-02-07T13:21:10.901" v="78" actId="1076"/>
          <ac:picMkLst>
            <pc:docMk/>
            <pc:sldMk cId="1525604267" sldId="322"/>
            <ac:picMk id="23" creationId="{FC989AE4-24E8-CBCD-5122-96547817BB72}"/>
          </ac:picMkLst>
        </pc:picChg>
        <pc:picChg chg="mod">
          <ac:chgData name="Laura Dunn" userId="S::laudunn@toh.ca::a1b48991-b855-4e9d-9b46-097d553f086f" providerId="AD" clId="Web-{BE3F99F9-3EAD-5D42-346A-AEC2E059D514}" dt="2024-02-07T13:21:37.838" v="82" actId="1076"/>
          <ac:picMkLst>
            <pc:docMk/>
            <pc:sldMk cId="1525604267" sldId="322"/>
            <ac:picMk id="28" creationId="{11B3113F-E591-A021-FFA6-918512815569}"/>
          </ac:picMkLst>
        </pc:picChg>
      </pc:sldChg>
    </pc:docChg>
  </pc:docChgLst>
  <pc:docChgLst>
    <pc:chgData name="Laura Dunn" userId="S::laudunn@toh.ca::a1b48991-b855-4e9d-9b46-097d553f086f" providerId="AD" clId="Web-{15DC6F87-01AC-E089-77DF-9BCC2A2450D6}"/>
    <pc:docChg chg="modSld">
      <pc:chgData name="Laura Dunn" userId="S::laudunn@toh.ca::a1b48991-b855-4e9d-9b46-097d553f086f" providerId="AD" clId="Web-{15DC6F87-01AC-E089-77DF-9BCC2A2450D6}" dt="2024-02-16T15:20:14.535" v="21" actId="1076"/>
      <pc:docMkLst>
        <pc:docMk/>
      </pc:docMkLst>
      <pc:sldChg chg="modSp">
        <pc:chgData name="Laura Dunn" userId="S::laudunn@toh.ca::a1b48991-b855-4e9d-9b46-097d553f086f" providerId="AD" clId="Web-{15DC6F87-01AC-E089-77DF-9BCC2A2450D6}" dt="2024-02-16T15:20:14.535" v="21" actId="1076"/>
        <pc:sldMkLst>
          <pc:docMk/>
          <pc:sldMk cId="1806885301" sldId="330"/>
        </pc:sldMkLst>
        <pc:spChg chg="mod">
          <ac:chgData name="Laura Dunn" userId="S::laudunn@toh.ca::a1b48991-b855-4e9d-9b46-097d553f086f" providerId="AD" clId="Web-{15DC6F87-01AC-E089-77DF-9BCC2A2450D6}" dt="2024-02-16T15:19:49.378" v="16" actId="1076"/>
          <ac:spMkLst>
            <pc:docMk/>
            <pc:sldMk cId="1806885301" sldId="330"/>
            <ac:spMk id="6" creationId="{5EB0DE7A-6D09-CB2E-8416-78065D2401C3}"/>
          </ac:spMkLst>
        </pc:spChg>
        <pc:spChg chg="mod">
          <ac:chgData name="Laura Dunn" userId="S::laudunn@toh.ca::a1b48991-b855-4e9d-9b46-097d553f086f" providerId="AD" clId="Web-{15DC6F87-01AC-E089-77DF-9BCC2A2450D6}" dt="2024-02-16T15:20:14.535" v="21" actId="1076"/>
          <ac:spMkLst>
            <pc:docMk/>
            <pc:sldMk cId="1806885301" sldId="330"/>
            <ac:spMk id="7" creationId="{E4D26230-A931-B9B7-F6CD-F5D5C394CC80}"/>
          </ac:spMkLst>
        </pc:spChg>
      </pc:sldChg>
    </pc:docChg>
  </pc:docChgLst>
  <pc:docChgLst>
    <pc:chgData name="Laura Dunn" userId="S::laudunn@toh.ca::a1b48991-b855-4e9d-9b46-097d553f086f" providerId="AD" clId="Web-{A31E2B87-D9CC-7B89-F64C-637AA9E12389}"/>
    <pc:docChg chg="modSld">
      <pc:chgData name="Laura Dunn" userId="S::laudunn@toh.ca::a1b48991-b855-4e9d-9b46-097d553f086f" providerId="AD" clId="Web-{A31E2B87-D9CC-7B89-F64C-637AA9E12389}" dt="2024-02-07T12:56:58.397" v="87" actId="1076"/>
      <pc:docMkLst>
        <pc:docMk/>
      </pc:docMkLst>
      <pc:sldChg chg="addSp delSp modSp">
        <pc:chgData name="Laura Dunn" userId="S::laudunn@toh.ca::a1b48991-b855-4e9d-9b46-097d553f086f" providerId="AD" clId="Web-{A31E2B87-D9CC-7B89-F64C-637AA9E12389}" dt="2024-02-07T12:56:58.397" v="87" actId="1076"/>
        <pc:sldMkLst>
          <pc:docMk/>
          <pc:sldMk cId="2240796185" sldId="319"/>
        </pc:sldMkLst>
        <pc:spChg chg="mod">
          <ac:chgData name="Laura Dunn" userId="S::laudunn@toh.ca::a1b48991-b855-4e9d-9b46-097d553f086f" providerId="AD" clId="Web-{A31E2B87-D9CC-7B89-F64C-637AA9E12389}" dt="2024-02-07T12:56:08.803" v="81" actId="14100"/>
          <ac:spMkLst>
            <pc:docMk/>
            <pc:sldMk cId="2240796185" sldId="319"/>
            <ac:spMk id="3" creationId="{28294207-C464-05D3-6153-249C49AFFBC2}"/>
          </ac:spMkLst>
        </pc:spChg>
        <pc:spChg chg="mod">
          <ac:chgData name="Laura Dunn" userId="S::laudunn@toh.ca::a1b48991-b855-4e9d-9b46-097d553f086f" providerId="AD" clId="Web-{A31E2B87-D9CC-7B89-F64C-637AA9E12389}" dt="2024-02-07T12:56:21.553" v="82" actId="1076"/>
          <ac:spMkLst>
            <pc:docMk/>
            <pc:sldMk cId="2240796185" sldId="319"/>
            <ac:spMk id="5" creationId="{BDC9F0D2-3669-07A8-FF35-B273499040A6}"/>
          </ac:spMkLst>
        </pc:spChg>
        <pc:spChg chg="del">
          <ac:chgData name="Laura Dunn" userId="S::laudunn@toh.ca::a1b48991-b855-4e9d-9b46-097d553f086f" providerId="AD" clId="Web-{A31E2B87-D9CC-7B89-F64C-637AA9E12389}" dt="2024-02-07T12:48:44.735" v="6"/>
          <ac:spMkLst>
            <pc:docMk/>
            <pc:sldMk cId="2240796185" sldId="319"/>
            <ac:spMk id="6" creationId="{D835422B-D565-722B-CA9F-1F864BDAAB5A}"/>
          </ac:spMkLst>
        </pc:spChg>
        <pc:spChg chg="mod">
          <ac:chgData name="Laura Dunn" userId="S::laudunn@toh.ca::a1b48991-b855-4e9d-9b46-097d553f086f" providerId="AD" clId="Web-{A31E2B87-D9CC-7B89-F64C-637AA9E12389}" dt="2024-02-07T12:56:58.397" v="87" actId="1076"/>
          <ac:spMkLst>
            <pc:docMk/>
            <pc:sldMk cId="2240796185" sldId="319"/>
            <ac:spMk id="12" creationId="{4BDCC9E7-83FD-E323-6FF7-16ED9C99CD86}"/>
          </ac:spMkLst>
        </pc:spChg>
        <pc:graphicFrameChg chg="mod modGraphic">
          <ac:chgData name="Laura Dunn" userId="S::laudunn@toh.ca::a1b48991-b855-4e9d-9b46-097d553f086f" providerId="AD" clId="Web-{A31E2B87-D9CC-7B89-F64C-637AA9E12389}" dt="2024-02-07T12:55:54.397" v="80"/>
          <ac:graphicFrameMkLst>
            <pc:docMk/>
            <pc:sldMk cId="2240796185" sldId="319"/>
            <ac:graphicFrameMk id="37" creationId="{8C454B20-57CE-C76F-1B04-BF220FE806B2}"/>
          </ac:graphicFrameMkLst>
        </pc:graphicFrameChg>
        <pc:picChg chg="add mod">
          <ac:chgData name="Laura Dunn" userId="S::laudunn@toh.ca::a1b48991-b855-4e9d-9b46-097d553f086f" providerId="AD" clId="Web-{A31E2B87-D9CC-7B89-F64C-637AA9E12389}" dt="2024-02-07T12:56:33.850" v="85" actId="14100"/>
          <ac:picMkLst>
            <pc:docMk/>
            <pc:sldMk cId="2240796185" sldId="319"/>
            <ac:picMk id="2" creationId="{D135EE7B-6F62-49D4-8A3F-3F8789BF1124}"/>
          </ac:picMkLst>
        </pc:picChg>
        <pc:picChg chg="mod">
          <ac:chgData name="Laura Dunn" userId="S::laudunn@toh.ca::a1b48991-b855-4e9d-9b46-097d553f086f" providerId="AD" clId="Web-{A31E2B87-D9CC-7B89-F64C-637AA9E12389}" dt="2024-02-07T12:54:46.661" v="61" actId="14100"/>
          <ac:picMkLst>
            <pc:docMk/>
            <pc:sldMk cId="2240796185" sldId="319"/>
            <ac:picMk id="4" creationId="{0F922AFA-FED2-9AA0-3903-B8BE759EF641}"/>
          </ac:picMkLst>
        </pc:picChg>
        <pc:picChg chg="mod">
          <ac:chgData name="Laura Dunn" userId="S::laudunn@toh.ca::a1b48991-b855-4e9d-9b46-097d553f086f" providerId="AD" clId="Web-{A31E2B87-D9CC-7B89-F64C-637AA9E12389}" dt="2024-02-07T12:56:26.741" v="83" actId="1076"/>
          <ac:picMkLst>
            <pc:docMk/>
            <pc:sldMk cId="2240796185" sldId="319"/>
            <ac:picMk id="20" creationId="{3FB00D3F-3F9B-24E2-09EE-E52E6098200C}"/>
          </ac:picMkLst>
        </pc:picChg>
        <pc:picChg chg="mod">
          <ac:chgData name="Laura Dunn" userId="S::laudunn@toh.ca::a1b48991-b855-4e9d-9b46-097d553f086f" providerId="AD" clId="Web-{A31E2B87-D9CC-7B89-F64C-637AA9E12389}" dt="2024-02-07T12:53:48.989" v="53" actId="1076"/>
          <ac:picMkLst>
            <pc:docMk/>
            <pc:sldMk cId="2240796185" sldId="319"/>
            <ac:picMk id="23" creationId="{FC989AE4-24E8-CBCD-5122-96547817BB72}"/>
          </ac:picMkLst>
        </pc:picChg>
      </pc:sldChg>
    </pc:docChg>
  </pc:docChgLst>
  <pc:docChgLst>
    <pc:chgData name="Laura Dunn" userId="S::laudunn@toh.ca::a1b48991-b855-4e9d-9b46-097d553f086f" providerId="AD" clId="Web-{A29FD6CC-2402-7488-647B-5804FB17994B}"/>
    <pc:docChg chg="modSld">
      <pc:chgData name="Laura Dunn" userId="S::laudunn@toh.ca::a1b48991-b855-4e9d-9b46-097d553f086f" providerId="AD" clId="Web-{A29FD6CC-2402-7488-647B-5804FB17994B}" dt="2024-02-14T16:43:33.606" v="9" actId="20577"/>
      <pc:docMkLst>
        <pc:docMk/>
      </pc:docMkLst>
      <pc:sldChg chg="modSp">
        <pc:chgData name="Laura Dunn" userId="S::laudunn@toh.ca::a1b48991-b855-4e9d-9b46-097d553f086f" providerId="AD" clId="Web-{A29FD6CC-2402-7488-647B-5804FB17994B}" dt="2024-02-14T16:43:33.606" v="9" actId="20577"/>
        <pc:sldMkLst>
          <pc:docMk/>
          <pc:sldMk cId="1806885301" sldId="330"/>
        </pc:sldMkLst>
        <pc:spChg chg="mod">
          <ac:chgData name="Laura Dunn" userId="S::laudunn@toh.ca::a1b48991-b855-4e9d-9b46-097d553f086f" providerId="AD" clId="Web-{A29FD6CC-2402-7488-647B-5804FB17994B}" dt="2024-02-14T16:43:33.606" v="9" actId="20577"/>
          <ac:spMkLst>
            <pc:docMk/>
            <pc:sldMk cId="1806885301" sldId="330"/>
            <ac:spMk id="6" creationId="{5EB0DE7A-6D09-CB2E-8416-78065D2401C3}"/>
          </ac:spMkLst>
        </pc:spChg>
      </pc:sldChg>
    </pc:docChg>
  </pc:docChgLst>
  <pc:docChgLst>
    <pc:chgData name="Laura Dunn" userId="S::laudunn@toh.ca::a1b48991-b855-4e9d-9b46-097d553f086f" providerId="AD" clId="Web-{071162A3-630C-63B3-CE69-79AE0D9BEDA2}"/>
    <pc:docChg chg="modSld">
      <pc:chgData name="Laura Dunn" userId="S::laudunn@toh.ca::a1b48991-b855-4e9d-9b46-097d553f086f" providerId="AD" clId="Web-{071162A3-630C-63B3-CE69-79AE0D9BEDA2}" dt="2024-02-07T13:26:55.746" v="37" actId="14100"/>
      <pc:docMkLst>
        <pc:docMk/>
      </pc:docMkLst>
      <pc:sldChg chg="modSp">
        <pc:chgData name="Laura Dunn" userId="S::laudunn@toh.ca::a1b48991-b855-4e9d-9b46-097d553f086f" providerId="AD" clId="Web-{071162A3-630C-63B3-CE69-79AE0D9BEDA2}" dt="2024-02-07T13:26:55.746" v="37" actId="14100"/>
        <pc:sldMkLst>
          <pc:docMk/>
          <pc:sldMk cId="1525604267" sldId="322"/>
        </pc:sldMkLst>
        <pc:spChg chg="mod">
          <ac:chgData name="Laura Dunn" userId="S::laudunn@toh.ca::a1b48991-b855-4e9d-9b46-097d553f086f" providerId="AD" clId="Web-{071162A3-630C-63B3-CE69-79AE0D9BEDA2}" dt="2024-02-07T13:24:40.307" v="21" actId="1076"/>
          <ac:spMkLst>
            <pc:docMk/>
            <pc:sldMk cId="1525604267" sldId="322"/>
            <ac:spMk id="3" creationId="{28294207-C464-05D3-6153-249C49AFFBC2}"/>
          </ac:spMkLst>
        </pc:spChg>
        <pc:graphicFrameChg chg="mod modGraphic">
          <ac:chgData name="Laura Dunn" userId="S::laudunn@toh.ca::a1b48991-b855-4e9d-9b46-097d553f086f" providerId="AD" clId="Web-{071162A3-630C-63B3-CE69-79AE0D9BEDA2}" dt="2024-02-07T13:25:44.073" v="29" actId="1076"/>
          <ac:graphicFrameMkLst>
            <pc:docMk/>
            <pc:sldMk cId="1525604267" sldId="322"/>
            <ac:graphicFrameMk id="37" creationId="{8C454B20-57CE-C76F-1B04-BF220FE806B2}"/>
          </ac:graphicFrameMkLst>
        </pc:graphicFrameChg>
        <pc:picChg chg="mod">
          <ac:chgData name="Laura Dunn" userId="S::laudunn@toh.ca::a1b48991-b855-4e9d-9b46-097d553f086f" providerId="AD" clId="Web-{071162A3-630C-63B3-CE69-79AE0D9BEDA2}" dt="2024-02-07T13:26:55.746" v="37" actId="14100"/>
          <ac:picMkLst>
            <pc:docMk/>
            <pc:sldMk cId="1525604267" sldId="322"/>
            <ac:picMk id="14" creationId="{FB528A8F-300E-E84F-1CB8-D76D1724BCA0}"/>
          </ac:picMkLst>
        </pc:picChg>
        <pc:picChg chg="mod">
          <ac:chgData name="Laura Dunn" userId="S::laudunn@toh.ca::a1b48991-b855-4e9d-9b46-097d553f086f" providerId="AD" clId="Web-{071162A3-630C-63B3-CE69-79AE0D9BEDA2}" dt="2024-02-07T13:26:42.215" v="35" actId="14100"/>
          <ac:picMkLst>
            <pc:docMk/>
            <pc:sldMk cId="1525604267" sldId="322"/>
            <ac:picMk id="17" creationId="{7E8AE20D-F795-42B6-2363-37F55B50D0B0}"/>
          </ac:picMkLst>
        </pc:picChg>
        <pc:picChg chg="mod">
          <ac:chgData name="Laura Dunn" userId="S::laudunn@toh.ca::a1b48991-b855-4e9d-9b46-097d553f086f" providerId="AD" clId="Web-{071162A3-630C-63B3-CE69-79AE0D9BEDA2}" dt="2024-02-07T13:25:15.214" v="25" actId="1076"/>
          <ac:picMkLst>
            <pc:docMk/>
            <pc:sldMk cId="1525604267" sldId="322"/>
            <ac:picMk id="18" creationId="{FF2D7407-2408-8ABC-5E08-D22969FB6231}"/>
          </ac:picMkLst>
        </pc:picChg>
        <pc:picChg chg="mod">
          <ac:chgData name="Laura Dunn" userId="S::laudunn@toh.ca::a1b48991-b855-4e9d-9b46-097d553f086f" providerId="AD" clId="Web-{071162A3-630C-63B3-CE69-79AE0D9BEDA2}" dt="2024-02-07T13:24:54.495" v="22" actId="1076"/>
          <ac:picMkLst>
            <pc:docMk/>
            <pc:sldMk cId="1525604267" sldId="322"/>
            <ac:picMk id="23" creationId="{FC989AE4-24E8-CBCD-5122-96547817BB72}"/>
          </ac:picMkLst>
        </pc:picChg>
        <pc:picChg chg="mod">
          <ac:chgData name="Laura Dunn" userId="S::laudunn@toh.ca::a1b48991-b855-4e9d-9b46-097d553f086f" providerId="AD" clId="Web-{071162A3-630C-63B3-CE69-79AE0D9BEDA2}" dt="2024-02-07T13:26:33.417" v="33" actId="14100"/>
          <ac:picMkLst>
            <pc:docMk/>
            <pc:sldMk cId="1525604267" sldId="322"/>
            <ac:picMk id="24" creationId="{9D5DA2CF-8C8F-ECC7-3C08-3D2471FF474E}"/>
          </ac:picMkLst>
        </pc:picChg>
        <pc:picChg chg="mod">
          <ac:chgData name="Laura Dunn" userId="S::laudunn@toh.ca::a1b48991-b855-4e9d-9b46-097d553f086f" providerId="AD" clId="Web-{071162A3-630C-63B3-CE69-79AE0D9BEDA2}" dt="2024-02-07T13:26:49.027" v="36" actId="1076"/>
          <ac:picMkLst>
            <pc:docMk/>
            <pc:sldMk cId="1525604267" sldId="322"/>
            <ac:picMk id="28" creationId="{11B3113F-E591-A021-FFA6-918512815569}"/>
          </ac:picMkLst>
        </pc:picChg>
        <pc:picChg chg="mod">
          <ac:chgData name="Laura Dunn" userId="S::laudunn@toh.ca::a1b48991-b855-4e9d-9b46-097d553f086f" providerId="AD" clId="Web-{071162A3-630C-63B3-CE69-79AE0D9BEDA2}" dt="2024-02-07T13:26:04.980" v="31" actId="1076"/>
          <ac:picMkLst>
            <pc:docMk/>
            <pc:sldMk cId="1525604267" sldId="322"/>
            <ac:picMk id="31" creationId="{0F6A1A01-C21A-1F6B-D929-0B481B434542}"/>
          </ac:picMkLst>
        </pc:picChg>
        <pc:picChg chg="mod">
          <ac:chgData name="Laura Dunn" userId="S::laudunn@toh.ca::a1b48991-b855-4e9d-9b46-097d553f086f" providerId="AD" clId="Web-{071162A3-630C-63B3-CE69-79AE0D9BEDA2}" dt="2024-02-07T13:26:37.683" v="34" actId="14100"/>
          <ac:picMkLst>
            <pc:docMk/>
            <pc:sldMk cId="1525604267" sldId="322"/>
            <ac:picMk id="34" creationId="{F75986E7-C9C5-4488-91F3-291E85F3071D}"/>
          </ac:picMkLst>
        </pc:picChg>
        <pc:picChg chg="mod">
          <ac:chgData name="Laura Dunn" userId="S::laudunn@toh.ca::a1b48991-b855-4e9d-9b46-097d553f086f" providerId="AD" clId="Web-{071162A3-630C-63B3-CE69-79AE0D9BEDA2}" dt="2024-02-07T13:25:55.073" v="30" actId="1076"/>
          <ac:picMkLst>
            <pc:docMk/>
            <pc:sldMk cId="1525604267" sldId="322"/>
            <ac:picMk id="36" creationId="{A128CB8F-9C4C-2525-74AB-C2822748E94A}"/>
          </ac:picMkLst>
        </pc:picChg>
        <pc:picChg chg="mod">
          <ac:chgData name="Laura Dunn" userId="S::laudunn@toh.ca::a1b48991-b855-4e9d-9b46-097d553f086f" providerId="AD" clId="Web-{071162A3-630C-63B3-CE69-79AE0D9BEDA2}" dt="2024-02-07T13:26:19.667" v="32" actId="1076"/>
          <ac:picMkLst>
            <pc:docMk/>
            <pc:sldMk cId="1525604267" sldId="322"/>
            <ac:picMk id="41" creationId="{68892AE3-8C77-4061-F7B3-46B6DDEA1734}"/>
          </ac:picMkLst>
        </pc:picChg>
      </pc:sldChg>
    </pc:docChg>
  </pc:docChgLst>
  <pc:docChgLst>
    <pc:chgData name="Laura Dunn" userId="S::laudunn@toh.ca::a1b48991-b855-4e9d-9b46-097d553f086f" providerId="AD" clId="Web-{C32B3361-8648-CA5D-8621-3D9315513DAF}"/>
    <pc:docChg chg="modSld">
      <pc:chgData name="Laura Dunn" userId="S::laudunn@toh.ca::a1b48991-b855-4e9d-9b46-097d553f086f" providerId="AD" clId="Web-{C32B3361-8648-CA5D-8621-3D9315513DAF}" dt="2024-02-14T15:54:06.479" v="0" actId="1076"/>
      <pc:docMkLst>
        <pc:docMk/>
      </pc:docMkLst>
      <pc:sldChg chg="modSp">
        <pc:chgData name="Laura Dunn" userId="S::laudunn@toh.ca::a1b48991-b855-4e9d-9b46-097d553f086f" providerId="AD" clId="Web-{C32B3361-8648-CA5D-8621-3D9315513DAF}" dt="2024-02-14T15:54:06.479" v="0" actId="1076"/>
        <pc:sldMkLst>
          <pc:docMk/>
          <pc:sldMk cId="1806885301" sldId="330"/>
        </pc:sldMkLst>
        <pc:spChg chg="mod">
          <ac:chgData name="Laura Dunn" userId="S::laudunn@toh.ca::a1b48991-b855-4e9d-9b46-097d553f086f" providerId="AD" clId="Web-{C32B3361-8648-CA5D-8621-3D9315513DAF}" dt="2024-02-14T15:54:06.479" v="0" actId="1076"/>
          <ac:spMkLst>
            <pc:docMk/>
            <pc:sldMk cId="1806885301" sldId="330"/>
            <ac:spMk id="7" creationId="{E4D26230-A931-B9B7-F6CD-F5D5C394CC80}"/>
          </ac:spMkLst>
        </pc:spChg>
      </pc:sldChg>
    </pc:docChg>
  </pc:docChgLst>
  <pc:docChgLst>
    <pc:chgData name="Laura Dunn" userId="S::laudunn@toh.ca::a1b48991-b855-4e9d-9b46-097d553f086f" providerId="AD" clId="Web-{8473F5D9-1630-5A9E-276F-132A29BF6830}"/>
    <pc:docChg chg="modSld">
      <pc:chgData name="Laura Dunn" userId="S::laudunn@toh.ca::a1b48991-b855-4e9d-9b46-097d553f086f" providerId="AD" clId="Web-{8473F5D9-1630-5A9E-276F-132A29BF6830}" dt="2024-02-14T15:53:17.270" v="1" actId="20577"/>
      <pc:docMkLst>
        <pc:docMk/>
      </pc:docMkLst>
      <pc:sldChg chg="modSp">
        <pc:chgData name="Laura Dunn" userId="S::laudunn@toh.ca::a1b48991-b855-4e9d-9b46-097d553f086f" providerId="AD" clId="Web-{8473F5D9-1630-5A9E-276F-132A29BF6830}" dt="2024-02-14T15:53:17.270" v="1" actId="20577"/>
        <pc:sldMkLst>
          <pc:docMk/>
          <pc:sldMk cId="1806885301" sldId="330"/>
        </pc:sldMkLst>
        <pc:spChg chg="mod">
          <ac:chgData name="Laura Dunn" userId="S::laudunn@toh.ca::a1b48991-b855-4e9d-9b46-097d553f086f" providerId="AD" clId="Web-{8473F5D9-1630-5A9E-276F-132A29BF6830}" dt="2024-02-14T15:53:17.270" v="1" actId="20577"/>
          <ac:spMkLst>
            <pc:docMk/>
            <pc:sldMk cId="1806885301" sldId="330"/>
            <ac:spMk id="6" creationId="{5EB0DE7A-6D09-CB2E-8416-78065D2401C3}"/>
          </ac:spMkLst>
        </pc:spChg>
      </pc:sldChg>
    </pc:docChg>
  </pc:docChgLst>
  <pc:docChgLst>
    <pc:chgData name="Laura Dunn" userId="S::laudunn@toh.ca::a1b48991-b855-4e9d-9b46-097d553f086f" providerId="AD" clId="Web-{2883489A-964B-4F7B-8772-2571854050A9}"/>
    <pc:docChg chg="addSld modSld sldOrd">
      <pc:chgData name="Laura Dunn" userId="S::laudunn@toh.ca::a1b48991-b855-4e9d-9b46-097d553f086f" providerId="AD" clId="Web-{2883489A-964B-4F7B-8772-2571854050A9}" dt="2024-02-14T15:49:59.180" v="39" actId="1076"/>
      <pc:docMkLst>
        <pc:docMk/>
      </pc:docMkLst>
      <pc:sldChg chg="addSp delSp modSp new ord">
        <pc:chgData name="Laura Dunn" userId="S::laudunn@toh.ca::a1b48991-b855-4e9d-9b46-097d553f086f" providerId="AD" clId="Web-{2883489A-964B-4F7B-8772-2571854050A9}" dt="2024-02-14T15:49:59.180" v="39" actId="1076"/>
        <pc:sldMkLst>
          <pc:docMk/>
          <pc:sldMk cId="1806885301" sldId="330"/>
        </pc:sldMkLst>
        <pc:spChg chg="del">
          <ac:chgData name="Laura Dunn" userId="S::laudunn@toh.ca::a1b48991-b855-4e9d-9b46-097d553f086f" providerId="AD" clId="Web-{2883489A-964B-4F7B-8772-2571854050A9}" dt="2024-02-14T15:47:46.381" v="3"/>
          <ac:spMkLst>
            <pc:docMk/>
            <pc:sldMk cId="1806885301" sldId="330"/>
            <ac:spMk id="2" creationId="{16D43F8D-24F8-E99E-A358-5E87E25BBF3E}"/>
          </ac:spMkLst>
        </pc:spChg>
        <pc:spChg chg="del">
          <ac:chgData name="Laura Dunn" userId="S::laudunn@toh.ca::a1b48991-b855-4e9d-9b46-097d553f086f" providerId="AD" clId="Web-{2883489A-964B-4F7B-8772-2571854050A9}" dt="2024-02-14T15:47:42.756" v="2"/>
          <ac:spMkLst>
            <pc:docMk/>
            <pc:sldMk cId="1806885301" sldId="330"/>
            <ac:spMk id="3" creationId="{6E47C1A8-EBB9-A152-23B4-FBCF6041D727}"/>
          </ac:spMkLst>
        </pc:spChg>
        <pc:spChg chg="add del">
          <ac:chgData name="Laura Dunn" userId="S::laudunn@toh.ca::a1b48991-b855-4e9d-9b46-097d553f086f" providerId="AD" clId="Web-{2883489A-964B-4F7B-8772-2571854050A9}" dt="2024-02-14T15:48:18.428" v="8"/>
          <ac:spMkLst>
            <pc:docMk/>
            <pc:sldMk cId="1806885301" sldId="330"/>
            <ac:spMk id="5" creationId="{9832B1C0-08B2-C22A-C049-FBB06749C1F7}"/>
          </ac:spMkLst>
        </pc:spChg>
        <pc:spChg chg="add mod">
          <ac:chgData name="Laura Dunn" userId="S::laudunn@toh.ca::a1b48991-b855-4e9d-9b46-097d553f086f" providerId="AD" clId="Web-{2883489A-964B-4F7B-8772-2571854050A9}" dt="2024-02-14T15:49:15.648" v="32" actId="20577"/>
          <ac:spMkLst>
            <pc:docMk/>
            <pc:sldMk cId="1806885301" sldId="330"/>
            <ac:spMk id="6" creationId="{5EB0DE7A-6D09-CB2E-8416-78065D2401C3}"/>
          </ac:spMkLst>
        </pc:spChg>
        <pc:spChg chg="add mod">
          <ac:chgData name="Laura Dunn" userId="S::laudunn@toh.ca::a1b48991-b855-4e9d-9b46-097d553f086f" providerId="AD" clId="Web-{2883489A-964B-4F7B-8772-2571854050A9}" dt="2024-02-14T15:49:59.180" v="39" actId="1076"/>
          <ac:spMkLst>
            <pc:docMk/>
            <pc:sldMk cId="1806885301" sldId="330"/>
            <ac:spMk id="7" creationId="{E4D26230-A931-B9B7-F6CD-F5D5C394CC80}"/>
          </ac:spMkLst>
        </pc:spChg>
        <pc:picChg chg="add mod ord">
          <ac:chgData name="Laura Dunn" userId="S::laudunn@toh.ca::a1b48991-b855-4e9d-9b46-097d553f086f" providerId="AD" clId="Web-{2883489A-964B-4F7B-8772-2571854050A9}" dt="2024-02-14T15:48:21.725" v="10" actId="1076"/>
          <ac:picMkLst>
            <pc:docMk/>
            <pc:sldMk cId="1806885301" sldId="330"/>
            <ac:picMk id="4" creationId="{D5C79B4B-2B38-EF73-F529-A53291CD032C}"/>
          </ac:picMkLst>
        </pc:picChg>
      </pc:sldChg>
    </pc:docChg>
  </pc:docChgLst>
  <pc:docChgLst>
    <pc:chgData name="Laura Dunn" userId="S::laudunn@toh.ca::a1b48991-b855-4e9d-9b46-097d553f086f" providerId="AD" clId="Web-{01FA217F-B61F-DE69-1A9E-6A080C90520C}"/>
    <pc:docChg chg="modSld">
      <pc:chgData name="Laura Dunn" userId="S::laudunn@toh.ca::a1b48991-b855-4e9d-9b46-097d553f086f" providerId="AD" clId="Web-{01FA217F-B61F-DE69-1A9E-6A080C90520C}" dt="2024-02-07T14:52:44.428" v="17" actId="1076"/>
      <pc:docMkLst>
        <pc:docMk/>
      </pc:docMkLst>
      <pc:sldChg chg="delSp modSp">
        <pc:chgData name="Laura Dunn" userId="S::laudunn@toh.ca::a1b48991-b855-4e9d-9b46-097d553f086f" providerId="AD" clId="Web-{01FA217F-B61F-DE69-1A9E-6A080C90520C}" dt="2024-02-07T14:51:42.694" v="6" actId="1076"/>
        <pc:sldMkLst>
          <pc:docMk/>
          <pc:sldMk cId="2240796185" sldId="319"/>
        </pc:sldMkLst>
        <pc:spChg chg="mod">
          <ac:chgData name="Laura Dunn" userId="S::laudunn@toh.ca::a1b48991-b855-4e9d-9b46-097d553f086f" providerId="AD" clId="Web-{01FA217F-B61F-DE69-1A9E-6A080C90520C}" dt="2024-02-07T14:51:42.694" v="6" actId="1076"/>
          <ac:spMkLst>
            <pc:docMk/>
            <pc:sldMk cId="2240796185" sldId="319"/>
            <ac:spMk id="3" creationId="{28294207-C464-05D3-6153-249C49AFFBC2}"/>
          </ac:spMkLst>
        </pc:spChg>
        <pc:spChg chg="mod">
          <ac:chgData name="Laura Dunn" userId="S::laudunn@toh.ca::a1b48991-b855-4e9d-9b46-097d553f086f" providerId="AD" clId="Web-{01FA217F-B61F-DE69-1A9E-6A080C90520C}" dt="2024-02-07T14:51:30.319" v="4" actId="14100"/>
          <ac:spMkLst>
            <pc:docMk/>
            <pc:sldMk cId="2240796185" sldId="319"/>
            <ac:spMk id="12" creationId="{4BDCC9E7-83FD-E323-6FF7-16ED9C99CD86}"/>
          </ac:spMkLst>
        </pc:spChg>
        <pc:picChg chg="del">
          <ac:chgData name="Laura Dunn" userId="S::laudunn@toh.ca::a1b48991-b855-4e9d-9b46-097d553f086f" providerId="AD" clId="Web-{01FA217F-B61F-DE69-1A9E-6A080C90520C}" dt="2024-02-07T14:51:16.053" v="0"/>
          <ac:picMkLst>
            <pc:docMk/>
            <pc:sldMk cId="2240796185" sldId="319"/>
            <ac:picMk id="2" creationId="{D135EE7B-6F62-49D4-8A3F-3F8789BF1124}"/>
          </ac:picMkLst>
        </pc:picChg>
      </pc:sldChg>
      <pc:sldChg chg="delSp modSp">
        <pc:chgData name="Laura Dunn" userId="S::laudunn@toh.ca::a1b48991-b855-4e9d-9b46-097d553f086f" providerId="AD" clId="Web-{01FA217F-B61F-DE69-1A9E-6A080C90520C}" dt="2024-02-07T14:52:32.319" v="16" actId="1076"/>
        <pc:sldMkLst>
          <pc:docMk/>
          <pc:sldMk cId="1525604267" sldId="322"/>
        </pc:sldMkLst>
        <pc:spChg chg="mod">
          <ac:chgData name="Laura Dunn" userId="S::laudunn@toh.ca::a1b48991-b855-4e9d-9b46-097d553f086f" providerId="AD" clId="Web-{01FA217F-B61F-DE69-1A9E-6A080C90520C}" dt="2024-02-07T14:52:32.319" v="16" actId="1076"/>
          <ac:spMkLst>
            <pc:docMk/>
            <pc:sldMk cId="1525604267" sldId="322"/>
            <ac:spMk id="3" creationId="{28294207-C464-05D3-6153-249C49AFFBC2}"/>
          </ac:spMkLst>
        </pc:spChg>
        <pc:spChg chg="mod">
          <ac:chgData name="Laura Dunn" userId="S::laudunn@toh.ca::a1b48991-b855-4e9d-9b46-097d553f086f" providerId="AD" clId="Web-{01FA217F-B61F-DE69-1A9E-6A080C90520C}" dt="2024-02-07T14:52:16.741" v="13" actId="1076"/>
          <ac:spMkLst>
            <pc:docMk/>
            <pc:sldMk cId="1525604267" sldId="322"/>
            <ac:spMk id="12" creationId="{4BDCC9E7-83FD-E323-6FF7-16ED9C99CD86}"/>
          </ac:spMkLst>
        </pc:spChg>
        <pc:picChg chg="del">
          <ac:chgData name="Laura Dunn" userId="S::laudunn@toh.ca::a1b48991-b855-4e9d-9b46-097d553f086f" providerId="AD" clId="Web-{01FA217F-B61F-DE69-1A9E-6A080C90520C}" dt="2024-02-07T14:51:48.131" v="7"/>
          <ac:picMkLst>
            <pc:docMk/>
            <pc:sldMk cId="1525604267" sldId="322"/>
            <ac:picMk id="5" creationId="{644E8BB0-6B7C-929D-9942-9234A9E0CC7B}"/>
          </ac:picMkLst>
        </pc:picChg>
      </pc:sldChg>
      <pc:sldChg chg="modSp">
        <pc:chgData name="Laura Dunn" userId="S::laudunn@toh.ca::a1b48991-b855-4e9d-9b46-097d553f086f" providerId="AD" clId="Web-{01FA217F-B61F-DE69-1A9E-6A080C90520C}" dt="2024-02-07T14:52:44.428" v="17" actId="1076"/>
        <pc:sldMkLst>
          <pc:docMk/>
          <pc:sldMk cId="1698568948" sldId="323"/>
        </pc:sldMkLst>
        <pc:spChg chg="mod">
          <ac:chgData name="Laura Dunn" userId="S::laudunn@toh.ca::a1b48991-b855-4e9d-9b46-097d553f086f" providerId="AD" clId="Web-{01FA217F-B61F-DE69-1A9E-6A080C90520C}" dt="2024-02-07T14:52:44.428" v="17" actId="1076"/>
          <ac:spMkLst>
            <pc:docMk/>
            <pc:sldMk cId="1698568948" sldId="323"/>
            <ac:spMk id="7" creationId="{E2948269-988E-8AD6-8AE7-0B61E16E68FB}"/>
          </ac:spMkLst>
        </pc:spChg>
      </pc:sldChg>
    </pc:docChg>
  </pc:docChgLst>
  <pc:docChgLst>
    <pc:chgData name="Laura Dunn" userId="S::laudunn@toh.ca::a1b48991-b855-4e9d-9b46-097d553f086f" providerId="AD" clId="Web-{92AF5A5D-F54C-47CD-117A-258C8D865051}"/>
    <pc:docChg chg="modSld">
      <pc:chgData name="Laura Dunn" userId="S::laudunn@toh.ca::a1b48991-b855-4e9d-9b46-097d553f086f" providerId="AD" clId="Web-{92AF5A5D-F54C-47CD-117A-258C8D865051}" dt="2024-02-15T18:55:10.524" v="0" actId="1076"/>
      <pc:docMkLst>
        <pc:docMk/>
      </pc:docMkLst>
      <pc:sldChg chg="modSp">
        <pc:chgData name="Laura Dunn" userId="S::laudunn@toh.ca::a1b48991-b855-4e9d-9b46-097d553f086f" providerId="AD" clId="Web-{92AF5A5D-F54C-47CD-117A-258C8D865051}" dt="2024-02-15T18:55:10.524" v="0" actId="1076"/>
        <pc:sldMkLst>
          <pc:docMk/>
          <pc:sldMk cId="1806885301" sldId="330"/>
        </pc:sldMkLst>
        <pc:spChg chg="mod">
          <ac:chgData name="Laura Dunn" userId="S::laudunn@toh.ca::a1b48991-b855-4e9d-9b46-097d553f086f" providerId="AD" clId="Web-{92AF5A5D-F54C-47CD-117A-258C8D865051}" dt="2024-02-15T18:55:10.524" v="0" actId="1076"/>
          <ac:spMkLst>
            <pc:docMk/>
            <pc:sldMk cId="1806885301" sldId="330"/>
            <ac:spMk id="7" creationId="{E4D26230-A931-B9B7-F6CD-F5D5C394CC8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6528335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712354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097940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80404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222941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1621081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5531339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271071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9815644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5214039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922225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32924602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22.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4.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22.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4.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6" y="7448679"/>
            <a:ext cx="6207927" cy="1574074"/>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367">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1125733" y="4076227"/>
            <a:ext cx="5520932" cy="2387494"/>
          </a:xfrm>
          <a:prstGeom prst="rect">
            <a:avLst/>
          </a:prstGeom>
          <a:noFill/>
        </p:spPr>
        <p:txBody>
          <a:bodyPr wrap="square">
            <a:spAutoFit/>
          </a:bodyPr>
          <a:lstStyle/>
          <a:p>
            <a:pPr algn="ctr" defTabSz="899367">
              <a:defRPr/>
            </a:pPr>
            <a:r>
              <a:rPr lang="en-US" sz="5300" dirty="0">
                <a:solidFill>
                  <a:srgbClr val="E7E6E6">
                    <a:lumMod val="10000"/>
                  </a:srgbClr>
                </a:solidFill>
                <a:latin typeface="Calibri"/>
                <a:ea typeface="Open Sans"/>
                <a:cs typeface="Calibri"/>
              </a:rPr>
              <a:t>10 Principles of Neuroplasticity</a:t>
            </a:r>
          </a:p>
          <a:p>
            <a:pPr algn="ctr" defTabSz="899367">
              <a:defRPr/>
            </a:pPr>
            <a:endParaRPr lang="en-US" sz="1967" dirty="0">
              <a:solidFill>
                <a:srgbClr val="E7E6E6">
                  <a:lumMod val="10000"/>
                </a:srgbClr>
              </a:solidFill>
              <a:latin typeface="Open Sans"/>
              <a:ea typeface="+mn-lt"/>
              <a:cs typeface="Calibri" panose="020F0502020204030204"/>
            </a:endParaRPr>
          </a:p>
          <a:p>
            <a:pPr algn="ctr" defTabSz="899367">
              <a:defRPr/>
            </a:pPr>
            <a:r>
              <a:rPr lang="en-US" sz="2360" b="1" dirty="0">
                <a:solidFill>
                  <a:srgbClr val="E7E6E6">
                    <a:lumMod val="10000"/>
                  </a:srgbClr>
                </a:solidFill>
                <a:latin typeface="Calibri"/>
                <a:ea typeface="+mn-lt"/>
                <a:cs typeface="Calibri" panose="020F0502020204030204"/>
              </a:rPr>
              <a:t>Aphasia-friendly toolkit Feb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69" y="1226769"/>
            <a:ext cx="2798293" cy="1017560"/>
          </a:xfrm>
          <a:prstGeom prst="rect">
            <a:avLst/>
          </a:prstGeom>
        </p:spPr>
      </p:pic>
      <p:sp>
        <p:nvSpPr>
          <p:cNvPr id="3" name="Rectangle 2">
            <a:extLst>
              <a:ext uri="{FF2B5EF4-FFF2-40B4-BE49-F238E27FC236}">
                <a16:creationId xmlns:a16="http://schemas.microsoft.com/office/drawing/2014/main" id="{2615CA48-11DB-489D-DDFF-1FCF87D1D3FC}"/>
              </a:ext>
            </a:extLst>
          </p:cNvPr>
          <p:cNvSpPr/>
          <p:nvPr/>
        </p:nvSpPr>
        <p:spPr>
          <a:xfrm>
            <a:off x="0" y="0"/>
            <a:ext cx="7772400" cy="10058400"/>
          </a:xfrm>
          <a:prstGeom prst="rect">
            <a:avLst/>
          </a:prstGeom>
          <a:noFill/>
          <a:ln w="76200">
            <a:solidFill>
              <a:schemeClr val="bg2">
                <a:lumMod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99367"/>
            <a:endParaRPr lang="en-CA" sz="1770">
              <a:solidFill>
                <a:prstClr val="white"/>
              </a:solidFill>
              <a:latin typeface="Calibri" panose="020F0502020204030204"/>
            </a:endParaRPr>
          </a:p>
        </p:txBody>
      </p:sp>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35" y="1081446"/>
            <a:ext cx="2798293" cy="1287215"/>
          </a:xfrm>
          <a:prstGeom prst="rect">
            <a:avLst/>
          </a:prstGeom>
        </p:spPr>
      </p:pic>
    </p:spTree>
    <p:extLst>
      <p:ext uri="{BB962C8B-B14F-4D97-AF65-F5344CB8AC3E}">
        <p14:creationId xmlns:p14="http://schemas.microsoft.com/office/powerpoint/2010/main" val="404696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332CB-D61C-1F7F-D75A-885F2005AFC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0E89AEF-0E17-B90A-F0FF-7B12613DC390}"/>
              </a:ext>
            </a:extLst>
          </p:cNvPr>
          <p:cNvSpPr txBox="1"/>
          <p:nvPr/>
        </p:nvSpPr>
        <p:spPr>
          <a:xfrm>
            <a:off x="126565" y="1808280"/>
            <a:ext cx="7505669" cy="33288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a:latin typeface="Century Gothic"/>
                <a:ea typeface="+mn-lt"/>
                <a:cs typeface="+mn-lt"/>
              </a:rPr>
              <a:t>3. SPÉCIFICITÉ</a:t>
            </a:r>
          </a:p>
          <a:p>
            <a:pPr>
              <a:lnSpc>
                <a:spcPct val="200000"/>
              </a:lnSpc>
            </a:pPr>
            <a:r>
              <a:rPr lang="en-US">
                <a:latin typeface="Century Gothic"/>
                <a:ea typeface="+mn-lt"/>
                <a:cs typeface="+mn-lt"/>
              </a:rPr>
              <a:t>Les </a:t>
            </a:r>
            <a:r>
              <a:rPr lang="en-US" b="1">
                <a:latin typeface="Century Gothic"/>
                <a:ea typeface="+mn-lt"/>
                <a:cs typeface="+mn-lt"/>
              </a:rPr>
              <a:t>cellules </a:t>
            </a:r>
            <a:r>
              <a:rPr lang="en-US" b="1" err="1">
                <a:latin typeface="Century Gothic"/>
                <a:ea typeface="+mn-lt"/>
                <a:cs typeface="+mn-lt"/>
              </a:rPr>
              <a:t>cérébrales</a:t>
            </a:r>
            <a:r>
              <a:rPr lang="en-US">
                <a:latin typeface="Century Gothic"/>
                <a:ea typeface="+mn-lt"/>
                <a:cs typeface="+mn-lt"/>
              </a:rPr>
              <a:t> </a:t>
            </a:r>
            <a:r>
              <a:rPr lang="en-US" err="1">
                <a:latin typeface="Century Gothic"/>
                <a:ea typeface="+mn-lt"/>
                <a:cs typeface="+mn-lt"/>
              </a:rPr>
              <a:t>exécutent</a:t>
            </a:r>
            <a:r>
              <a:rPr lang="en-US">
                <a:latin typeface="Century Gothic"/>
                <a:ea typeface="+mn-lt"/>
                <a:cs typeface="+mn-lt"/>
              </a:rPr>
              <a:t> des actions et des</a:t>
            </a:r>
            <a:r>
              <a:rPr lang="en-US" b="1">
                <a:latin typeface="Century Gothic"/>
                <a:ea typeface="+mn-lt"/>
                <a:cs typeface="+mn-lt"/>
              </a:rPr>
              <a:t> </a:t>
            </a:r>
            <a:r>
              <a:rPr lang="en-US" b="1" err="1">
                <a:latin typeface="Century Gothic"/>
                <a:ea typeface="+mn-lt"/>
                <a:cs typeface="+mn-lt"/>
              </a:rPr>
              <a:t>compétences</a:t>
            </a:r>
            <a:r>
              <a:rPr lang="en-US" b="1">
                <a:latin typeface="Century Gothic"/>
                <a:ea typeface="+mn-lt"/>
                <a:cs typeface="+mn-lt"/>
              </a:rPr>
              <a:t> </a:t>
            </a:r>
            <a:r>
              <a:rPr lang="en-US" b="1" err="1">
                <a:latin typeface="Century Gothic"/>
                <a:ea typeface="+mn-lt"/>
                <a:cs typeface="+mn-lt"/>
              </a:rPr>
              <a:t>spécifiques</a:t>
            </a:r>
            <a:r>
              <a:rPr lang="en-US">
                <a:latin typeface="Century Gothic"/>
                <a:ea typeface="+mn-lt"/>
                <a:cs typeface="+mn-lt"/>
              </a:rPr>
              <a:t>. Les </a:t>
            </a:r>
            <a:r>
              <a:rPr lang="en-US" err="1">
                <a:latin typeface="Century Gothic"/>
                <a:ea typeface="+mn-lt"/>
                <a:cs typeface="+mn-lt"/>
              </a:rPr>
              <a:t>exercices</a:t>
            </a:r>
            <a:r>
              <a:rPr lang="en-US">
                <a:latin typeface="Century Gothic"/>
                <a:ea typeface="+mn-lt"/>
                <a:cs typeface="+mn-lt"/>
              </a:rPr>
              <a:t> de </a:t>
            </a:r>
            <a:r>
              <a:rPr lang="en-US" b="1" err="1">
                <a:latin typeface="Century Gothic"/>
                <a:ea typeface="+mn-lt"/>
                <a:cs typeface="+mn-lt"/>
              </a:rPr>
              <a:t>thérapie</a:t>
            </a:r>
            <a:r>
              <a:rPr lang="en-US">
                <a:latin typeface="Century Gothic"/>
                <a:ea typeface="+mn-lt"/>
                <a:cs typeface="+mn-lt"/>
              </a:rPr>
              <a:t> </a:t>
            </a:r>
            <a:r>
              <a:rPr lang="en-US" err="1">
                <a:latin typeface="Century Gothic"/>
                <a:ea typeface="+mn-lt"/>
                <a:cs typeface="+mn-lt"/>
              </a:rPr>
              <a:t>ciblent</a:t>
            </a:r>
            <a:r>
              <a:rPr lang="en-US">
                <a:latin typeface="Century Gothic"/>
                <a:ea typeface="+mn-lt"/>
                <a:cs typeface="+mn-lt"/>
              </a:rPr>
              <a:t> des </a:t>
            </a:r>
            <a:r>
              <a:rPr lang="en-US" b="1">
                <a:latin typeface="Century Gothic"/>
                <a:ea typeface="+mn-lt"/>
                <a:cs typeface="+mn-lt"/>
              </a:rPr>
              <a:t>cellules du </a:t>
            </a:r>
            <a:r>
              <a:rPr lang="en-US" b="1" err="1">
                <a:latin typeface="Century Gothic"/>
                <a:ea typeface="+mn-lt"/>
                <a:cs typeface="+mn-lt"/>
              </a:rPr>
              <a:t>cerveau</a:t>
            </a:r>
            <a:r>
              <a:rPr lang="en-US" b="1">
                <a:latin typeface="Century Gothic"/>
                <a:ea typeface="+mn-lt"/>
                <a:cs typeface="+mn-lt"/>
              </a:rPr>
              <a:t> </a:t>
            </a:r>
            <a:r>
              <a:rPr lang="en-US" b="1" err="1">
                <a:latin typeface="Century Gothic"/>
                <a:ea typeface="+mn-lt"/>
                <a:cs typeface="+mn-lt"/>
              </a:rPr>
              <a:t>spécifiques</a:t>
            </a:r>
            <a:r>
              <a:rPr lang="en-US" b="1">
                <a:latin typeface="Century Gothic"/>
                <a:ea typeface="+mn-lt"/>
                <a:cs typeface="+mn-lt"/>
              </a:rPr>
              <a:t> </a:t>
            </a:r>
            <a:r>
              <a:rPr lang="en-US">
                <a:latin typeface="Century Gothic"/>
                <a:ea typeface="+mn-lt"/>
                <a:cs typeface="+mn-lt"/>
              </a:rPr>
              <a:t>et des parties </a:t>
            </a:r>
            <a:r>
              <a:rPr lang="en-US" err="1">
                <a:latin typeface="Century Gothic"/>
                <a:ea typeface="+mn-lt"/>
                <a:cs typeface="+mn-lt"/>
              </a:rPr>
              <a:t>spécifiques</a:t>
            </a:r>
            <a:r>
              <a:rPr lang="en-US">
                <a:latin typeface="Century Gothic"/>
                <a:ea typeface="+mn-lt"/>
                <a:cs typeface="+mn-lt"/>
              </a:rPr>
              <a:t> du </a:t>
            </a:r>
            <a:r>
              <a:rPr lang="en-US" err="1">
                <a:latin typeface="Century Gothic"/>
                <a:ea typeface="+mn-lt"/>
                <a:cs typeface="+mn-lt"/>
              </a:rPr>
              <a:t>cerveau</a:t>
            </a:r>
            <a:r>
              <a:rPr lang="en-US">
                <a:latin typeface="Century Gothic"/>
                <a:ea typeface="+mn-lt"/>
                <a:cs typeface="+mn-lt"/>
              </a:rPr>
              <a:t>. Les </a:t>
            </a:r>
            <a:r>
              <a:rPr lang="en-US" err="1">
                <a:latin typeface="Century Gothic"/>
                <a:ea typeface="+mn-lt"/>
                <a:cs typeface="+mn-lt"/>
              </a:rPr>
              <a:t>thérapeutes</a:t>
            </a:r>
            <a:r>
              <a:rPr lang="en-US">
                <a:latin typeface="Century Gothic"/>
                <a:ea typeface="+mn-lt"/>
                <a:cs typeface="+mn-lt"/>
              </a:rPr>
              <a:t> </a:t>
            </a:r>
            <a:r>
              <a:rPr lang="en-US" err="1">
                <a:latin typeface="Century Gothic"/>
                <a:ea typeface="+mn-lt"/>
                <a:cs typeface="+mn-lt"/>
              </a:rPr>
              <a:t>utilisent</a:t>
            </a:r>
            <a:r>
              <a:rPr lang="en-US">
                <a:latin typeface="Century Gothic"/>
                <a:ea typeface="+mn-lt"/>
                <a:cs typeface="+mn-lt"/>
              </a:rPr>
              <a:t> des </a:t>
            </a:r>
            <a:r>
              <a:rPr lang="en-US" err="1">
                <a:latin typeface="Century Gothic"/>
                <a:ea typeface="+mn-lt"/>
                <a:cs typeface="+mn-lt"/>
              </a:rPr>
              <a:t>exercices</a:t>
            </a:r>
            <a:r>
              <a:rPr lang="en-US">
                <a:latin typeface="Century Gothic"/>
                <a:ea typeface="+mn-lt"/>
                <a:cs typeface="+mn-lt"/>
              </a:rPr>
              <a:t> qui </a:t>
            </a:r>
            <a:r>
              <a:rPr lang="en-US" b="1" err="1">
                <a:latin typeface="Century Gothic"/>
                <a:ea typeface="+mn-lt"/>
                <a:cs typeface="+mn-lt"/>
              </a:rPr>
              <a:t>aident</a:t>
            </a:r>
            <a:r>
              <a:rPr lang="en-US" b="1">
                <a:latin typeface="Century Gothic"/>
                <a:ea typeface="+mn-lt"/>
                <a:cs typeface="+mn-lt"/>
              </a:rPr>
              <a:t> des parties </a:t>
            </a:r>
            <a:r>
              <a:rPr lang="en-US" b="1" err="1">
                <a:latin typeface="Century Gothic"/>
                <a:ea typeface="+mn-lt"/>
                <a:cs typeface="+mn-lt"/>
              </a:rPr>
              <a:t>spécifiques</a:t>
            </a:r>
            <a:r>
              <a:rPr lang="en-US" b="1">
                <a:latin typeface="Century Gothic"/>
                <a:ea typeface="+mn-lt"/>
                <a:cs typeface="+mn-lt"/>
              </a:rPr>
              <a:t> </a:t>
            </a:r>
            <a:r>
              <a:rPr lang="en-US">
                <a:latin typeface="Century Gothic"/>
                <a:ea typeface="+mn-lt"/>
                <a:cs typeface="+mn-lt"/>
              </a:rPr>
              <a:t>du </a:t>
            </a:r>
            <a:r>
              <a:rPr lang="en-US" err="1">
                <a:latin typeface="Century Gothic"/>
                <a:ea typeface="+mn-lt"/>
                <a:cs typeface="+mn-lt"/>
              </a:rPr>
              <a:t>cerveau</a:t>
            </a:r>
            <a:r>
              <a:rPr lang="en-US">
                <a:latin typeface="Century Gothic"/>
                <a:ea typeface="+mn-lt"/>
                <a:cs typeface="+mn-lt"/>
              </a:rPr>
              <a:t>.</a:t>
            </a:r>
            <a:endParaRPr lang="en-US">
              <a:latin typeface="Century Gothic"/>
            </a:endParaRPr>
          </a:p>
        </p:txBody>
      </p:sp>
      <p:pic>
        <p:nvPicPr>
          <p:cNvPr id="20" name="Picture 20" descr="Icon&#10;&#10;Description automatically generated">
            <a:extLst>
              <a:ext uri="{FF2B5EF4-FFF2-40B4-BE49-F238E27FC236}">
                <a16:creationId xmlns:a16="http://schemas.microsoft.com/office/drawing/2014/main" id="{4183A833-945D-F2BA-A3EB-C2E446DD1641}"/>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C5E0F944-95A8-28A0-73B7-EF41FBCA773D}"/>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3" name="Picture 6">
            <a:extLst>
              <a:ext uri="{FF2B5EF4-FFF2-40B4-BE49-F238E27FC236}">
                <a16:creationId xmlns:a16="http://schemas.microsoft.com/office/drawing/2014/main" id="{A9C13074-7841-057C-D8DA-866A9AE8530A}"/>
              </a:ext>
            </a:extLst>
          </p:cNvPr>
          <p:cNvPicPr>
            <a:picLocks noChangeAspect="1"/>
          </p:cNvPicPr>
          <p:nvPr/>
        </p:nvPicPr>
        <p:blipFill>
          <a:blip r:embed="rId3"/>
          <a:stretch>
            <a:fillRect/>
          </a:stretch>
        </p:blipFill>
        <p:spPr>
          <a:xfrm>
            <a:off x="4724626" y="977498"/>
            <a:ext cx="1447479" cy="1456861"/>
          </a:xfrm>
          <a:prstGeom prst="rect">
            <a:avLst/>
          </a:prstGeom>
        </p:spPr>
      </p:pic>
      <p:sp>
        <p:nvSpPr>
          <p:cNvPr id="7" name="TextBox 6">
            <a:extLst>
              <a:ext uri="{FF2B5EF4-FFF2-40B4-BE49-F238E27FC236}">
                <a16:creationId xmlns:a16="http://schemas.microsoft.com/office/drawing/2014/main" id="{77F1B68A-A1DB-8AE7-1CF0-A290E6D1F00E}"/>
              </a:ext>
            </a:extLst>
          </p:cNvPr>
          <p:cNvSpPr txBox="1"/>
          <p:nvPr/>
        </p:nvSpPr>
        <p:spPr>
          <a:xfrm>
            <a:off x="87043" y="433"/>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ea typeface="+mn-lt"/>
                <a:cs typeface="+mn-lt"/>
              </a:rPr>
              <a:t>10 </a:t>
            </a:r>
            <a:r>
              <a:rPr lang="en-CA" sz="2800" b="1" err="1">
                <a:latin typeface="Century Gothic"/>
                <a:ea typeface="+mn-lt"/>
                <a:cs typeface="+mn-lt"/>
              </a:rPr>
              <a:t>Principes</a:t>
            </a:r>
            <a:r>
              <a:rPr lang="en-CA" sz="2800" b="1">
                <a:latin typeface="Century Gothic"/>
                <a:ea typeface="+mn-lt"/>
                <a:cs typeface="+mn-lt"/>
              </a:rPr>
              <a:t> de </a:t>
            </a:r>
            <a:r>
              <a:rPr lang="en-CA" sz="2800" b="1" u="sng" err="1">
                <a:latin typeface="Century Gothic"/>
                <a:ea typeface="+mn-lt"/>
                <a:cs typeface="+mn-lt"/>
              </a:rPr>
              <a:t>neuroplasticité</a:t>
            </a:r>
            <a:endParaRPr lang="en-CA" b="1" u="sng">
              <a:latin typeface="Century Gothic"/>
            </a:endParaRPr>
          </a:p>
        </p:txBody>
      </p:sp>
      <p:sp>
        <p:nvSpPr>
          <p:cNvPr id="10" name="TextBox 9">
            <a:extLst>
              <a:ext uri="{FF2B5EF4-FFF2-40B4-BE49-F238E27FC236}">
                <a16:creationId xmlns:a16="http://schemas.microsoft.com/office/drawing/2014/main" id="{77E06950-619A-D818-C4CD-DDBAE51FDE0D}"/>
              </a:ext>
            </a:extLst>
          </p:cNvPr>
          <p:cNvSpPr txBox="1"/>
          <p:nvPr/>
        </p:nvSpPr>
        <p:spPr>
          <a:xfrm>
            <a:off x="131773" y="6470848"/>
            <a:ext cx="7355075" cy="36406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a:latin typeface="Century Gothic"/>
                <a:ea typeface="+mn-lt"/>
                <a:cs typeface="+mn-lt"/>
              </a:rPr>
              <a:t>4. SIGNIFICANCE</a:t>
            </a:r>
            <a:endParaRPr lang="en-US">
              <a:latin typeface="Century Gothic"/>
            </a:endParaRPr>
          </a:p>
          <a:p>
            <a:pPr>
              <a:lnSpc>
                <a:spcPct val="200000"/>
              </a:lnSpc>
            </a:pPr>
            <a:r>
              <a:rPr lang="en-US">
                <a:latin typeface="Century Gothic"/>
                <a:ea typeface="+mn-lt"/>
                <a:cs typeface="+mn-lt"/>
              </a:rPr>
              <a:t>Les </a:t>
            </a:r>
            <a:r>
              <a:rPr lang="en-US" err="1">
                <a:latin typeface="Century Gothic"/>
                <a:ea typeface="+mn-lt"/>
                <a:cs typeface="+mn-lt"/>
              </a:rPr>
              <a:t>exercices</a:t>
            </a:r>
            <a:r>
              <a:rPr lang="en-US">
                <a:latin typeface="Century Gothic"/>
                <a:ea typeface="+mn-lt"/>
                <a:cs typeface="+mn-lt"/>
              </a:rPr>
              <a:t> </a:t>
            </a:r>
            <a:r>
              <a:rPr lang="en-US" err="1">
                <a:latin typeface="Century Gothic"/>
                <a:ea typeface="+mn-lt"/>
                <a:cs typeface="+mn-lt"/>
              </a:rPr>
              <a:t>devraient</a:t>
            </a:r>
            <a:r>
              <a:rPr lang="en-US">
                <a:latin typeface="Century Gothic"/>
                <a:ea typeface="+mn-lt"/>
                <a:cs typeface="+mn-lt"/>
              </a:rPr>
              <a:t> </a:t>
            </a:r>
            <a:r>
              <a:rPr lang="en-US" err="1">
                <a:latin typeface="Century Gothic"/>
                <a:ea typeface="+mn-lt"/>
                <a:cs typeface="+mn-lt"/>
              </a:rPr>
              <a:t>être</a:t>
            </a:r>
            <a:r>
              <a:rPr lang="en-US" b="1">
                <a:latin typeface="Century Gothic"/>
                <a:ea typeface="+mn-lt"/>
                <a:cs typeface="+mn-lt"/>
              </a:rPr>
              <a:t> </a:t>
            </a:r>
            <a:r>
              <a:rPr lang="en-US" b="1" err="1">
                <a:latin typeface="Century Gothic"/>
                <a:ea typeface="+mn-lt"/>
                <a:cs typeface="+mn-lt"/>
              </a:rPr>
              <a:t>significatifs</a:t>
            </a:r>
            <a:r>
              <a:rPr lang="en-US" b="1">
                <a:latin typeface="Century Gothic"/>
                <a:ea typeface="+mn-lt"/>
                <a:cs typeface="+mn-lt"/>
              </a:rPr>
              <a:t> </a:t>
            </a:r>
            <a:r>
              <a:rPr lang="en-US">
                <a:latin typeface="Century Gothic"/>
                <a:ea typeface="+mn-lt"/>
                <a:cs typeface="+mn-lt"/>
              </a:rPr>
              <a:t>pour </a:t>
            </a:r>
            <a:r>
              <a:rPr lang="en-US" err="1">
                <a:latin typeface="Century Gothic"/>
                <a:ea typeface="+mn-lt"/>
                <a:cs typeface="+mn-lt"/>
              </a:rPr>
              <a:t>vous</a:t>
            </a:r>
            <a:r>
              <a:rPr lang="en-US">
                <a:latin typeface="Century Gothic"/>
                <a:ea typeface="+mn-lt"/>
                <a:cs typeface="+mn-lt"/>
              </a:rPr>
              <a:t>. La recherche montre que la </a:t>
            </a:r>
            <a:r>
              <a:rPr lang="en-US" b="1">
                <a:latin typeface="Century Gothic"/>
                <a:ea typeface="+mn-lt"/>
                <a:cs typeface="+mn-lt"/>
              </a:rPr>
              <a:t>motivation aide le </a:t>
            </a:r>
            <a:r>
              <a:rPr lang="en-US" b="1" err="1">
                <a:latin typeface="Century Gothic"/>
                <a:ea typeface="+mn-lt"/>
                <a:cs typeface="+mn-lt"/>
              </a:rPr>
              <a:t>cerveau</a:t>
            </a:r>
            <a:r>
              <a:rPr lang="en-US" b="1">
                <a:latin typeface="Century Gothic"/>
                <a:ea typeface="+mn-lt"/>
                <a:cs typeface="+mn-lt"/>
              </a:rPr>
              <a:t> à </a:t>
            </a:r>
            <a:r>
              <a:rPr lang="en-US" b="1" err="1">
                <a:latin typeface="Century Gothic"/>
                <a:ea typeface="+mn-lt"/>
                <a:cs typeface="+mn-lt"/>
              </a:rPr>
              <a:t>guérir</a:t>
            </a:r>
            <a:r>
              <a:rPr lang="en-US">
                <a:latin typeface="Century Gothic"/>
                <a:ea typeface="+mn-lt"/>
                <a:cs typeface="+mn-lt"/>
              </a:rPr>
              <a:t>. </a:t>
            </a:r>
            <a:r>
              <a:rPr lang="en-US" b="1">
                <a:latin typeface="Century Gothic"/>
                <a:ea typeface="+mn-lt"/>
                <a:cs typeface="+mn-lt"/>
              </a:rPr>
              <a:t>Si </a:t>
            </a:r>
            <a:r>
              <a:rPr lang="en-US" b="1" err="1">
                <a:latin typeface="Century Gothic"/>
                <a:ea typeface="+mn-lt"/>
                <a:cs typeface="+mn-lt"/>
              </a:rPr>
              <a:t>vous</a:t>
            </a:r>
            <a:r>
              <a:rPr lang="en-US" b="1">
                <a:latin typeface="Century Gothic"/>
                <a:ea typeface="+mn-lt"/>
                <a:cs typeface="+mn-lt"/>
              </a:rPr>
              <a:t> </a:t>
            </a:r>
            <a:r>
              <a:rPr lang="en-US" b="1" err="1">
                <a:latin typeface="Century Gothic"/>
                <a:ea typeface="+mn-lt"/>
                <a:cs typeface="+mn-lt"/>
              </a:rPr>
              <a:t>n’aimez</a:t>
            </a:r>
            <a:r>
              <a:rPr lang="en-US" b="1">
                <a:latin typeface="Century Gothic"/>
                <a:ea typeface="+mn-lt"/>
                <a:cs typeface="+mn-lt"/>
              </a:rPr>
              <a:t> pas</a:t>
            </a:r>
            <a:r>
              <a:rPr lang="en-US">
                <a:latin typeface="Century Gothic"/>
                <a:ea typeface="+mn-lt"/>
                <a:cs typeface="+mn-lt"/>
              </a:rPr>
              <a:t> le </a:t>
            </a:r>
            <a:r>
              <a:rPr lang="en-US" err="1">
                <a:latin typeface="Century Gothic"/>
                <a:ea typeface="+mn-lt"/>
                <a:cs typeface="+mn-lt"/>
              </a:rPr>
              <a:t>programme</a:t>
            </a:r>
            <a:r>
              <a:rPr lang="en-US">
                <a:latin typeface="Century Gothic"/>
                <a:ea typeface="+mn-lt"/>
                <a:cs typeface="+mn-lt"/>
              </a:rPr>
              <a:t> de </a:t>
            </a:r>
            <a:r>
              <a:rPr lang="en-US" err="1">
                <a:latin typeface="Century Gothic"/>
                <a:ea typeface="+mn-lt"/>
                <a:cs typeface="+mn-lt"/>
              </a:rPr>
              <a:t>réadaptation</a:t>
            </a:r>
            <a:r>
              <a:rPr lang="en-US">
                <a:latin typeface="Century Gothic"/>
                <a:ea typeface="+mn-lt"/>
                <a:cs typeface="+mn-lt"/>
              </a:rPr>
              <a:t>, </a:t>
            </a:r>
            <a:r>
              <a:rPr lang="en-US" err="1">
                <a:latin typeface="Century Gothic"/>
                <a:ea typeface="+mn-lt"/>
                <a:cs typeface="+mn-lt"/>
              </a:rPr>
              <a:t>demandez</a:t>
            </a:r>
            <a:r>
              <a:rPr lang="en-US">
                <a:latin typeface="Century Gothic"/>
                <a:ea typeface="+mn-lt"/>
                <a:cs typeface="+mn-lt"/>
              </a:rPr>
              <a:t> au </a:t>
            </a:r>
            <a:r>
              <a:rPr lang="en-US" err="1">
                <a:latin typeface="Century Gothic"/>
                <a:ea typeface="+mn-lt"/>
                <a:cs typeface="+mn-lt"/>
              </a:rPr>
              <a:t>thérapeute</a:t>
            </a:r>
            <a:r>
              <a:rPr lang="en-US">
                <a:latin typeface="Century Gothic"/>
                <a:ea typeface="+mn-lt"/>
                <a:cs typeface="+mn-lt"/>
              </a:rPr>
              <a:t> un </a:t>
            </a:r>
            <a:r>
              <a:rPr lang="en-US" b="1" err="1">
                <a:latin typeface="Century Gothic"/>
                <a:ea typeface="+mn-lt"/>
                <a:cs typeface="+mn-lt"/>
              </a:rPr>
              <a:t>autre</a:t>
            </a:r>
            <a:r>
              <a:rPr lang="en-US" b="1">
                <a:latin typeface="Century Gothic"/>
                <a:ea typeface="+mn-lt"/>
                <a:cs typeface="+mn-lt"/>
              </a:rPr>
              <a:t> </a:t>
            </a:r>
            <a:r>
              <a:rPr lang="en-US" b="1" err="1">
                <a:latin typeface="Century Gothic"/>
                <a:ea typeface="+mn-lt"/>
                <a:cs typeface="+mn-lt"/>
              </a:rPr>
              <a:t>exercice</a:t>
            </a:r>
            <a:r>
              <a:rPr lang="en-US">
                <a:latin typeface="Century Gothic"/>
                <a:ea typeface="+mn-lt"/>
                <a:cs typeface="+mn-lt"/>
              </a:rPr>
              <a:t>. </a:t>
            </a:r>
            <a:endParaRPr lang="en-US">
              <a:latin typeface="Century Gothic"/>
              <a:cs typeface="Calibri"/>
            </a:endParaRPr>
          </a:p>
          <a:p>
            <a:pPr>
              <a:lnSpc>
                <a:spcPct val="150000"/>
              </a:lnSpc>
            </a:pPr>
            <a:endParaRPr lang="en-US">
              <a:latin typeface="Century Gothic"/>
              <a:ea typeface="+mn-lt"/>
              <a:cs typeface="+mn-lt"/>
            </a:endParaRPr>
          </a:p>
          <a:p>
            <a:pPr>
              <a:lnSpc>
                <a:spcPct val="150000"/>
              </a:lnSpc>
            </a:pPr>
            <a:endParaRPr lang="en-US">
              <a:latin typeface="Century Gothic"/>
              <a:ea typeface="Calibri" panose="020F0502020204030204"/>
              <a:cs typeface="Calibri" panose="020F0502020204030204"/>
            </a:endParaRPr>
          </a:p>
        </p:txBody>
      </p:sp>
      <p:pic>
        <p:nvPicPr>
          <p:cNvPr id="12" name="Picture 6">
            <a:extLst>
              <a:ext uri="{FF2B5EF4-FFF2-40B4-BE49-F238E27FC236}">
                <a16:creationId xmlns:a16="http://schemas.microsoft.com/office/drawing/2014/main" id="{6535A2E4-7AFD-A05D-C590-79F173040A45}"/>
              </a:ext>
            </a:extLst>
          </p:cNvPr>
          <p:cNvPicPr>
            <a:picLocks noChangeAspect="1"/>
          </p:cNvPicPr>
          <p:nvPr/>
        </p:nvPicPr>
        <p:blipFill>
          <a:blip r:embed="rId4"/>
          <a:stretch>
            <a:fillRect/>
          </a:stretch>
        </p:blipFill>
        <p:spPr>
          <a:xfrm>
            <a:off x="4823153" y="5959214"/>
            <a:ext cx="1240461" cy="1253358"/>
          </a:xfrm>
          <a:prstGeom prst="rect">
            <a:avLst/>
          </a:prstGeom>
        </p:spPr>
      </p:pic>
      <p:sp>
        <p:nvSpPr>
          <p:cNvPr id="4" name="TextBox 3">
            <a:extLst>
              <a:ext uri="{FF2B5EF4-FFF2-40B4-BE49-F238E27FC236}">
                <a16:creationId xmlns:a16="http://schemas.microsoft.com/office/drawing/2014/main" id="{012D9B8C-69B6-1360-E6FF-DF2FF256EC59}"/>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err="1">
                <a:solidFill>
                  <a:srgbClr val="212121"/>
                </a:solidFill>
                <a:latin typeface="Century Gothic"/>
              </a:rPr>
              <a:t>Adapté</a:t>
            </a:r>
            <a:r>
              <a:rPr lang="en-US" sz="1000">
                <a:solidFill>
                  <a:srgbClr val="212121"/>
                </a:solidFill>
                <a:latin typeface="Century Gothic"/>
              </a:rPr>
              <a:t> de: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2544161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5" name="TextBox 4">
            <a:extLst>
              <a:ext uri="{FF2B5EF4-FFF2-40B4-BE49-F238E27FC236}">
                <a16:creationId xmlns:a16="http://schemas.microsoft.com/office/drawing/2014/main" id="{BDC9F0D2-3669-07A8-FF35-B273499040A6}"/>
              </a:ext>
            </a:extLst>
          </p:cNvPr>
          <p:cNvSpPr txBox="1"/>
          <p:nvPr/>
        </p:nvSpPr>
        <p:spPr>
          <a:xfrm>
            <a:off x="212736" y="948853"/>
            <a:ext cx="7355075" cy="83150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endParaRPr lang="en-US" b="1">
              <a:latin typeface="Century Gothic"/>
              <a:ea typeface="+mn-lt"/>
              <a:cs typeface="+mn-lt"/>
            </a:endParaRPr>
          </a:p>
          <a:p>
            <a:pPr algn="ctr">
              <a:lnSpc>
                <a:spcPct val="200000"/>
              </a:lnSpc>
            </a:pPr>
            <a:endParaRPr lang="en-US" b="1">
              <a:latin typeface="Century Gothic"/>
              <a:ea typeface="+mn-lt"/>
              <a:cs typeface="+mn-lt"/>
            </a:endParaRPr>
          </a:p>
          <a:p>
            <a:pPr algn="ctr">
              <a:lnSpc>
                <a:spcPct val="200000"/>
              </a:lnSpc>
            </a:pPr>
            <a:r>
              <a:rPr lang="en-US" b="1">
                <a:latin typeface="Century Gothic"/>
                <a:ea typeface="+mn-lt"/>
                <a:cs typeface="+mn-lt"/>
              </a:rPr>
              <a:t>5. TRANSFERT</a:t>
            </a:r>
            <a:endParaRPr lang="en-US">
              <a:ea typeface="Calibri"/>
              <a:cs typeface="Calibri"/>
            </a:endParaRPr>
          </a:p>
          <a:p>
            <a:pPr>
              <a:lnSpc>
                <a:spcPct val="200000"/>
              </a:lnSpc>
            </a:pPr>
            <a:r>
              <a:rPr lang="en-US">
                <a:latin typeface="Century Gothic"/>
                <a:ea typeface="+mn-lt"/>
                <a:cs typeface="+mn-lt"/>
              </a:rPr>
              <a:t>Les </a:t>
            </a:r>
            <a:r>
              <a:rPr lang="en-US" b="1" err="1">
                <a:latin typeface="Century Gothic"/>
                <a:ea typeface="+mn-lt"/>
                <a:cs typeface="+mn-lt"/>
              </a:rPr>
              <a:t>compétences</a:t>
            </a:r>
            <a:r>
              <a:rPr lang="en-US">
                <a:latin typeface="Century Gothic"/>
                <a:ea typeface="+mn-lt"/>
                <a:cs typeface="+mn-lt"/>
              </a:rPr>
              <a:t> </a:t>
            </a:r>
            <a:r>
              <a:rPr lang="en-US" err="1">
                <a:latin typeface="Century Gothic"/>
                <a:ea typeface="+mn-lt"/>
                <a:cs typeface="+mn-lt"/>
              </a:rPr>
              <a:t>utilisées</a:t>
            </a:r>
            <a:r>
              <a:rPr lang="en-US">
                <a:latin typeface="Century Gothic"/>
                <a:ea typeface="+mn-lt"/>
                <a:cs typeface="+mn-lt"/>
              </a:rPr>
              <a:t> dans </a:t>
            </a:r>
            <a:r>
              <a:rPr lang="en-US" err="1">
                <a:latin typeface="Century Gothic"/>
                <a:ea typeface="+mn-lt"/>
                <a:cs typeface="+mn-lt"/>
              </a:rPr>
              <a:t>une</a:t>
            </a:r>
            <a:r>
              <a:rPr lang="en-US">
                <a:latin typeface="Century Gothic"/>
                <a:ea typeface="+mn-lt"/>
                <a:cs typeface="+mn-lt"/>
              </a:rPr>
              <a:t> situation </a:t>
            </a:r>
            <a:r>
              <a:rPr lang="en-US" b="1" err="1">
                <a:latin typeface="Century Gothic"/>
                <a:ea typeface="+mn-lt"/>
                <a:cs typeface="+mn-lt"/>
              </a:rPr>
              <a:t>peuvent</a:t>
            </a:r>
            <a:r>
              <a:rPr lang="en-US" b="1">
                <a:latin typeface="Century Gothic"/>
                <a:ea typeface="+mn-lt"/>
                <a:cs typeface="+mn-lt"/>
              </a:rPr>
              <a:t> </a:t>
            </a:r>
            <a:r>
              <a:rPr lang="en-US" b="1" err="1">
                <a:latin typeface="Century Gothic"/>
                <a:ea typeface="+mn-lt"/>
                <a:cs typeface="+mn-lt"/>
              </a:rPr>
              <a:t>être</a:t>
            </a:r>
            <a:r>
              <a:rPr lang="en-US" b="1">
                <a:latin typeface="Century Gothic"/>
                <a:ea typeface="+mn-lt"/>
                <a:cs typeface="+mn-lt"/>
              </a:rPr>
              <a:t> </a:t>
            </a:r>
            <a:r>
              <a:rPr lang="en-US" b="1" err="1">
                <a:latin typeface="Century Gothic"/>
                <a:ea typeface="+mn-lt"/>
                <a:cs typeface="+mn-lt"/>
              </a:rPr>
              <a:t>transférées</a:t>
            </a:r>
            <a:r>
              <a:rPr lang="en-US">
                <a:latin typeface="Century Gothic"/>
                <a:ea typeface="+mn-lt"/>
                <a:cs typeface="+mn-lt"/>
              </a:rPr>
              <a:t> dans </a:t>
            </a:r>
            <a:r>
              <a:rPr lang="en-US" err="1">
                <a:latin typeface="Century Gothic"/>
                <a:ea typeface="+mn-lt"/>
                <a:cs typeface="+mn-lt"/>
              </a:rPr>
              <a:t>une</a:t>
            </a:r>
            <a:r>
              <a:rPr lang="en-US">
                <a:latin typeface="Century Gothic"/>
                <a:ea typeface="+mn-lt"/>
                <a:cs typeface="+mn-lt"/>
              </a:rPr>
              <a:t> </a:t>
            </a:r>
            <a:r>
              <a:rPr lang="en-US" err="1">
                <a:latin typeface="Century Gothic"/>
                <a:ea typeface="+mn-lt"/>
                <a:cs typeface="+mn-lt"/>
              </a:rPr>
              <a:t>autre</a:t>
            </a:r>
            <a:r>
              <a:rPr lang="en-US">
                <a:latin typeface="Century Gothic"/>
                <a:ea typeface="+mn-lt"/>
                <a:cs typeface="+mn-lt"/>
              </a:rPr>
              <a:t> situation. En </a:t>
            </a:r>
            <a:r>
              <a:rPr lang="en-US" err="1">
                <a:latin typeface="Century Gothic"/>
                <a:ea typeface="+mn-lt"/>
                <a:cs typeface="+mn-lt"/>
              </a:rPr>
              <a:t>thérapie</a:t>
            </a:r>
            <a:r>
              <a:rPr lang="en-US">
                <a:latin typeface="Century Gothic"/>
                <a:ea typeface="+mn-lt"/>
                <a:cs typeface="+mn-lt"/>
              </a:rPr>
              <a:t>, on </a:t>
            </a:r>
            <a:r>
              <a:rPr lang="en-US" b="1">
                <a:latin typeface="Century Gothic"/>
                <a:ea typeface="+mn-lt"/>
                <a:cs typeface="+mn-lt"/>
              </a:rPr>
              <a:t>pratique les </a:t>
            </a:r>
            <a:r>
              <a:rPr lang="en-US" b="1" err="1">
                <a:latin typeface="Century Gothic"/>
                <a:ea typeface="+mn-lt"/>
                <a:cs typeface="+mn-lt"/>
              </a:rPr>
              <a:t>compétences</a:t>
            </a:r>
            <a:r>
              <a:rPr lang="en-US" b="1">
                <a:latin typeface="Century Gothic"/>
                <a:ea typeface="+mn-lt"/>
                <a:cs typeface="+mn-lt"/>
              </a:rPr>
              <a:t> à </a:t>
            </a:r>
            <a:r>
              <a:rPr lang="en-US" b="1" err="1">
                <a:latin typeface="Century Gothic"/>
                <a:ea typeface="+mn-lt"/>
                <a:cs typeface="+mn-lt"/>
              </a:rPr>
              <a:t>utiliser</a:t>
            </a:r>
            <a:r>
              <a:rPr lang="en-US" b="1">
                <a:latin typeface="Century Gothic"/>
                <a:ea typeface="+mn-lt"/>
                <a:cs typeface="+mn-lt"/>
              </a:rPr>
              <a:t> dans la vie </a:t>
            </a:r>
            <a:r>
              <a:rPr lang="en-US" err="1">
                <a:latin typeface="Century Gothic"/>
                <a:ea typeface="+mn-lt"/>
                <a:cs typeface="+mn-lt"/>
              </a:rPr>
              <a:t>en</a:t>
            </a:r>
            <a:r>
              <a:rPr lang="en-US">
                <a:latin typeface="Century Gothic"/>
                <a:ea typeface="+mn-lt"/>
                <a:cs typeface="+mn-lt"/>
              </a:rPr>
              <a:t> dehors de la </a:t>
            </a:r>
            <a:r>
              <a:rPr lang="en-US" err="1">
                <a:latin typeface="Century Gothic"/>
                <a:ea typeface="+mn-lt"/>
                <a:cs typeface="+mn-lt"/>
              </a:rPr>
              <a:t>thérapie</a:t>
            </a:r>
            <a:r>
              <a:rPr lang="en-US">
                <a:latin typeface="Century Gothic"/>
                <a:ea typeface="+mn-lt"/>
                <a:cs typeface="+mn-lt"/>
              </a:rPr>
              <a:t>.</a:t>
            </a:r>
            <a:endParaRPr lang="en-US">
              <a:latin typeface="Century Gothic"/>
              <a:cs typeface="Calibri" panose="020F0502020204030204"/>
            </a:endParaRP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gn="ctr">
              <a:lnSpc>
                <a:spcPct val="200000"/>
              </a:lnSpc>
            </a:pPr>
            <a:r>
              <a:rPr lang="en-US" b="1">
                <a:latin typeface="Century Gothic"/>
                <a:ea typeface="+mn-lt"/>
                <a:cs typeface="+mn-lt"/>
              </a:rPr>
              <a:t>6. INTERFÉRENCE</a:t>
            </a:r>
          </a:p>
          <a:p>
            <a:pPr>
              <a:lnSpc>
                <a:spcPct val="200000"/>
              </a:lnSpc>
            </a:pPr>
            <a:r>
              <a:rPr lang="en-US">
                <a:latin typeface="Century Gothic"/>
                <a:ea typeface="+mn-lt"/>
                <a:cs typeface="+mn-lt"/>
              </a:rPr>
              <a:t>La </a:t>
            </a:r>
            <a:r>
              <a:rPr lang="en-US" b="1">
                <a:latin typeface="Century Gothic"/>
                <a:ea typeface="+mn-lt"/>
                <a:cs typeface="+mn-lt"/>
              </a:rPr>
              <a:t>pratique de </a:t>
            </a:r>
            <a:r>
              <a:rPr lang="en-US" b="1" err="1">
                <a:latin typeface="Century Gothic"/>
                <a:ea typeface="+mn-lt"/>
                <a:cs typeface="+mn-lt"/>
              </a:rPr>
              <a:t>compétences</a:t>
            </a:r>
            <a:r>
              <a:rPr lang="en-US">
                <a:latin typeface="Century Gothic"/>
                <a:ea typeface="+mn-lt"/>
                <a:cs typeface="+mn-lt"/>
              </a:rPr>
              <a:t> dans un </a:t>
            </a:r>
            <a:r>
              <a:rPr lang="en-US" err="1">
                <a:latin typeface="Century Gothic"/>
                <a:ea typeface="+mn-lt"/>
                <a:cs typeface="+mn-lt"/>
              </a:rPr>
              <a:t>domaine</a:t>
            </a:r>
            <a:r>
              <a:rPr lang="en-US">
                <a:latin typeface="Century Gothic"/>
                <a:ea typeface="+mn-lt"/>
                <a:cs typeface="+mn-lt"/>
              </a:rPr>
              <a:t> </a:t>
            </a:r>
            <a:r>
              <a:rPr lang="en-US" err="1">
                <a:latin typeface="Century Gothic"/>
                <a:ea typeface="+mn-lt"/>
                <a:cs typeface="+mn-lt"/>
              </a:rPr>
              <a:t>peut</a:t>
            </a:r>
            <a:r>
              <a:rPr lang="en-US" b="1">
                <a:latin typeface="Century Gothic"/>
                <a:ea typeface="+mn-lt"/>
                <a:cs typeface="+mn-lt"/>
              </a:rPr>
              <a:t> affecter </a:t>
            </a:r>
            <a:r>
              <a:rPr lang="en-US" b="1" err="1">
                <a:latin typeface="Century Gothic"/>
                <a:ea typeface="+mn-lt"/>
                <a:cs typeface="+mn-lt"/>
              </a:rPr>
              <a:t>d’autres</a:t>
            </a:r>
            <a:r>
              <a:rPr lang="en-US" b="1">
                <a:latin typeface="Century Gothic"/>
                <a:ea typeface="+mn-lt"/>
                <a:cs typeface="+mn-lt"/>
              </a:rPr>
              <a:t> </a:t>
            </a:r>
            <a:r>
              <a:rPr lang="en-US" b="1" err="1">
                <a:latin typeface="Century Gothic"/>
                <a:ea typeface="+mn-lt"/>
                <a:cs typeface="+mn-lt"/>
              </a:rPr>
              <a:t>compétences</a:t>
            </a:r>
            <a:r>
              <a:rPr lang="en-US">
                <a:latin typeface="Century Gothic"/>
                <a:ea typeface="+mn-lt"/>
                <a:cs typeface="+mn-lt"/>
              </a:rPr>
              <a:t> dans un </a:t>
            </a:r>
            <a:r>
              <a:rPr lang="en-US" err="1">
                <a:latin typeface="Century Gothic"/>
                <a:ea typeface="+mn-lt"/>
                <a:cs typeface="+mn-lt"/>
              </a:rPr>
              <a:t>autre</a:t>
            </a:r>
            <a:r>
              <a:rPr lang="en-US">
                <a:latin typeface="Century Gothic"/>
                <a:ea typeface="+mn-lt"/>
                <a:cs typeface="+mn-lt"/>
              </a:rPr>
              <a:t> </a:t>
            </a:r>
            <a:r>
              <a:rPr lang="en-US" err="1">
                <a:latin typeface="Century Gothic"/>
                <a:ea typeface="+mn-lt"/>
                <a:cs typeface="+mn-lt"/>
              </a:rPr>
              <a:t>domaine</a:t>
            </a:r>
            <a:r>
              <a:rPr lang="en-US">
                <a:latin typeface="Century Gothic"/>
                <a:ea typeface="+mn-lt"/>
                <a:cs typeface="+mn-lt"/>
              </a:rPr>
              <a:t>. Les</a:t>
            </a:r>
            <a:r>
              <a:rPr lang="en-US" b="1">
                <a:latin typeface="Century Gothic"/>
                <a:ea typeface="+mn-lt"/>
                <a:cs typeface="+mn-lt"/>
              </a:rPr>
              <a:t> </a:t>
            </a:r>
            <a:r>
              <a:rPr lang="en-US" b="1" err="1">
                <a:latin typeface="Century Gothic"/>
                <a:ea typeface="+mn-lt"/>
                <a:cs typeface="+mn-lt"/>
              </a:rPr>
              <a:t>thérapeutes</a:t>
            </a:r>
            <a:r>
              <a:rPr lang="en-US" b="1">
                <a:latin typeface="Century Gothic"/>
                <a:ea typeface="+mn-lt"/>
                <a:cs typeface="+mn-lt"/>
              </a:rPr>
              <a:t> </a:t>
            </a:r>
            <a:r>
              <a:rPr lang="en-US" err="1">
                <a:latin typeface="Century Gothic"/>
                <a:ea typeface="+mn-lt"/>
                <a:cs typeface="+mn-lt"/>
              </a:rPr>
              <a:t>savent</a:t>
            </a:r>
            <a:r>
              <a:rPr lang="en-US">
                <a:latin typeface="Century Gothic"/>
                <a:ea typeface="+mn-lt"/>
                <a:cs typeface="+mn-lt"/>
              </a:rPr>
              <a:t> comment </a:t>
            </a:r>
            <a:r>
              <a:rPr lang="en-US" b="1" err="1">
                <a:latin typeface="Century Gothic"/>
                <a:ea typeface="+mn-lt"/>
                <a:cs typeface="+mn-lt"/>
              </a:rPr>
              <a:t>gérer</a:t>
            </a:r>
            <a:r>
              <a:rPr lang="en-US">
                <a:latin typeface="Century Gothic"/>
                <a:ea typeface="+mn-lt"/>
                <a:cs typeface="+mn-lt"/>
              </a:rPr>
              <a:t> </a:t>
            </a:r>
            <a:r>
              <a:rPr lang="en-US" err="1">
                <a:latin typeface="Century Gothic"/>
                <a:ea typeface="+mn-lt"/>
                <a:cs typeface="+mn-lt"/>
              </a:rPr>
              <a:t>cela</a:t>
            </a:r>
            <a:r>
              <a:rPr lang="en-US">
                <a:latin typeface="Century Gothic"/>
                <a:ea typeface="+mn-lt"/>
                <a:cs typeface="+mn-lt"/>
              </a:rPr>
              <a:t>. </a:t>
            </a:r>
          </a:p>
          <a:p>
            <a:pPr algn="ctr">
              <a:lnSpc>
                <a:spcPct val="200000"/>
              </a:lnSpc>
            </a:pPr>
            <a:endParaRPr lang="en-US">
              <a:latin typeface="Century Gothic"/>
              <a:cs typeface="Calibri" panose="020F0502020204030204"/>
            </a:endParaRPr>
          </a:p>
        </p:txBody>
      </p:sp>
      <p:pic>
        <p:nvPicPr>
          <p:cNvPr id="3" name="Picture 7">
            <a:extLst>
              <a:ext uri="{FF2B5EF4-FFF2-40B4-BE49-F238E27FC236}">
                <a16:creationId xmlns:a16="http://schemas.microsoft.com/office/drawing/2014/main" id="{DA951A39-A035-BE9C-F3CE-502285580BCE}"/>
              </a:ext>
            </a:extLst>
          </p:cNvPr>
          <p:cNvPicPr>
            <a:picLocks noChangeAspect="1"/>
          </p:cNvPicPr>
          <p:nvPr/>
        </p:nvPicPr>
        <p:blipFill>
          <a:blip r:embed="rId3"/>
          <a:stretch>
            <a:fillRect/>
          </a:stretch>
        </p:blipFill>
        <p:spPr>
          <a:xfrm>
            <a:off x="5016050" y="1399958"/>
            <a:ext cx="1072345" cy="1255314"/>
          </a:xfrm>
          <a:prstGeom prst="rect">
            <a:avLst/>
          </a:prstGeom>
        </p:spPr>
      </p:pic>
      <p:pic>
        <p:nvPicPr>
          <p:cNvPr id="9" name="Picture 28">
            <a:extLst>
              <a:ext uri="{FF2B5EF4-FFF2-40B4-BE49-F238E27FC236}">
                <a16:creationId xmlns:a16="http://schemas.microsoft.com/office/drawing/2014/main" id="{4DB7DCC5-A69D-25AB-22D8-BC0CB6830ACD}"/>
              </a:ext>
            </a:extLst>
          </p:cNvPr>
          <p:cNvPicPr>
            <a:picLocks noChangeAspect="1"/>
          </p:cNvPicPr>
          <p:nvPr/>
        </p:nvPicPr>
        <p:blipFill>
          <a:blip r:embed="rId4"/>
          <a:stretch>
            <a:fillRect/>
          </a:stretch>
        </p:blipFill>
        <p:spPr>
          <a:xfrm>
            <a:off x="4892733" y="6028167"/>
            <a:ext cx="1189737" cy="1262973"/>
          </a:xfrm>
          <a:prstGeom prst="rect">
            <a:avLst/>
          </a:prstGeom>
        </p:spPr>
      </p:pic>
      <p:sp>
        <p:nvSpPr>
          <p:cNvPr id="11" name="TextBox 10">
            <a:extLst>
              <a:ext uri="{FF2B5EF4-FFF2-40B4-BE49-F238E27FC236}">
                <a16:creationId xmlns:a16="http://schemas.microsoft.com/office/drawing/2014/main" id="{1AE19300-DAAF-9131-EA3B-E35AE457AD24}"/>
              </a:ext>
            </a:extLst>
          </p:cNvPr>
          <p:cNvSpPr txBox="1"/>
          <p:nvPr/>
        </p:nvSpPr>
        <p:spPr>
          <a:xfrm>
            <a:off x="87043" y="433"/>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ea typeface="+mn-lt"/>
                <a:cs typeface="+mn-lt"/>
              </a:rPr>
              <a:t>10 </a:t>
            </a:r>
            <a:r>
              <a:rPr lang="en-CA" sz="2800" b="1" err="1">
                <a:latin typeface="Century Gothic"/>
                <a:ea typeface="+mn-lt"/>
                <a:cs typeface="+mn-lt"/>
              </a:rPr>
              <a:t>Principes</a:t>
            </a:r>
            <a:r>
              <a:rPr lang="en-CA" sz="2800" b="1">
                <a:latin typeface="Century Gothic"/>
                <a:ea typeface="+mn-lt"/>
                <a:cs typeface="+mn-lt"/>
              </a:rPr>
              <a:t> de </a:t>
            </a:r>
            <a:r>
              <a:rPr lang="en-CA" sz="2800" b="1" u="sng" err="1">
                <a:latin typeface="Century Gothic"/>
                <a:ea typeface="+mn-lt"/>
                <a:cs typeface="+mn-lt"/>
              </a:rPr>
              <a:t>neuroplasticité</a:t>
            </a:r>
            <a:endParaRPr lang="en-CA" b="1" u="sng">
              <a:latin typeface="Century Gothic"/>
            </a:endParaRPr>
          </a:p>
        </p:txBody>
      </p:sp>
      <p:sp>
        <p:nvSpPr>
          <p:cNvPr id="4" name="TextBox 3">
            <a:extLst>
              <a:ext uri="{FF2B5EF4-FFF2-40B4-BE49-F238E27FC236}">
                <a16:creationId xmlns:a16="http://schemas.microsoft.com/office/drawing/2014/main" id="{EDF2D0AA-CD55-0E81-9922-05A841401674}"/>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err="1">
                <a:solidFill>
                  <a:srgbClr val="212121"/>
                </a:solidFill>
                <a:latin typeface="Century Gothic"/>
              </a:rPr>
              <a:t>Adapté</a:t>
            </a:r>
            <a:r>
              <a:rPr lang="en-US" sz="1000">
                <a:solidFill>
                  <a:srgbClr val="212121"/>
                </a:solidFill>
                <a:latin typeface="Century Gothic"/>
              </a:rPr>
              <a:t> de: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2194159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0DF43-0D4C-6276-A973-51C54C12D201}"/>
            </a:ext>
          </a:extLst>
        </p:cNvPr>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A14B94CB-D161-38F6-3A03-A2CFA169FCAA}"/>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2CEB2DEE-B138-BE19-28EF-C80D35CD8CF7}"/>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5" name="TextBox 4">
            <a:extLst>
              <a:ext uri="{FF2B5EF4-FFF2-40B4-BE49-F238E27FC236}">
                <a16:creationId xmlns:a16="http://schemas.microsoft.com/office/drawing/2014/main" id="{ECCD2723-7C5A-B581-9431-4F2DA57D7D7D}"/>
              </a:ext>
            </a:extLst>
          </p:cNvPr>
          <p:cNvSpPr txBox="1"/>
          <p:nvPr/>
        </p:nvSpPr>
        <p:spPr>
          <a:xfrm>
            <a:off x="172255" y="638325"/>
            <a:ext cx="7355075" cy="3052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50000"/>
              </a:lnSpc>
            </a:pPr>
            <a:endParaRPr lang="en-US" b="1">
              <a:latin typeface="Century Gothic"/>
              <a:ea typeface="+mn-lt"/>
              <a:cs typeface="+mn-lt"/>
            </a:endParaRPr>
          </a:p>
          <a:p>
            <a:pPr>
              <a:lnSpc>
                <a:spcPct val="150000"/>
              </a:lnSpc>
            </a:pPr>
            <a:endParaRPr lang="en-US">
              <a:latin typeface="Century Gothic"/>
              <a:ea typeface="+mn-lt"/>
              <a:cs typeface="+mn-lt"/>
            </a:endParaRPr>
          </a:p>
          <a:p>
            <a:pPr algn="ctr">
              <a:lnSpc>
                <a:spcPct val="200000"/>
              </a:lnSpc>
            </a:pPr>
            <a:r>
              <a:rPr lang="en-US" b="1">
                <a:latin typeface="Century Gothic"/>
                <a:ea typeface="+mn-lt"/>
                <a:cs typeface="+mn-lt"/>
              </a:rPr>
              <a:t>7. TEMPS</a:t>
            </a:r>
          </a:p>
          <a:p>
            <a:pPr>
              <a:lnSpc>
                <a:spcPct val="200000"/>
              </a:lnSpc>
            </a:pPr>
            <a:r>
              <a:rPr lang="en-US">
                <a:latin typeface="Century Gothic"/>
                <a:ea typeface="+mn-lt"/>
                <a:cs typeface="+mn-lt"/>
              </a:rPr>
              <a:t>La </a:t>
            </a:r>
            <a:r>
              <a:rPr lang="en-US" err="1">
                <a:latin typeface="Century Gothic"/>
                <a:ea typeface="+mn-lt"/>
                <a:cs typeface="+mn-lt"/>
              </a:rPr>
              <a:t>récupération</a:t>
            </a:r>
            <a:r>
              <a:rPr lang="en-US">
                <a:latin typeface="Century Gothic"/>
                <a:ea typeface="+mn-lt"/>
                <a:cs typeface="+mn-lt"/>
              </a:rPr>
              <a:t> </a:t>
            </a:r>
            <a:r>
              <a:rPr lang="en-US" err="1">
                <a:latin typeface="Century Gothic"/>
                <a:ea typeface="+mn-lt"/>
                <a:cs typeface="+mn-lt"/>
              </a:rPr>
              <a:t>cérébrale</a:t>
            </a:r>
            <a:r>
              <a:rPr lang="en-US">
                <a:latin typeface="Century Gothic"/>
                <a:ea typeface="+mn-lt"/>
                <a:cs typeface="+mn-lt"/>
              </a:rPr>
              <a:t> a des </a:t>
            </a:r>
            <a:r>
              <a:rPr lang="en-US" err="1">
                <a:latin typeface="Century Gothic"/>
                <a:ea typeface="+mn-lt"/>
                <a:cs typeface="+mn-lt"/>
              </a:rPr>
              <a:t>périodes</a:t>
            </a:r>
            <a:r>
              <a:rPr lang="en-US">
                <a:latin typeface="Century Gothic"/>
                <a:ea typeface="+mn-lt"/>
                <a:cs typeface="+mn-lt"/>
              </a:rPr>
              <a:t> de </a:t>
            </a:r>
            <a:r>
              <a:rPr lang="en-US" b="1" err="1">
                <a:latin typeface="Century Gothic"/>
                <a:ea typeface="+mn-lt"/>
                <a:cs typeface="+mn-lt"/>
              </a:rPr>
              <a:t>guérison</a:t>
            </a:r>
            <a:r>
              <a:rPr lang="en-US" b="1">
                <a:latin typeface="Century Gothic"/>
                <a:ea typeface="+mn-lt"/>
                <a:cs typeface="+mn-lt"/>
              </a:rPr>
              <a:t> plus </a:t>
            </a:r>
            <a:r>
              <a:rPr lang="en-US" b="1" err="1">
                <a:latin typeface="Century Gothic"/>
                <a:ea typeface="+mn-lt"/>
                <a:cs typeface="+mn-lt"/>
              </a:rPr>
              <a:t>rapides</a:t>
            </a:r>
            <a:r>
              <a:rPr lang="en-US" b="1">
                <a:latin typeface="Century Gothic"/>
                <a:ea typeface="+mn-lt"/>
                <a:cs typeface="+mn-lt"/>
              </a:rPr>
              <a:t> et plus </a:t>
            </a:r>
            <a:r>
              <a:rPr lang="en-US" b="1" err="1">
                <a:latin typeface="Century Gothic"/>
                <a:ea typeface="+mn-lt"/>
                <a:cs typeface="+mn-lt"/>
              </a:rPr>
              <a:t>lentes</a:t>
            </a:r>
            <a:r>
              <a:rPr lang="en-US">
                <a:latin typeface="Century Gothic"/>
                <a:ea typeface="+mn-lt"/>
                <a:cs typeface="+mn-lt"/>
              </a:rPr>
              <a:t>. Il </a:t>
            </a:r>
            <a:r>
              <a:rPr lang="en-US" err="1">
                <a:latin typeface="Century Gothic"/>
                <a:ea typeface="+mn-lt"/>
                <a:cs typeface="+mn-lt"/>
              </a:rPr>
              <a:t>est</a:t>
            </a:r>
            <a:r>
              <a:rPr lang="en-US">
                <a:latin typeface="Century Gothic"/>
                <a:ea typeface="+mn-lt"/>
                <a:cs typeface="+mn-lt"/>
              </a:rPr>
              <a:t> </a:t>
            </a:r>
            <a:r>
              <a:rPr lang="en-US" b="1">
                <a:latin typeface="Century Gothic"/>
                <a:ea typeface="+mn-lt"/>
                <a:cs typeface="+mn-lt"/>
              </a:rPr>
              <a:t>normal</a:t>
            </a:r>
            <a:r>
              <a:rPr lang="en-US">
                <a:latin typeface="Century Gothic"/>
                <a:ea typeface="+mn-lt"/>
                <a:cs typeface="+mn-lt"/>
              </a:rPr>
              <a:t> de </a:t>
            </a:r>
            <a:r>
              <a:rPr lang="en-US" err="1">
                <a:latin typeface="Century Gothic"/>
                <a:ea typeface="+mn-lt"/>
                <a:cs typeface="+mn-lt"/>
              </a:rPr>
              <a:t>voir</a:t>
            </a:r>
            <a:r>
              <a:rPr lang="en-US">
                <a:latin typeface="Century Gothic"/>
                <a:ea typeface="+mn-lt"/>
                <a:cs typeface="+mn-lt"/>
              </a:rPr>
              <a:t> </a:t>
            </a:r>
            <a:r>
              <a:rPr lang="en-US" b="1" err="1">
                <a:latin typeface="Century Gothic"/>
                <a:ea typeface="+mn-lt"/>
                <a:cs typeface="+mn-lt"/>
              </a:rPr>
              <a:t>différentes</a:t>
            </a:r>
            <a:r>
              <a:rPr lang="en-US" b="1">
                <a:latin typeface="Century Gothic"/>
                <a:ea typeface="+mn-lt"/>
                <a:cs typeface="+mn-lt"/>
              </a:rPr>
              <a:t> </a:t>
            </a:r>
            <a:r>
              <a:rPr lang="en-US" b="1" err="1">
                <a:latin typeface="Century Gothic"/>
                <a:ea typeface="+mn-lt"/>
                <a:cs typeface="+mn-lt"/>
              </a:rPr>
              <a:t>vitesses</a:t>
            </a:r>
            <a:r>
              <a:rPr lang="en-US">
                <a:latin typeface="Century Gothic"/>
                <a:ea typeface="+mn-lt"/>
                <a:cs typeface="+mn-lt"/>
              </a:rPr>
              <a:t> de </a:t>
            </a:r>
            <a:r>
              <a:rPr lang="en-US" err="1">
                <a:latin typeface="Century Gothic"/>
                <a:ea typeface="+mn-lt"/>
                <a:cs typeface="+mn-lt"/>
              </a:rPr>
              <a:t>guérison</a:t>
            </a:r>
            <a:r>
              <a:rPr lang="en-US">
                <a:latin typeface="Century Gothic"/>
                <a:ea typeface="+mn-lt"/>
                <a:cs typeface="+mn-lt"/>
              </a:rPr>
              <a:t>. </a:t>
            </a:r>
            <a:endParaRPr lang="en-US">
              <a:latin typeface="Century Gothic"/>
              <a:cs typeface="Calibri" panose="020F0502020204030204"/>
            </a:endParaRPr>
          </a:p>
        </p:txBody>
      </p:sp>
      <p:pic>
        <p:nvPicPr>
          <p:cNvPr id="2" name="Picture 6">
            <a:extLst>
              <a:ext uri="{FF2B5EF4-FFF2-40B4-BE49-F238E27FC236}">
                <a16:creationId xmlns:a16="http://schemas.microsoft.com/office/drawing/2014/main" id="{773A88A5-492B-559C-D887-54FAF0F13B24}"/>
              </a:ext>
            </a:extLst>
          </p:cNvPr>
          <p:cNvPicPr>
            <a:picLocks noChangeAspect="1"/>
          </p:cNvPicPr>
          <p:nvPr/>
        </p:nvPicPr>
        <p:blipFill>
          <a:blip r:embed="rId3"/>
          <a:stretch>
            <a:fillRect/>
          </a:stretch>
        </p:blipFill>
        <p:spPr>
          <a:xfrm>
            <a:off x="6306485" y="1183431"/>
            <a:ext cx="914401" cy="941295"/>
          </a:xfrm>
          <a:prstGeom prst="rect">
            <a:avLst/>
          </a:prstGeom>
        </p:spPr>
      </p:pic>
      <p:pic>
        <p:nvPicPr>
          <p:cNvPr id="7" name="Picture 7">
            <a:extLst>
              <a:ext uri="{FF2B5EF4-FFF2-40B4-BE49-F238E27FC236}">
                <a16:creationId xmlns:a16="http://schemas.microsoft.com/office/drawing/2014/main" id="{D3CE55DD-6B80-D647-9A74-BC89049E6BDA}"/>
              </a:ext>
            </a:extLst>
          </p:cNvPr>
          <p:cNvPicPr>
            <a:picLocks noChangeAspect="1"/>
          </p:cNvPicPr>
          <p:nvPr/>
        </p:nvPicPr>
        <p:blipFill>
          <a:blip r:embed="rId4"/>
          <a:stretch>
            <a:fillRect/>
          </a:stretch>
        </p:blipFill>
        <p:spPr>
          <a:xfrm>
            <a:off x="4532219" y="1237490"/>
            <a:ext cx="914401" cy="941295"/>
          </a:xfrm>
          <a:prstGeom prst="rect">
            <a:avLst/>
          </a:prstGeom>
        </p:spPr>
      </p:pic>
      <p:pic>
        <p:nvPicPr>
          <p:cNvPr id="8" name="Picture 9">
            <a:extLst>
              <a:ext uri="{FF2B5EF4-FFF2-40B4-BE49-F238E27FC236}">
                <a16:creationId xmlns:a16="http://schemas.microsoft.com/office/drawing/2014/main" id="{F7762903-E331-E70A-A334-B6D3BCCE562C}"/>
              </a:ext>
            </a:extLst>
          </p:cNvPr>
          <p:cNvPicPr>
            <a:picLocks noChangeAspect="1"/>
          </p:cNvPicPr>
          <p:nvPr/>
        </p:nvPicPr>
        <p:blipFill>
          <a:blip r:embed="rId5"/>
          <a:stretch>
            <a:fillRect/>
          </a:stretch>
        </p:blipFill>
        <p:spPr>
          <a:xfrm>
            <a:off x="5408193" y="1185726"/>
            <a:ext cx="909918" cy="909918"/>
          </a:xfrm>
          <a:prstGeom prst="rect">
            <a:avLst/>
          </a:prstGeom>
        </p:spPr>
      </p:pic>
      <p:sp>
        <p:nvSpPr>
          <p:cNvPr id="11" name="TextBox 10">
            <a:extLst>
              <a:ext uri="{FF2B5EF4-FFF2-40B4-BE49-F238E27FC236}">
                <a16:creationId xmlns:a16="http://schemas.microsoft.com/office/drawing/2014/main" id="{CF26A527-881D-664C-F7DD-D6B41ED5D8D6}"/>
              </a:ext>
            </a:extLst>
          </p:cNvPr>
          <p:cNvSpPr txBox="1"/>
          <p:nvPr/>
        </p:nvSpPr>
        <p:spPr>
          <a:xfrm>
            <a:off x="87043" y="433"/>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ea typeface="+mn-lt"/>
                <a:cs typeface="+mn-lt"/>
              </a:rPr>
              <a:t>10 </a:t>
            </a:r>
            <a:r>
              <a:rPr lang="en-CA" sz="2800" b="1" err="1">
                <a:latin typeface="Century Gothic"/>
                <a:ea typeface="+mn-lt"/>
                <a:cs typeface="+mn-lt"/>
              </a:rPr>
              <a:t>Principes</a:t>
            </a:r>
            <a:r>
              <a:rPr lang="en-CA" sz="2800" b="1">
                <a:latin typeface="Century Gothic"/>
                <a:ea typeface="+mn-lt"/>
                <a:cs typeface="+mn-lt"/>
              </a:rPr>
              <a:t> de </a:t>
            </a:r>
            <a:r>
              <a:rPr lang="en-CA" sz="2800" b="1" u="sng" err="1">
                <a:latin typeface="Century Gothic"/>
                <a:ea typeface="+mn-lt"/>
                <a:cs typeface="+mn-lt"/>
              </a:rPr>
              <a:t>neuroplasticité</a:t>
            </a:r>
            <a:endParaRPr lang="en-CA" b="1" u="sng">
              <a:latin typeface="Century Gothic"/>
            </a:endParaRPr>
          </a:p>
        </p:txBody>
      </p:sp>
      <p:sp>
        <p:nvSpPr>
          <p:cNvPr id="10" name="TextBox 9">
            <a:extLst>
              <a:ext uri="{FF2B5EF4-FFF2-40B4-BE49-F238E27FC236}">
                <a16:creationId xmlns:a16="http://schemas.microsoft.com/office/drawing/2014/main" id="{BB792BE0-102A-338F-ECE5-4DD49E432169}"/>
              </a:ext>
            </a:extLst>
          </p:cNvPr>
          <p:cNvSpPr txBox="1"/>
          <p:nvPr/>
        </p:nvSpPr>
        <p:spPr>
          <a:xfrm>
            <a:off x="315364" y="5737402"/>
            <a:ext cx="7143458" cy="3052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a:latin typeface="Century Gothic"/>
              </a:rPr>
              <a:t>8. ÂGE</a:t>
            </a:r>
            <a:endParaRPr lang="en-US" b="1">
              <a:latin typeface="Century Gothic"/>
              <a:cs typeface="Calibri"/>
            </a:endParaRPr>
          </a:p>
          <a:p>
            <a:endParaRPr lang="en-US">
              <a:latin typeface="Century Gothic"/>
              <a:ea typeface="+mn-lt"/>
              <a:cs typeface="+mn-lt"/>
            </a:endParaRPr>
          </a:p>
          <a:p>
            <a:r>
              <a:rPr lang="en-US">
                <a:latin typeface="Century Gothic"/>
                <a:ea typeface="+mn-lt"/>
                <a:cs typeface="+mn-lt"/>
              </a:rPr>
              <a:t>Le </a:t>
            </a:r>
            <a:r>
              <a:rPr lang="en-US" err="1">
                <a:latin typeface="Century Gothic"/>
                <a:ea typeface="+mn-lt"/>
                <a:cs typeface="+mn-lt"/>
              </a:rPr>
              <a:t>cerveau</a:t>
            </a:r>
            <a:r>
              <a:rPr lang="en-US">
                <a:latin typeface="Century Gothic"/>
                <a:ea typeface="+mn-lt"/>
                <a:cs typeface="+mn-lt"/>
              </a:rPr>
              <a:t> </a:t>
            </a:r>
            <a:r>
              <a:rPr lang="en-US" err="1">
                <a:latin typeface="Century Gothic"/>
                <a:ea typeface="+mn-lt"/>
                <a:cs typeface="+mn-lt"/>
              </a:rPr>
              <a:t>apprend</a:t>
            </a:r>
            <a:r>
              <a:rPr lang="en-US">
                <a:latin typeface="Century Gothic"/>
                <a:ea typeface="+mn-lt"/>
                <a:cs typeface="+mn-lt"/>
              </a:rPr>
              <a:t> plus </a:t>
            </a:r>
            <a:r>
              <a:rPr lang="en-US" err="1">
                <a:latin typeface="Century Gothic"/>
                <a:ea typeface="+mn-lt"/>
                <a:cs typeface="+mn-lt"/>
              </a:rPr>
              <a:t>quand</a:t>
            </a:r>
            <a:r>
              <a:rPr lang="en-US">
                <a:latin typeface="Century Gothic"/>
                <a:ea typeface="+mn-lt"/>
                <a:cs typeface="+mn-lt"/>
              </a:rPr>
              <a:t> il </a:t>
            </a:r>
            <a:r>
              <a:rPr lang="en-US" err="1">
                <a:latin typeface="Century Gothic"/>
                <a:ea typeface="+mn-lt"/>
                <a:cs typeface="+mn-lt"/>
              </a:rPr>
              <a:t>est</a:t>
            </a:r>
            <a:r>
              <a:rPr lang="en-US">
                <a:latin typeface="Century Gothic"/>
                <a:ea typeface="+mn-lt"/>
                <a:cs typeface="+mn-lt"/>
              </a:rPr>
              <a:t> </a:t>
            </a:r>
            <a:r>
              <a:rPr lang="en-US" err="1">
                <a:latin typeface="Century Gothic"/>
                <a:ea typeface="+mn-lt"/>
                <a:cs typeface="+mn-lt"/>
              </a:rPr>
              <a:t>jeune</a:t>
            </a:r>
            <a:r>
              <a:rPr lang="en-US">
                <a:latin typeface="Century Gothic"/>
                <a:ea typeface="+mn-lt"/>
                <a:cs typeface="+mn-lt"/>
              </a:rPr>
              <a:t>.</a:t>
            </a:r>
            <a:endParaRPr lang="en-US">
              <a:latin typeface="Century Gothic"/>
            </a:endParaRPr>
          </a:p>
          <a:p>
            <a:endParaRPr lang="en-US">
              <a:latin typeface="Century Gothic"/>
            </a:endParaRPr>
          </a:p>
          <a:p>
            <a:pPr>
              <a:lnSpc>
                <a:spcPct val="200000"/>
              </a:lnSpc>
            </a:pPr>
            <a:r>
              <a:rPr lang="en-US">
                <a:latin typeface="Century Gothic"/>
                <a:ea typeface="+mn-lt"/>
                <a:cs typeface="+mn-lt"/>
              </a:rPr>
              <a:t>Les </a:t>
            </a:r>
            <a:r>
              <a:rPr lang="en-US" b="1" err="1">
                <a:latin typeface="Century Gothic"/>
                <a:ea typeface="+mn-lt"/>
                <a:cs typeface="+mn-lt"/>
              </a:rPr>
              <a:t>adultes</a:t>
            </a:r>
            <a:r>
              <a:rPr lang="en-US" b="1">
                <a:latin typeface="Century Gothic"/>
                <a:ea typeface="+mn-lt"/>
                <a:cs typeface="+mn-lt"/>
              </a:rPr>
              <a:t> </a:t>
            </a:r>
            <a:r>
              <a:rPr lang="en-US" b="1" err="1">
                <a:latin typeface="Century Gothic"/>
                <a:ea typeface="+mn-lt"/>
                <a:cs typeface="+mn-lt"/>
              </a:rPr>
              <a:t>peuvent</a:t>
            </a:r>
            <a:r>
              <a:rPr lang="en-US">
                <a:latin typeface="Century Gothic"/>
                <a:ea typeface="+mn-lt"/>
                <a:cs typeface="+mn-lt"/>
              </a:rPr>
              <a:t> </a:t>
            </a:r>
            <a:r>
              <a:rPr lang="en-US" err="1">
                <a:latin typeface="Century Gothic"/>
                <a:ea typeface="+mn-lt"/>
                <a:cs typeface="+mn-lt"/>
              </a:rPr>
              <a:t>aussi</a:t>
            </a:r>
            <a:r>
              <a:rPr lang="en-US">
                <a:latin typeface="Century Gothic"/>
                <a:ea typeface="+mn-lt"/>
                <a:cs typeface="+mn-lt"/>
              </a:rPr>
              <a:t> </a:t>
            </a:r>
            <a:r>
              <a:rPr lang="en-US" b="1" err="1">
                <a:latin typeface="Century Gothic"/>
                <a:ea typeface="+mn-lt"/>
                <a:cs typeface="+mn-lt"/>
              </a:rPr>
              <a:t>apprendre</a:t>
            </a:r>
            <a:r>
              <a:rPr lang="en-US" b="1">
                <a:latin typeface="Century Gothic"/>
                <a:ea typeface="+mn-lt"/>
                <a:cs typeface="+mn-lt"/>
              </a:rPr>
              <a:t> et </a:t>
            </a:r>
            <a:r>
              <a:rPr lang="en-US" b="1" err="1">
                <a:latin typeface="Century Gothic"/>
                <a:ea typeface="+mn-lt"/>
                <a:cs typeface="+mn-lt"/>
              </a:rPr>
              <a:t>réapprendre</a:t>
            </a:r>
            <a:r>
              <a:rPr lang="en-US">
                <a:latin typeface="Century Gothic"/>
                <a:ea typeface="+mn-lt"/>
                <a:cs typeface="+mn-lt"/>
              </a:rPr>
              <a:t> des choses.</a:t>
            </a:r>
            <a:endParaRPr lang="en-US">
              <a:latin typeface="Century Gothic"/>
            </a:endParaRPr>
          </a:p>
          <a:p>
            <a:pPr algn="ctr">
              <a:lnSpc>
                <a:spcPct val="200000"/>
              </a:lnSpc>
            </a:pPr>
            <a:endParaRPr lang="en-US">
              <a:latin typeface="Century Gothic"/>
            </a:endParaRPr>
          </a:p>
        </p:txBody>
      </p:sp>
      <p:pic>
        <p:nvPicPr>
          <p:cNvPr id="13" name="Picture 8">
            <a:extLst>
              <a:ext uri="{FF2B5EF4-FFF2-40B4-BE49-F238E27FC236}">
                <a16:creationId xmlns:a16="http://schemas.microsoft.com/office/drawing/2014/main" id="{4108B197-505B-7B07-B884-0B912067F483}"/>
              </a:ext>
            </a:extLst>
          </p:cNvPr>
          <p:cNvPicPr>
            <a:picLocks noChangeAspect="1"/>
          </p:cNvPicPr>
          <p:nvPr/>
        </p:nvPicPr>
        <p:blipFill>
          <a:blip r:embed="rId6"/>
          <a:stretch>
            <a:fillRect/>
          </a:stretch>
        </p:blipFill>
        <p:spPr>
          <a:xfrm>
            <a:off x="4641741" y="5223969"/>
            <a:ext cx="1238862" cy="1228189"/>
          </a:xfrm>
          <a:prstGeom prst="rect">
            <a:avLst/>
          </a:prstGeom>
        </p:spPr>
      </p:pic>
      <p:sp>
        <p:nvSpPr>
          <p:cNvPr id="4" name="TextBox 3">
            <a:extLst>
              <a:ext uri="{FF2B5EF4-FFF2-40B4-BE49-F238E27FC236}">
                <a16:creationId xmlns:a16="http://schemas.microsoft.com/office/drawing/2014/main" id="{0078A82D-9AEE-3564-DE52-6EA5B60CE1BA}"/>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err="1">
                <a:solidFill>
                  <a:srgbClr val="212121"/>
                </a:solidFill>
                <a:latin typeface="Century Gothic"/>
              </a:rPr>
              <a:t>Adapté</a:t>
            </a:r>
            <a:r>
              <a:rPr lang="en-US" sz="1000">
                <a:solidFill>
                  <a:srgbClr val="212121"/>
                </a:solidFill>
                <a:latin typeface="Century Gothic"/>
              </a:rPr>
              <a:t> de: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883940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5" name="TextBox 4">
            <a:extLst>
              <a:ext uri="{FF2B5EF4-FFF2-40B4-BE49-F238E27FC236}">
                <a16:creationId xmlns:a16="http://schemas.microsoft.com/office/drawing/2014/main" id="{BDC9F0D2-3669-07A8-FF35-B273499040A6}"/>
              </a:ext>
            </a:extLst>
          </p:cNvPr>
          <p:cNvSpPr txBox="1"/>
          <p:nvPr/>
        </p:nvSpPr>
        <p:spPr>
          <a:xfrm>
            <a:off x="342352" y="917471"/>
            <a:ext cx="7143458" cy="88690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dirty="0">
                <a:latin typeface="Century Gothic"/>
                <a:ea typeface="+mn-lt"/>
                <a:cs typeface="+mn-lt"/>
              </a:rPr>
              <a:t>9. RÉPÉTITION</a:t>
            </a:r>
            <a:endParaRPr lang="en-US" dirty="0">
              <a:latin typeface="Century Gothic"/>
              <a:ea typeface="+mn-lt"/>
              <a:cs typeface="+mn-lt"/>
            </a:endParaRPr>
          </a:p>
          <a:p>
            <a:pPr>
              <a:lnSpc>
                <a:spcPct val="200000"/>
              </a:lnSpc>
            </a:pPr>
            <a:r>
              <a:rPr lang="en-US" b="1" dirty="0" err="1">
                <a:latin typeface="Century Gothic"/>
                <a:ea typeface="+mn-lt"/>
                <a:cs typeface="+mn-lt"/>
              </a:rPr>
              <a:t>Pratiquez</a:t>
            </a:r>
            <a:r>
              <a:rPr lang="en-US" b="1" dirty="0">
                <a:latin typeface="Century Gothic"/>
                <a:ea typeface="+mn-lt"/>
                <a:cs typeface="+mn-lt"/>
              </a:rPr>
              <a:t> </a:t>
            </a:r>
            <a:r>
              <a:rPr lang="en-US" b="1" dirty="0" err="1">
                <a:latin typeface="Century Gothic"/>
                <a:ea typeface="+mn-lt"/>
                <a:cs typeface="+mn-lt"/>
              </a:rPr>
              <a:t>pratiquez</a:t>
            </a:r>
            <a:r>
              <a:rPr lang="en-US" b="1" dirty="0">
                <a:latin typeface="Century Gothic"/>
                <a:ea typeface="+mn-lt"/>
                <a:cs typeface="+mn-lt"/>
              </a:rPr>
              <a:t> </a:t>
            </a:r>
            <a:r>
              <a:rPr lang="en-US" b="1" dirty="0" err="1">
                <a:latin typeface="Century Gothic"/>
                <a:ea typeface="+mn-lt"/>
                <a:cs typeface="+mn-lt"/>
              </a:rPr>
              <a:t>pratiquez</a:t>
            </a:r>
            <a:r>
              <a:rPr lang="en-US" b="1" dirty="0">
                <a:latin typeface="Century Gothic"/>
                <a:ea typeface="+mn-lt"/>
                <a:cs typeface="+mn-lt"/>
              </a:rPr>
              <a:t>! </a:t>
            </a:r>
            <a:r>
              <a:rPr lang="en-US" dirty="0" err="1">
                <a:latin typeface="Century Gothic"/>
                <a:ea typeface="+mn-lt"/>
                <a:cs typeface="+mn-lt"/>
              </a:rPr>
              <a:t>Entraînez</a:t>
            </a:r>
            <a:r>
              <a:rPr lang="en-US" dirty="0">
                <a:latin typeface="Century Gothic"/>
                <a:ea typeface="+mn-lt"/>
                <a:cs typeface="+mn-lt"/>
              </a:rPr>
              <a:t> le </a:t>
            </a:r>
            <a:r>
              <a:rPr lang="en-US" dirty="0" err="1">
                <a:latin typeface="Century Gothic"/>
                <a:ea typeface="+mn-lt"/>
                <a:cs typeface="+mn-lt"/>
              </a:rPr>
              <a:t>cerveau</a:t>
            </a:r>
            <a:r>
              <a:rPr lang="en-US" dirty="0">
                <a:latin typeface="Century Gothic"/>
                <a:ea typeface="+mn-lt"/>
                <a:cs typeface="+mn-lt"/>
              </a:rPr>
              <a:t> </a:t>
            </a:r>
            <a:r>
              <a:rPr lang="en-US" dirty="0" err="1">
                <a:latin typeface="Century Gothic"/>
                <a:ea typeface="+mn-lt"/>
                <a:cs typeface="+mn-lt"/>
              </a:rPr>
              <a:t>souvent</a:t>
            </a:r>
            <a:r>
              <a:rPr lang="en-US" dirty="0">
                <a:latin typeface="Century Gothic"/>
                <a:ea typeface="+mn-lt"/>
                <a:cs typeface="+mn-lt"/>
              </a:rPr>
              <a:t> </a:t>
            </a:r>
            <a:r>
              <a:rPr lang="en-US" dirty="0" err="1">
                <a:latin typeface="Century Gothic"/>
                <a:ea typeface="+mn-lt"/>
                <a:cs typeface="+mn-lt"/>
              </a:rPr>
              <a:t>comme</a:t>
            </a:r>
            <a:r>
              <a:rPr lang="en-US" dirty="0">
                <a:latin typeface="Century Gothic"/>
                <a:ea typeface="+mn-lt"/>
                <a:cs typeface="+mn-lt"/>
              </a:rPr>
              <a:t> </a:t>
            </a:r>
            <a:r>
              <a:rPr lang="en-US" dirty="0" err="1">
                <a:latin typeface="Century Gothic"/>
                <a:ea typeface="+mn-lt"/>
                <a:cs typeface="+mn-lt"/>
              </a:rPr>
              <a:t>vous</a:t>
            </a:r>
            <a:r>
              <a:rPr lang="en-US" dirty="0">
                <a:latin typeface="Century Gothic"/>
                <a:ea typeface="+mn-lt"/>
                <a:cs typeface="+mn-lt"/>
              </a:rPr>
              <a:t> </a:t>
            </a:r>
            <a:r>
              <a:rPr lang="en-US" dirty="0" err="1">
                <a:latin typeface="Century Gothic"/>
                <a:ea typeface="+mn-lt"/>
                <a:cs typeface="+mn-lt"/>
              </a:rPr>
              <a:t>entraîneriez</a:t>
            </a:r>
            <a:r>
              <a:rPr lang="en-US" dirty="0">
                <a:latin typeface="Century Gothic"/>
                <a:ea typeface="+mn-lt"/>
                <a:cs typeface="+mn-lt"/>
              </a:rPr>
              <a:t> les muscles. La </a:t>
            </a:r>
            <a:r>
              <a:rPr lang="en-US" b="1" dirty="0">
                <a:latin typeface="Century Gothic"/>
                <a:ea typeface="+mn-lt"/>
                <a:cs typeface="+mn-lt"/>
              </a:rPr>
              <a:t>pratique </a:t>
            </a:r>
            <a:r>
              <a:rPr lang="en-US" b="1" dirty="0" err="1">
                <a:latin typeface="Century Gothic"/>
                <a:ea typeface="+mn-lt"/>
                <a:cs typeface="+mn-lt"/>
              </a:rPr>
              <a:t>régulière</a:t>
            </a:r>
            <a:r>
              <a:rPr lang="en-US" dirty="0">
                <a:latin typeface="Century Gothic"/>
                <a:ea typeface="+mn-lt"/>
                <a:cs typeface="+mn-lt"/>
              </a:rPr>
              <a:t> </a:t>
            </a:r>
            <a:r>
              <a:rPr lang="en-US" dirty="0" err="1">
                <a:latin typeface="Century Gothic"/>
                <a:ea typeface="+mn-lt"/>
                <a:cs typeface="+mn-lt"/>
              </a:rPr>
              <a:t>est</a:t>
            </a:r>
            <a:r>
              <a:rPr lang="en-US" dirty="0">
                <a:latin typeface="Century Gothic"/>
                <a:ea typeface="+mn-lt"/>
                <a:cs typeface="+mn-lt"/>
              </a:rPr>
              <a:t> </a:t>
            </a:r>
            <a:r>
              <a:rPr lang="en-US" b="1" dirty="0" err="1">
                <a:latin typeface="Century Gothic"/>
                <a:ea typeface="+mn-lt"/>
                <a:cs typeface="+mn-lt"/>
              </a:rPr>
              <a:t>importante</a:t>
            </a:r>
            <a:r>
              <a:rPr lang="en-US" dirty="0">
                <a:latin typeface="Century Gothic"/>
                <a:ea typeface="+mn-lt"/>
                <a:cs typeface="+mn-lt"/>
              </a:rPr>
              <a:t>.</a:t>
            </a:r>
            <a:endParaRPr lang="en-US" dirty="0">
              <a:latin typeface="Century Gothic"/>
            </a:endParaRP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gn="ctr">
              <a:lnSpc>
                <a:spcPct val="200000"/>
              </a:lnSpc>
            </a:pPr>
            <a:r>
              <a:rPr lang="en-US" b="1" dirty="0">
                <a:latin typeface="Century Gothic"/>
                <a:ea typeface="+mn-lt"/>
                <a:cs typeface="+mn-lt"/>
              </a:rPr>
              <a:t>10. INTENSITÉ</a:t>
            </a:r>
          </a:p>
          <a:p>
            <a:endParaRPr lang="en-US">
              <a:latin typeface="Century Gothic"/>
              <a:ea typeface="+mn-lt"/>
              <a:cs typeface="+mn-lt"/>
            </a:endParaRPr>
          </a:p>
          <a:p>
            <a:r>
              <a:rPr lang="en-US" dirty="0" err="1">
                <a:latin typeface="Century Gothic"/>
                <a:ea typeface="+mn-lt"/>
                <a:cs typeface="+mn-lt"/>
              </a:rPr>
              <a:t>L’intensité</a:t>
            </a:r>
            <a:r>
              <a:rPr lang="en-US" dirty="0">
                <a:latin typeface="Century Gothic"/>
                <a:ea typeface="+mn-lt"/>
                <a:cs typeface="+mn-lt"/>
              </a:rPr>
              <a:t> </a:t>
            </a:r>
            <a:r>
              <a:rPr lang="en-US" dirty="0" err="1">
                <a:latin typeface="Century Gothic"/>
                <a:ea typeface="+mn-lt"/>
                <a:cs typeface="+mn-lt"/>
              </a:rPr>
              <a:t>est</a:t>
            </a:r>
            <a:r>
              <a:rPr lang="en-US" dirty="0">
                <a:latin typeface="Century Gothic"/>
                <a:ea typeface="+mn-lt"/>
                <a:cs typeface="+mn-lt"/>
              </a:rPr>
              <a:t> </a:t>
            </a:r>
            <a:r>
              <a:rPr lang="en-US" b="1" dirty="0">
                <a:latin typeface="Century Gothic"/>
                <a:ea typeface="+mn-lt"/>
                <a:cs typeface="+mn-lt"/>
              </a:rPr>
              <a:t>la </a:t>
            </a:r>
            <a:r>
              <a:rPr lang="en-US" b="1" dirty="0" err="1">
                <a:latin typeface="Century Gothic"/>
                <a:ea typeface="+mn-lt"/>
                <a:cs typeface="+mn-lt"/>
              </a:rPr>
              <a:t>mesure</a:t>
            </a:r>
            <a:r>
              <a:rPr lang="en-US" b="1" dirty="0">
                <a:latin typeface="Century Gothic"/>
                <a:ea typeface="+mn-lt"/>
                <a:cs typeface="+mn-lt"/>
              </a:rPr>
              <a:t> du travail</a:t>
            </a:r>
            <a:r>
              <a:rPr lang="en-US" dirty="0">
                <a:latin typeface="Century Gothic"/>
                <a:ea typeface="+mn-lt"/>
                <a:cs typeface="+mn-lt"/>
              </a:rPr>
              <a:t>. </a:t>
            </a:r>
            <a:r>
              <a:rPr lang="en-US" dirty="0" err="1">
                <a:latin typeface="Century Gothic"/>
                <a:ea typeface="+mn-lt"/>
                <a:cs typeface="+mn-lt"/>
              </a:rPr>
              <a:t>L’intensité</a:t>
            </a:r>
            <a:r>
              <a:rPr lang="en-US" dirty="0">
                <a:latin typeface="Century Gothic"/>
                <a:ea typeface="+mn-lt"/>
                <a:cs typeface="+mn-lt"/>
              </a:rPr>
              <a:t> </a:t>
            </a:r>
            <a:r>
              <a:rPr lang="en-US" dirty="0" err="1">
                <a:latin typeface="Century Gothic"/>
                <a:ea typeface="+mn-lt"/>
                <a:cs typeface="+mn-lt"/>
              </a:rPr>
              <a:t>peut</a:t>
            </a:r>
            <a:r>
              <a:rPr lang="en-US" dirty="0">
                <a:latin typeface="Century Gothic"/>
                <a:ea typeface="+mn-lt"/>
                <a:cs typeface="+mn-lt"/>
              </a:rPr>
              <a:t> </a:t>
            </a:r>
            <a:r>
              <a:rPr lang="en-US" dirty="0" err="1">
                <a:latin typeface="Century Gothic"/>
                <a:ea typeface="+mn-lt"/>
                <a:cs typeface="+mn-lt"/>
              </a:rPr>
              <a:t>être</a:t>
            </a:r>
            <a:r>
              <a:rPr lang="en-US" dirty="0">
                <a:latin typeface="Century Gothic"/>
                <a:ea typeface="+mn-lt"/>
                <a:cs typeface="+mn-lt"/>
              </a:rPr>
              <a:t> :</a:t>
            </a:r>
            <a:endParaRPr lang="en-US" dirty="0">
              <a:latin typeface="Century Gothic"/>
            </a:endParaRPr>
          </a:p>
          <a:p>
            <a:endParaRPr lang="en-US">
              <a:latin typeface="Century Gothic"/>
              <a:ea typeface="Calibri"/>
              <a:cs typeface="Calibri"/>
            </a:endParaRPr>
          </a:p>
          <a:p>
            <a:endParaRPr lang="en-US">
              <a:latin typeface="Century Gothic"/>
              <a:ea typeface="+mn-lt"/>
              <a:cs typeface="+mn-lt"/>
            </a:endParaRPr>
          </a:p>
          <a:p>
            <a:r>
              <a:rPr lang="en-US" dirty="0">
                <a:latin typeface="Century Gothic"/>
                <a:ea typeface="+mn-lt"/>
                <a:cs typeface="+mn-lt"/>
              </a:rPr>
              <a:t>                     le </a:t>
            </a:r>
            <a:r>
              <a:rPr lang="en-US" b="1" dirty="0" err="1">
                <a:latin typeface="Century Gothic"/>
                <a:ea typeface="+mn-lt"/>
                <a:cs typeface="+mn-lt"/>
              </a:rPr>
              <a:t>nombre</a:t>
            </a:r>
            <a:r>
              <a:rPr lang="en-US" b="1" dirty="0">
                <a:latin typeface="Century Gothic"/>
                <a:ea typeface="+mn-lt"/>
                <a:cs typeface="+mn-lt"/>
              </a:rPr>
              <a:t> de </a:t>
            </a:r>
            <a:r>
              <a:rPr lang="en-US" b="1" dirty="0" err="1">
                <a:latin typeface="Century Gothic"/>
                <a:ea typeface="+mn-lt"/>
                <a:cs typeface="+mn-lt"/>
              </a:rPr>
              <a:t>fois</a:t>
            </a:r>
            <a:r>
              <a:rPr lang="en-US" dirty="0">
                <a:latin typeface="Century Gothic"/>
                <a:ea typeface="+mn-lt"/>
                <a:cs typeface="+mn-lt"/>
              </a:rPr>
              <a:t> que </a:t>
            </a:r>
            <a:r>
              <a:rPr lang="en-US" dirty="0" err="1">
                <a:latin typeface="Century Gothic"/>
                <a:ea typeface="+mn-lt"/>
                <a:cs typeface="+mn-lt"/>
              </a:rPr>
              <a:t>vous</a:t>
            </a:r>
            <a:r>
              <a:rPr lang="en-US" dirty="0">
                <a:latin typeface="Century Gothic"/>
                <a:ea typeface="+mn-lt"/>
                <a:cs typeface="+mn-lt"/>
              </a:rPr>
              <a:t> </a:t>
            </a:r>
            <a:r>
              <a:rPr lang="en-US" dirty="0" err="1">
                <a:latin typeface="Century Gothic"/>
                <a:ea typeface="+mn-lt"/>
                <a:cs typeface="+mn-lt"/>
              </a:rPr>
              <a:t>faites</a:t>
            </a:r>
            <a:r>
              <a:rPr lang="en-US" dirty="0">
                <a:latin typeface="Century Gothic"/>
                <a:ea typeface="+mn-lt"/>
                <a:cs typeface="+mn-lt"/>
              </a:rPr>
              <a:t> un </a:t>
            </a:r>
            <a:r>
              <a:rPr lang="en-US" dirty="0" err="1">
                <a:latin typeface="Century Gothic"/>
                <a:ea typeface="+mn-lt"/>
                <a:cs typeface="+mn-lt"/>
              </a:rPr>
              <a:t>exercice</a:t>
            </a:r>
            <a:endParaRPr lang="en-US" dirty="0">
              <a:latin typeface="Century Gothic"/>
              <a:cs typeface="Calibri" panose="020F0502020204030204"/>
            </a:endParaRPr>
          </a:p>
          <a:p>
            <a:endParaRPr lang="en-US">
              <a:latin typeface="Century Gothic"/>
            </a:endParaRPr>
          </a:p>
          <a:p>
            <a:endParaRPr lang="en-US">
              <a:latin typeface="Century Gothic"/>
            </a:endParaRPr>
          </a:p>
          <a:p>
            <a:endParaRPr lang="en-US">
              <a:latin typeface="Century Gothic"/>
            </a:endParaRPr>
          </a:p>
          <a:p>
            <a:r>
              <a:rPr lang="en-US" b="1" dirty="0">
                <a:latin typeface="Century Gothic"/>
                <a:ea typeface="+mn-lt"/>
                <a:cs typeface="+mn-lt"/>
              </a:rPr>
              <a:t>                     </a:t>
            </a:r>
            <a:r>
              <a:rPr lang="en-US" dirty="0">
                <a:latin typeface="Century Gothic"/>
                <a:ea typeface="+mn-lt"/>
                <a:cs typeface="+mn-lt"/>
              </a:rPr>
              <a:t>pendant</a:t>
            </a:r>
            <a:r>
              <a:rPr lang="en-US" b="1" dirty="0">
                <a:latin typeface="Century Gothic"/>
                <a:ea typeface="+mn-lt"/>
                <a:cs typeface="+mn-lt"/>
              </a:rPr>
              <a:t> </a:t>
            </a:r>
            <a:r>
              <a:rPr lang="en-US" b="1" dirty="0" err="1">
                <a:latin typeface="Century Gothic"/>
                <a:ea typeface="+mn-lt"/>
                <a:cs typeface="+mn-lt"/>
              </a:rPr>
              <a:t>combien</a:t>
            </a:r>
            <a:r>
              <a:rPr lang="en-US" b="1" dirty="0">
                <a:latin typeface="Century Gothic"/>
                <a:ea typeface="+mn-lt"/>
                <a:cs typeface="+mn-lt"/>
              </a:rPr>
              <a:t> de temps</a:t>
            </a:r>
            <a:r>
              <a:rPr lang="en-US" dirty="0">
                <a:latin typeface="Century Gothic"/>
                <a:ea typeface="+mn-lt"/>
                <a:cs typeface="+mn-lt"/>
              </a:rPr>
              <a:t> on fait </a:t>
            </a:r>
            <a:r>
              <a:rPr lang="en-US" dirty="0" err="1">
                <a:latin typeface="Century Gothic"/>
                <a:ea typeface="+mn-lt"/>
                <a:cs typeface="+mn-lt"/>
              </a:rPr>
              <a:t>l’exercice</a:t>
            </a:r>
            <a:endParaRPr lang="en-US" dirty="0">
              <a:latin typeface="Century Gothic"/>
              <a:cs typeface="Calibri" panose="020F0502020204030204"/>
            </a:endParaRPr>
          </a:p>
          <a:p>
            <a:endParaRPr lang="en-US">
              <a:latin typeface="Century Gothic"/>
            </a:endParaRPr>
          </a:p>
          <a:p>
            <a:endParaRPr lang="en-US">
              <a:latin typeface="Century Gothic"/>
            </a:endParaRPr>
          </a:p>
          <a:p>
            <a:endParaRPr lang="en-US">
              <a:latin typeface="Century Gothic"/>
            </a:endParaRPr>
          </a:p>
          <a:p>
            <a:r>
              <a:rPr lang="en-US" b="1" dirty="0">
                <a:latin typeface="Century Gothic"/>
                <a:ea typeface="+mn-lt"/>
                <a:cs typeface="+mn-lt"/>
              </a:rPr>
              <a:t>                     la </a:t>
            </a:r>
            <a:r>
              <a:rPr lang="en-US" b="1" dirty="0" err="1">
                <a:latin typeface="Century Gothic"/>
                <a:ea typeface="+mn-lt"/>
                <a:cs typeface="+mn-lt"/>
              </a:rPr>
              <a:t>difficulté</a:t>
            </a:r>
            <a:r>
              <a:rPr lang="en-US" dirty="0">
                <a:latin typeface="Century Gothic"/>
                <a:ea typeface="+mn-lt"/>
                <a:cs typeface="+mn-lt"/>
              </a:rPr>
              <a:t> de </a:t>
            </a:r>
            <a:r>
              <a:rPr lang="en-US" dirty="0" err="1">
                <a:latin typeface="Century Gothic"/>
                <a:ea typeface="+mn-lt"/>
                <a:cs typeface="+mn-lt"/>
              </a:rPr>
              <a:t>l’exercice</a:t>
            </a:r>
            <a:endParaRPr lang="en-US" dirty="0">
              <a:latin typeface="Century Gothic"/>
            </a:endParaRPr>
          </a:p>
          <a:p>
            <a:endParaRPr lang="en-US">
              <a:latin typeface="Century Gothic"/>
            </a:endParaRPr>
          </a:p>
          <a:p>
            <a:pPr>
              <a:lnSpc>
                <a:spcPct val="200000"/>
              </a:lnSpc>
            </a:pPr>
            <a:r>
              <a:rPr lang="en-US" dirty="0">
                <a:latin typeface="Century Gothic"/>
                <a:ea typeface="+mn-lt"/>
                <a:cs typeface="+mn-lt"/>
              </a:rPr>
              <a:t>Changer </a:t>
            </a:r>
            <a:r>
              <a:rPr lang="en-US" dirty="0" err="1">
                <a:latin typeface="Century Gothic"/>
                <a:ea typeface="+mn-lt"/>
                <a:cs typeface="+mn-lt"/>
              </a:rPr>
              <a:t>d’intensité</a:t>
            </a:r>
            <a:r>
              <a:rPr lang="en-US" dirty="0">
                <a:latin typeface="Century Gothic"/>
                <a:ea typeface="+mn-lt"/>
                <a:cs typeface="+mn-lt"/>
              </a:rPr>
              <a:t> </a:t>
            </a:r>
            <a:r>
              <a:rPr lang="en-US" dirty="0" err="1">
                <a:latin typeface="Century Gothic"/>
                <a:ea typeface="+mn-lt"/>
                <a:cs typeface="+mn-lt"/>
              </a:rPr>
              <a:t>peut</a:t>
            </a:r>
            <a:r>
              <a:rPr lang="en-US" dirty="0">
                <a:latin typeface="Century Gothic"/>
                <a:ea typeface="+mn-lt"/>
                <a:cs typeface="+mn-lt"/>
              </a:rPr>
              <a:t> </a:t>
            </a:r>
            <a:r>
              <a:rPr lang="en-US" dirty="0" err="1">
                <a:latin typeface="Century Gothic"/>
                <a:ea typeface="+mn-lt"/>
                <a:cs typeface="+mn-lt"/>
              </a:rPr>
              <a:t>rendre</a:t>
            </a:r>
            <a:r>
              <a:rPr lang="en-US" dirty="0">
                <a:latin typeface="Century Gothic"/>
                <a:ea typeface="+mn-lt"/>
                <a:cs typeface="+mn-lt"/>
              </a:rPr>
              <a:t> les devoirs </a:t>
            </a:r>
            <a:r>
              <a:rPr lang="en-US" dirty="0" err="1">
                <a:latin typeface="Century Gothic"/>
                <a:ea typeface="+mn-lt"/>
                <a:cs typeface="+mn-lt"/>
              </a:rPr>
              <a:t>intéressants</a:t>
            </a:r>
            <a:r>
              <a:rPr lang="en-US" dirty="0">
                <a:latin typeface="Century Gothic"/>
                <a:ea typeface="+mn-lt"/>
                <a:cs typeface="+mn-lt"/>
              </a:rPr>
              <a:t>. </a:t>
            </a:r>
            <a:endParaRPr lang="en-US" dirty="0">
              <a:latin typeface="Century Gothic"/>
            </a:endParaRPr>
          </a:p>
        </p:txBody>
      </p:sp>
      <p:pic>
        <p:nvPicPr>
          <p:cNvPr id="4" name="Picture 31">
            <a:extLst>
              <a:ext uri="{FF2B5EF4-FFF2-40B4-BE49-F238E27FC236}">
                <a16:creationId xmlns:a16="http://schemas.microsoft.com/office/drawing/2014/main" id="{3E100E94-6738-71ED-B513-E7546121DA6B}"/>
              </a:ext>
            </a:extLst>
          </p:cNvPr>
          <p:cNvPicPr>
            <a:picLocks noChangeAspect="1"/>
          </p:cNvPicPr>
          <p:nvPr/>
        </p:nvPicPr>
        <p:blipFill>
          <a:blip r:embed="rId3"/>
          <a:stretch>
            <a:fillRect/>
          </a:stretch>
        </p:blipFill>
        <p:spPr>
          <a:xfrm>
            <a:off x="4850568" y="4380239"/>
            <a:ext cx="1122544" cy="1124607"/>
          </a:xfrm>
          <a:prstGeom prst="rect">
            <a:avLst/>
          </a:prstGeom>
        </p:spPr>
      </p:pic>
      <p:pic>
        <p:nvPicPr>
          <p:cNvPr id="7" name="Picture 7">
            <a:extLst>
              <a:ext uri="{FF2B5EF4-FFF2-40B4-BE49-F238E27FC236}">
                <a16:creationId xmlns:a16="http://schemas.microsoft.com/office/drawing/2014/main" id="{E1833F5B-D321-0CD9-6B47-B418065E002B}"/>
              </a:ext>
            </a:extLst>
          </p:cNvPr>
          <p:cNvPicPr>
            <a:picLocks noChangeAspect="1"/>
          </p:cNvPicPr>
          <p:nvPr/>
        </p:nvPicPr>
        <p:blipFill>
          <a:blip r:embed="rId4"/>
          <a:stretch>
            <a:fillRect/>
          </a:stretch>
        </p:blipFill>
        <p:spPr>
          <a:xfrm>
            <a:off x="4714288" y="520736"/>
            <a:ext cx="1124751" cy="1124608"/>
          </a:xfrm>
          <a:prstGeom prst="rect">
            <a:avLst/>
          </a:prstGeom>
        </p:spPr>
      </p:pic>
      <p:pic>
        <p:nvPicPr>
          <p:cNvPr id="2" name="Picture 2">
            <a:extLst>
              <a:ext uri="{FF2B5EF4-FFF2-40B4-BE49-F238E27FC236}">
                <a16:creationId xmlns:a16="http://schemas.microsoft.com/office/drawing/2014/main" id="{CBFB8001-EAD5-D290-479F-6D12C02D0D0E}"/>
              </a:ext>
            </a:extLst>
          </p:cNvPr>
          <p:cNvPicPr>
            <a:picLocks noChangeAspect="1"/>
          </p:cNvPicPr>
          <p:nvPr/>
        </p:nvPicPr>
        <p:blipFill>
          <a:blip r:embed="rId5"/>
          <a:stretch>
            <a:fillRect/>
          </a:stretch>
        </p:blipFill>
        <p:spPr>
          <a:xfrm>
            <a:off x="674547" y="6094245"/>
            <a:ext cx="1030941" cy="1071283"/>
          </a:xfrm>
          <a:prstGeom prst="rect">
            <a:avLst/>
          </a:prstGeom>
        </p:spPr>
      </p:pic>
      <p:pic>
        <p:nvPicPr>
          <p:cNvPr id="3" name="Picture 8">
            <a:extLst>
              <a:ext uri="{FF2B5EF4-FFF2-40B4-BE49-F238E27FC236}">
                <a16:creationId xmlns:a16="http://schemas.microsoft.com/office/drawing/2014/main" id="{64BEB9D9-8C07-4C87-5067-ACDF13F068E2}"/>
              </a:ext>
            </a:extLst>
          </p:cNvPr>
          <p:cNvPicPr>
            <a:picLocks noChangeAspect="1"/>
          </p:cNvPicPr>
          <p:nvPr/>
        </p:nvPicPr>
        <p:blipFill>
          <a:blip r:embed="rId6"/>
          <a:stretch>
            <a:fillRect/>
          </a:stretch>
        </p:blipFill>
        <p:spPr>
          <a:xfrm>
            <a:off x="768676" y="7371987"/>
            <a:ext cx="936812" cy="896471"/>
          </a:xfrm>
          <a:prstGeom prst="rect">
            <a:avLst/>
          </a:prstGeom>
        </p:spPr>
      </p:pic>
      <p:pic>
        <p:nvPicPr>
          <p:cNvPr id="10" name="Picture 10">
            <a:extLst>
              <a:ext uri="{FF2B5EF4-FFF2-40B4-BE49-F238E27FC236}">
                <a16:creationId xmlns:a16="http://schemas.microsoft.com/office/drawing/2014/main" id="{416DFE58-B7B8-1919-44D5-D26DBDA92E8D}"/>
              </a:ext>
            </a:extLst>
          </p:cNvPr>
          <p:cNvPicPr>
            <a:picLocks noChangeAspect="1"/>
          </p:cNvPicPr>
          <p:nvPr/>
        </p:nvPicPr>
        <p:blipFill>
          <a:blip r:embed="rId7"/>
          <a:stretch>
            <a:fillRect/>
          </a:stretch>
        </p:blipFill>
        <p:spPr>
          <a:xfrm>
            <a:off x="809157" y="8340012"/>
            <a:ext cx="936812" cy="909918"/>
          </a:xfrm>
          <a:prstGeom prst="rect">
            <a:avLst/>
          </a:prstGeom>
        </p:spPr>
      </p:pic>
      <p:sp>
        <p:nvSpPr>
          <p:cNvPr id="11" name="TextBox 10">
            <a:extLst>
              <a:ext uri="{FF2B5EF4-FFF2-40B4-BE49-F238E27FC236}">
                <a16:creationId xmlns:a16="http://schemas.microsoft.com/office/drawing/2014/main" id="{09B73B6F-0805-DF30-B97A-BAADE8B055BF}"/>
              </a:ext>
            </a:extLst>
          </p:cNvPr>
          <p:cNvSpPr txBox="1"/>
          <p:nvPr/>
        </p:nvSpPr>
        <p:spPr>
          <a:xfrm>
            <a:off x="87043" y="433"/>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ea typeface="+mn-lt"/>
                <a:cs typeface="+mn-lt"/>
              </a:rPr>
              <a:t>10 </a:t>
            </a:r>
            <a:r>
              <a:rPr lang="en-CA" sz="2800" b="1" err="1">
                <a:latin typeface="Century Gothic"/>
                <a:ea typeface="+mn-lt"/>
                <a:cs typeface="+mn-lt"/>
              </a:rPr>
              <a:t>Principes</a:t>
            </a:r>
            <a:r>
              <a:rPr lang="en-CA" sz="2800" b="1">
                <a:latin typeface="Century Gothic"/>
                <a:ea typeface="+mn-lt"/>
                <a:cs typeface="+mn-lt"/>
              </a:rPr>
              <a:t> de </a:t>
            </a:r>
            <a:r>
              <a:rPr lang="en-CA" sz="2800" b="1" u="sng" err="1">
                <a:latin typeface="Century Gothic"/>
                <a:ea typeface="+mn-lt"/>
                <a:cs typeface="+mn-lt"/>
              </a:rPr>
              <a:t>neuroplasticité</a:t>
            </a:r>
            <a:endParaRPr lang="en-CA" b="1" u="sng">
              <a:latin typeface="Century Gothic"/>
            </a:endParaRPr>
          </a:p>
        </p:txBody>
      </p:sp>
      <p:sp>
        <p:nvSpPr>
          <p:cNvPr id="9" name="TextBox 8">
            <a:extLst>
              <a:ext uri="{FF2B5EF4-FFF2-40B4-BE49-F238E27FC236}">
                <a16:creationId xmlns:a16="http://schemas.microsoft.com/office/drawing/2014/main" id="{B4537485-1507-9468-92E0-81E11C3844E9}"/>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err="1">
                <a:solidFill>
                  <a:srgbClr val="212121"/>
                </a:solidFill>
                <a:latin typeface="Century Gothic"/>
              </a:rPr>
              <a:t>Adapté</a:t>
            </a:r>
            <a:r>
              <a:rPr lang="en-US" sz="1000">
                <a:solidFill>
                  <a:srgbClr val="212121"/>
                </a:solidFill>
                <a:latin typeface="Century Gothic"/>
              </a:rPr>
              <a:t> de: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866417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Table 37">
            <a:extLst>
              <a:ext uri="{FF2B5EF4-FFF2-40B4-BE49-F238E27FC236}">
                <a16:creationId xmlns:a16="http://schemas.microsoft.com/office/drawing/2014/main" id="{8C454B20-57CE-C76F-1B04-BF220FE806B2}"/>
              </a:ext>
            </a:extLst>
          </p:cNvPr>
          <p:cNvGraphicFramePr>
            <a:graphicFrameLocks noGrp="1"/>
          </p:cNvGraphicFramePr>
          <p:nvPr>
            <p:extLst>
              <p:ext uri="{D42A27DB-BD31-4B8C-83A1-F6EECF244321}">
                <p14:modId xmlns:p14="http://schemas.microsoft.com/office/powerpoint/2010/main" val="2643732064"/>
              </p:ext>
            </p:extLst>
          </p:nvPr>
        </p:nvGraphicFramePr>
        <p:xfrm>
          <a:off x="205982" y="4075504"/>
          <a:ext cx="7365582" cy="6242142"/>
        </p:xfrm>
        <a:graphic>
          <a:graphicData uri="http://schemas.openxmlformats.org/drawingml/2006/table">
            <a:tbl>
              <a:tblPr firstRow="1" bandRow="1">
                <a:tableStyleId>{2D5ABB26-0587-4C30-8999-92F81FD0307C}</a:tableStyleId>
              </a:tblPr>
              <a:tblGrid>
                <a:gridCol w="3682791">
                  <a:extLst>
                    <a:ext uri="{9D8B030D-6E8A-4147-A177-3AD203B41FA5}">
                      <a16:colId xmlns:a16="http://schemas.microsoft.com/office/drawing/2014/main" val="806197397"/>
                    </a:ext>
                  </a:extLst>
                </a:gridCol>
                <a:gridCol w="3682791">
                  <a:extLst>
                    <a:ext uri="{9D8B030D-6E8A-4147-A177-3AD203B41FA5}">
                      <a16:colId xmlns:a16="http://schemas.microsoft.com/office/drawing/2014/main" val="1054281298"/>
                    </a:ext>
                  </a:extLst>
                </a:gridCol>
              </a:tblGrid>
              <a:tr h="1261570">
                <a:tc>
                  <a:txBody>
                    <a:bodyPr/>
                    <a:lstStyle/>
                    <a:p>
                      <a:pPr marL="0" lvl="0" indent="0" algn="ctr">
                        <a:buNone/>
                      </a:pPr>
                      <a:r>
                        <a:rPr lang="en-US" sz="2400" b="1" i="0" u="none" strike="noStrike" noProof="0" dirty="0">
                          <a:latin typeface="Century Gothic"/>
                        </a:rPr>
                        <a:t>1. Use it or lose it</a:t>
                      </a:r>
                      <a:endParaRPr lang="en-US" sz="2400" b="1" dirty="0">
                        <a:latin typeface="Century Gothic"/>
                      </a:endParaRPr>
                    </a:p>
                  </a:txBody>
                  <a:tcPr/>
                </a:tc>
                <a:tc>
                  <a:txBody>
                    <a:bodyPr/>
                    <a:lstStyle/>
                    <a:p>
                      <a:pPr lvl="0" algn="ctr">
                        <a:buNone/>
                      </a:pPr>
                      <a:r>
                        <a:rPr lang="en-US" sz="2400" b="1" i="0" u="none" strike="noStrike" noProof="0" dirty="0">
                          <a:latin typeface="Century Gothic"/>
                        </a:rPr>
                        <a:t>6. Interference</a:t>
                      </a:r>
                      <a:endParaRPr lang="en-US" sz="2400" b="1" dirty="0">
                        <a:latin typeface="Century Gothic"/>
                      </a:endParaRPr>
                    </a:p>
                  </a:txBody>
                  <a:tcPr/>
                </a:tc>
                <a:extLst>
                  <a:ext uri="{0D108BD9-81ED-4DB2-BD59-A6C34878D82A}">
                    <a16:rowId xmlns:a16="http://schemas.microsoft.com/office/drawing/2014/main" val="2043972525"/>
                  </a:ext>
                </a:extLst>
              </a:tr>
              <a:tr h="1195862">
                <a:tc>
                  <a:txBody>
                    <a:bodyPr/>
                    <a:lstStyle/>
                    <a:p>
                      <a:pPr lvl="0" algn="ctr">
                        <a:buNone/>
                      </a:pPr>
                      <a:r>
                        <a:rPr lang="en-US" sz="2400" b="1" i="0" u="none" strike="noStrike" noProof="0" dirty="0">
                          <a:latin typeface="Century Gothic"/>
                        </a:rPr>
                        <a:t> 2. Use it and improve it</a:t>
                      </a:r>
                      <a:endParaRPr lang="en-US" sz="2400" b="1" dirty="0">
                        <a:latin typeface="Century Gothic"/>
                      </a:endParaRPr>
                    </a:p>
                  </a:txBody>
                  <a:tcPr/>
                </a:tc>
                <a:tc>
                  <a:txBody>
                    <a:bodyPr/>
                    <a:lstStyle/>
                    <a:p>
                      <a:pPr lvl="0" algn="ctr">
                        <a:buNone/>
                      </a:pPr>
                      <a:r>
                        <a:rPr lang="en-US" sz="2400" b="1" i="0" u="none" strike="noStrike" noProof="0" dirty="0">
                          <a:latin typeface="Century Gothic"/>
                        </a:rPr>
                        <a:t>7. Time</a:t>
                      </a:r>
                      <a:endParaRPr lang="en-US" sz="2400" b="1" dirty="0">
                        <a:latin typeface="Century Gothic"/>
                      </a:endParaRPr>
                    </a:p>
                  </a:txBody>
                  <a:tcPr/>
                </a:tc>
                <a:extLst>
                  <a:ext uri="{0D108BD9-81ED-4DB2-BD59-A6C34878D82A}">
                    <a16:rowId xmlns:a16="http://schemas.microsoft.com/office/drawing/2014/main" val="2741129562"/>
                  </a:ext>
                </a:extLst>
              </a:tr>
              <a:tr h="1261570">
                <a:tc>
                  <a:txBody>
                    <a:bodyPr/>
                    <a:lstStyle/>
                    <a:p>
                      <a:pPr lvl="0" algn="ctr">
                        <a:buNone/>
                      </a:pPr>
                      <a:r>
                        <a:rPr lang="en-US" sz="2400" b="1" i="0" u="none" strike="noStrike" noProof="0" dirty="0">
                          <a:latin typeface="Century Gothic"/>
                        </a:rPr>
                        <a:t>3. Specificity</a:t>
                      </a:r>
                      <a:endParaRPr lang="en-US" sz="2400" b="1" dirty="0">
                        <a:latin typeface="Century Gothic"/>
                      </a:endParaRPr>
                    </a:p>
                  </a:txBody>
                  <a:tcPr/>
                </a:tc>
                <a:tc>
                  <a:txBody>
                    <a:bodyPr/>
                    <a:lstStyle/>
                    <a:p>
                      <a:pPr lvl="0" algn="ctr">
                        <a:buNone/>
                      </a:pPr>
                      <a:r>
                        <a:rPr lang="en-US" sz="2400" b="1" i="0" u="none" strike="noStrike" noProof="0" dirty="0">
                          <a:latin typeface="Century Gothic"/>
                        </a:rPr>
                        <a:t>8. Age</a:t>
                      </a:r>
                      <a:endParaRPr lang="en-US" sz="2400" b="1" dirty="0">
                        <a:latin typeface="Century Gothic"/>
                      </a:endParaRPr>
                    </a:p>
                  </a:txBody>
                  <a:tcPr/>
                </a:tc>
                <a:extLst>
                  <a:ext uri="{0D108BD9-81ED-4DB2-BD59-A6C34878D82A}">
                    <a16:rowId xmlns:a16="http://schemas.microsoft.com/office/drawing/2014/main" val="1392230686"/>
                  </a:ext>
                </a:extLst>
              </a:tr>
              <a:tr h="1261570">
                <a:tc>
                  <a:txBody>
                    <a:bodyPr/>
                    <a:lstStyle/>
                    <a:p>
                      <a:pPr lvl="0" algn="ctr">
                        <a:buNone/>
                      </a:pPr>
                      <a:r>
                        <a:rPr lang="en-US" sz="2400" b="1" i="0" u="none" strike="noStrike" noProof="0" dirty="0">
                          <a:latin typeface="Century Gothic"/>
                        </a:rPr>
                        <a:t>4. Salience</a:t>
                      </a:r>
                      <a:endParaRPr lang="en-US" sz="2400" b="1" dirty="0">
                        <a:latin typeface="Century Gothic"/>
                      </a:endParaRPr>
                    </a:p>
                  </a:txBody>
                  <a:tcPr/>
                </a:tc>
                <a:tc>
                  <a:txBody>
                    <a:bodyPr/>
                    <a:lstStyle/>
                    <a:p>
                      <a:pPr lvl="0" algn="ctr">
                        <a:buNone/>
                      </a:pPr>
                      <a:r>
                        <a:rPr lang="en-US" sz="2400" b="1" i="0" u="none" strike="noStrike" noProof="0" dirty="0">
                          <a:latin typeface="Century Gothic"/>
                        </a:rPr>
                        <a:t>9. Repetition</a:t>
                      </a:r>
                      <a:endParaRPr lang="en-US" sz="2400" b="1" dirty="0">
                        <a:latin typeface="Century Gothic"/>
                      </a:endParaRPr>
                    </a:p>
                  </a:txBody>
                  <a:tcPr/>
                </a:tc>
                <a:extLst>
                  <a:ext uri="{0D108BD9-81ED-4DB2-BD59-A6C34878D82A}">
                    <a16:rowId xmlns:a16="http://schemas.microsoft.com/office/drawing/2014/main" val="2031944082"/>
                  </a:ext>
                </a:extLst>
              </a:tr>
              <a:tr h="1261570">
                <a:tc>
                  <a:txBody>
                    <a:bodyPr/>
                    <a:lstStyle/>
                    <a:p>
                      <a:pPr lvl="0" algn="ctr">
                        <a:buNone/>
                      </a:pPr>
                      <a:r>
                        <a:rPr lang="en-US" sz="2400" b="1" i="0" u="none" strike="noStrike" noProof="0" dirty="0">
                          <a:latin typeface="Century Gothic"/>
                        </a:rPr>
                        <a:t>5. Transference</a:t>
                      </a:r>
                      <a:endParaRPr lang="en-US" sz="2400" b="1" dirty="0">
                        <a:latin typeface="Century Gothic"/>
                      </a:endParaRPr>
                    </a:p>
                  </a:txBody>
                  <a:tcPr/>
                </a:tc>
                <a:tc>
                  <a:txBody>
                    <a:bodyPr/>
                    <a:lstStyle/>
                    <a:p>
                      <a:pPr lvl="0" algn="ctr">
                        <a:buNone/>
                      </a:pPr>
                      <a:r>
                        <a:rPr lang="en-US" sz="2400" b="1" i="0" u="none" strike="noStrike" noProof="0" dirty="0">
                          <a:latin typeface="Century Gothic"/>
                        </a:rPr>
                        <a:t>10. Intensity</a:t>
                      </a:r>
                      <a:endParaRPr lang="en-US" sz="2400" b="1" dirty="0">
                        <a:latin typeface="Century Gothic"/>
                      </a:endParaRPr>
                    </a:p>
                  </a:txBody>
                  <a:tcPr/>
                </a:tc>
                <a:extLst>
                  <a:ext uri="{0D108BD9-81ED-4DB2-BD59-A6C34878D82A}">
                    <a16:rowId xmlns:a16="http://schemas.microsoft.com/office/drawing/2014/main" val="2962294617"/>
                  </a:ext>
                </a:extLst>
              </a:tr>
            </a:tbl>
          </a:graphicData>
        </a:graphic>
      </p:graphicFrame>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566784" y="36935"/>
            <a:ext cx="928525" cy="942975"/>
          </a:xfrm>
          <a:prstGeom prst="rect">
            <a:avLst/>
          </a:prstGeom>
        </p:spPr>
      </p:pic>
      <p:sp>
        <p:nvSpPr>
          <p:cNvPr id="12" name="TextBox 11">
            <a:extLst>
              <a:ext uri="{FF2B5EF4-FFF2-40B4-BE49-F238E27FC236}">
                <a16:creationId xmlns:a16="http://schemas.microsoft.com/office/drawing/2014/main" id="{4BDCC9E7-83FD-E323-6FF7-16ED9C99CD86}"/>
              </a:ext>
            </a:extLst>
          </p:cNvPr>
          <p:cNvSpPr txBox="1"/>
          <p:nvPr/>
        </p:nvSpPr>
        <p:spPr>
          <a:xfrm>
            <a:off x="312761" y="273839"/>
            <a:ext cx="605459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10 Principles of </a:t>
            </a:r>
            <a:r>
              <a:rPr lang="en-CA" sz="2800" b="1" u="sng" dirty="0">
                <a:latin typeface="Century Gothic"/>
              </a:rPr>
              <a:t>Neuroplasticity</a:t>
            </a:r>
            <a:endParaRPr lang="en-US" sz="2800" u="sng" dirty="0">
              <a:cs typeface="Calibri"/>
            </a:endParaRPr>
          </a:p>
        </p:txBody>
      </p:sp>
      <p:sp>
        <p:nvSpPr>
          <p:cNvPr id="5" name="TextBox 4">
            <a:extLst>
              <a:ext uri="{FF2B5EF4-FFF2-40B4-BE49-F238E27FC236}">
                <a16:creationId xmlns:a16="http://schemas.microsoft.com/office/drawing/2014/main" id="{BDC9F0D2-3669-07A8-FF35-B273499040A6}"/>
              </a:ext>
            </a:extLst>
          </p:cNvPr>
          <p:cNvSpPr txBox="1"/>
          <p:nvPr/>
        </p:nvSpPr>
        <p:spPr>
          <a:xfrm>
            <a:off x="308590" y="1017635"/>
            <a:ext cx="5857941"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u="sng" dirty="0">
                <a:latin typeface="Century Gothic"/>
              </a:rPr>
              <a:t>NEUROPLASTICITY</a:t>
            </a:r>
            <a:r>
              <a:rPr lang="en-US" sz="2000" dirty="0">
                <a:latin typeface="Century Gothic"/>
              </a:rPr>
              <a:t> is the ability to </a:t>
            </a:r>
            <a:r>
              <a:rPr lang="en-US" sz="2000" b="1" dirty="0">
                <a:latin typeface="Century Gothic"/>
              </a:rPr>
              <a:t>heal</a:t>
            </a:r>
            <a:r>
              <a:rPr lang="en-US" sz="2000" dirty="0">
                <a:latin typeface="Century Gothic"/>
              </a:rPr>
              <a:t> and </a:t>
            </a:r>
            <a:r>
              <a:rPr lang="en-US" sz="2000" b="1" dirty="0">
                <a:latin typeface="Century Gothic"/>
              </a:rPr>
              <a:t>change the brain</a:t>
            </a:r>
            <a:r>
              <a:rPr lang="en-US" sz="2000" dirty="0">
                <a:latin typeface="Century Gothic"/>
              </a:rPr>
              <a:t>.  It helps </a:t>
            </a:r>
            <a:r>
              <a:rPr lang="en-US" sz="2000" b="1" dirty="0">
                <a:latin typeface="Century Gothic"/>
              </a:rPr>
              <a:t>re-learn</a:t>
            </a:r>
            <a:r>
              <a:rPr lang="en-US" sz="2000" dirty="0">
                <a:latin typeface="Century Gothic"/>
              </a:rPr>
              <a:t> skills after a brain injury or stroke. </a:t>
            </a:r>
            <a:endParaRPr lang="en-US" sz="2000">
              <a:latin typeface="Century Gothic"/>
              <a:cs typeface="Calibri"/>
            </a:endParaRPr>
          </a:p>
          <a:p>
            <a:pPr marL="342900" indent="-342900">
              <a:buFont typeface="Calibri"/>
              <a:buChar char="-"/>
            </a:pPr>
            <a:endParaRPr lang="en-US" sz="2000" dirty="0">
              <a:latin typeface="Century Gothic"/>
            </a:endParaRPr>
          </a:p>
          <a:p>
            <a:r>
              <a:rPr lang="en-US" sz="2000" b="1" dirty="0">
                <a:latin typeface="Century Gothic"/>
              </a:rPr>
              <a:t>There are 10 principles</a:t>
            </a:r>
            <a:r>
              <a:rPr lang="en-US" sz="2000" dirty="0">
                <a:latin typeface="Century Gothic"/>
              </a:rPr>
              <a:t> of neuroplasticity we use in </a:t>
            </a:r>
            <a:r>
              <a:rPr lang="en-US" sz="2000" b="1" dirty="0">
                <a:latin typeface="Century Gothic"/>
              </a:rPr>
              <a:t>brain rehabilitation</a:t>
            </a:r>
            <a:r>
              <a:rPr lang="en-US" sz="2000" dirty="0">
                <a:latin typeface="Century Gothic"/>
              </a:rPr>
              <a:t> therapy.</a:t>
            </a:r>
            <a:endParaRPr lang="en-US" sz="2000" dirty="0">
              <a:latin typeface="Century Gothic"/>
              <a:cs typeface="Calibri"/>
            </a:endParaRPr>
          </a:p>
          <a:p>
            <a:endParaRPr lang="en-US">
              <a:latin typeface="Calibri" panose="020F0502020204030204"/>
              <a:cs typeface="Calibri"/>
            </a:endParaRPr>
          </a:p>
        </p:txBody>
      </p:sp>
      <p:sp>
        <p:nvSpPr>
          <p:cNvPr id="3" name="TextBox 2">
            <a:extLst>
              <a:ext uri="{FF2B5EF4-FFF2-40B4-BE49-F238E27FC236}">
                <a16:creationId xmlns:a16="http://schemas.microsoft.com/office/drawing/2014/main" id="{28294207-C464-05D3-6153-249C49AFFBC2}"/>
              </a:ext>
            </a:extLst>
          </p:cNvPr>
          <p:cNvSpPr txBox="1"/>
          <p:nvPr/>
        </p:nvSpPr>
        <p:spPr>
          <a:xfrm>
            <a:off x="49331" y="9599199"/>
            <a:ext cx="7775199"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dirty="0">
                <a:solidFill>
                  <a:srgbClr val="212121"/>
                </a:solidFill>
                <a:latin typeface="Century Gothic"/>
              </a:rPr>
              <a:t>Adapted from: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dirty="0">
                <a:solidFill>
                  <a:srgbClr val="212121"/>
                </a:solidFill>
                <a:latin typeface="Century Gothic"/>
              </a:rPr>
              <a:t>: 10.1044/1092-4388(2008/018). PMID: 18230848.</a:t>
            </a:r>
          </a:p>
          <a:p>
            <a:endParaRPr lang="en-US" sz="1000" dirty="0">
              <a:solidFill>
                <a:srgbClr val="212121"/>
              </a:solidFill>
              <a:latin typeface="Century Gothic"/>
            </a:endParaRPr>
          </a:p>
        </p:txBody>
      </p:sp>
      <p:pic>
        <p:nvPicPr>
          <p:cNvPr id="4" name="Picture 7">
            <a:extLst>
              <a:ext uri="{FF2B5EF4-FFF2-40B4-BE49-F238E27FC236}">
                <a16:creationId xmlns:a16="http://schemas.microsoft.com/office/drawing/2014/main" id="{0F922AFA-FED2-9AA0-3903-B8BE759EF641}"/>
              </a:ext>
            </a:extLst>
          </p:cNvPr>
          <p:cNvPicPr>
            <a:picLocks noChangeAspect="1"/>
          </p:cNvPicPr>
          <p:nvPr/>
        </p:nvPicPr>
        <p:blipFill>
          <a:blip r:embed="rId3"/>
          <a:stretch>
            <a:fillRect/>
          </a:stretch>
        </p:blipFill>
        <p:spPr>
          <a:xfrm>
            <a:off x="5948043" y="1436907"/>
            <a:ext cx="1630630" cy="1614120"/>
          </a:xfrm>
          <a:prstGeom prst="rect">
            <a:avLst/>
          </a:prstGeom>
        </p:spPr>
      </p:pic>
      <p:pic>
        <p:nvPicPr>
          <p:cNvPr id="14" name="Picture 14">
            <a:extLst>
              <a:ext uri="{FF2B5EF4-FFF2-40B4-BE49-F238E27FC236}">
                <a16:creationId xmlns:a16="http://schemas.microsoft.com/office/drawing/2014/main" id="{FB528A8F-300E-E84F-1CB8-D76D1724BCA0}"/>
              </a:ext>
            </a:extLst>
          </p:cNvPr>
          <p:cNvPicPr>
            <a:picLocks noChangeAspect="1"/>
          </p:cNvPicPr>
          <p:nvPr/>
        </p:nvPicPr>
        <p:blipFill>
          <a:blip r:embed="rId4"/>
          <a:stretch>
            <a:fillRect/>
          </a:stretch>
        </p:blipFill>
        <p:spPr>
          <a:xfrm>
            <a:off x="1637182" y="3171737"/>
            <a:ext cx="1064551" cy="982816"/>
          </a:xfrm>
          <a:prstGeom prst="rect">
            <a:avLst/>
          </a:prstGeom>
        </p:spPr>
      </p:pic>
      <p:pic>
        <p:nvPicPr>
          <p:cNvPr id="18" name="Picture 6">
            <a:extLst>
              <a:ext uri="{FF2B5EF4-FFF2-40B4-BE49-F238E27FC236}">
                <a16:creationId xmlns:a16="http://schemas.microsoft.com/office/drawing/2014/main" id="{FF2D7407-2408-8ABC-5E08-D22969FB6231}"/>
              </a:ext>
            </a:extLst>
          </p:cNvPr>
          <p:cNvPicPr>
            <a:picLocks noChangeAspect="1"/>
          </p:cNvPicPr>
          <p:nvPr/>
        </p:nvPicPr>
        <p:blipFill>
          <a:blip r:embed="rId5"/>
          <a:stretch>
            <a:fillRect/>
          </a:stretch>
        </p:blipFill>
        <p:spPr>
          <a:xfrm>
            <a:off x="1680442" y="7118757"/>
            <a:ext cx="742687" cy="807620"/>
          </a:xfrm>
          <a:prstGeom prst="rect">
            <a:avLst/>
          </a:prstGeom>
        </p:spPr>
      </p:pic>
      <p:pic>
        <p:nvPicPr>
          <p:cNvPr id="23" name="Picture 23">
            <a:extLst>
              <a:ext uri="{FF2B5EF4-FFF2-40B4-BE49-F238E27FC236}">
                <a16:creationId xmlns:a16="http://schemas.microsoft.com/office/drawing/2014/main" id="{FC989AE4-24E8-CBCD-5122-96547817BB72}"/>
              </a:ext>
            </a:extLst>
          </p:cNvPr>
          <p:cNvPicPr>
            <a:picLocks noChangeAspect="1"/>
          </p:cNvPicPr>
          <p:nvPr/>
        </p:nvPicPr>
        <p:blipFill>
          <a:blip r:embed="rId6"/>
          <a:stretch>
            <a:fillRect/>
          </a:stretch>
        </p:blipFill>
        <p:spPr>
          <a:xfrm>
            <a:off x="1251533" y="4166460"/>
            <a:ext cx="1596712" cy="1585192"/>
          </a:xfrm>
          <a:prstGeom prst="rect">
            <a:avLst/>
          </a:prstGeom>
        </p:spPr>
      </p:pic>
      <p:pic>
        <p:nvPicPr>
          <p:cNvPr id="25" name="Picture 7">
            <a:extLst>
              <a:ext uri="{FF2B5EF4-FFF2-40B4-BE49-F238E27FC236}">
                <a16:creationId xmlns:a16="http://schemas.microsoft.com/office/drawing/2014/main" id="{BA570A95-93FF-AD39-451B-B8079EAD1AF1}"/>
              </a:ext>
            </a:extLst>
          </p:cNvPr>
          <p:cNvPicPr>
            <a:picLocks noChangeAspect="1"/>
          </p:cNvPicPr>
          <p:nvPr/>
        </p:nvPicPr>
        <p:blipFill>
          <a:blip r:embed="rId7"/>
          <a:stretch>
            <a:fillRect/>
          </a:stretch>
        </p:blipFill>
        <p:spPr>
          <a:xfrm>
            <a:off x="1682512" y="5752157"/>
            <a:ext cx="783825" cy="814137"/>
          </a:xfrm>
          <a:prstGeom prst="rect">
            <a:avLst/>
          </a:prstGeom>
        </p:spPr>
      </p:pic>
      <p:pic>
        <p:nvPicPr>
          <p:cNvPr id="28" name="Picture 28">
            <a:extLst>
              <a:ext uri="{FF2B5EF4-FFF2-40B4-BE49-F238E27FC236}">
                <a16:creationId xmlns:a16="http://schemas.microsoft.com/office/drawing/2014/main" id="{11B3113F-E591-A021-FFA6-918512815569}"/>
              </a:ext>
            </a:extLst>
          </p:cNvPr>
          <p:cNvPicPr>
            <a:picLocks noChangeAspect="1"/>
          </p:cNvPicPr>
          <p:nvPr/>
        </p:nvPicPr>
        <p:blipFill>
          <a:blip r:embed="rId8"/>
          <a:stretch>
            <a:fillRect/>
          </a:stretch>
        </p:blipFill>
        <p:spPr>
          <a:xfrm>
            <a:off x="5452096" y="3320834"/>
            <a:ext cx="711432" cy="749496"/>
          </a:xfrm>
          <a:prstGeom prst="rect">
            <a:avLst/>
          </a:prstGeom>
        </p:spPr>
      </p:pic>
      <p:pic>
        <p:nvPicPr>
          <p:cNvPr id="31" name="Picture 31">
            <a:extLst>
              <a:ext uri="{FF2B5EF4-FFF2-40B4-BE49-F238E27FC236}">
                <a16:creationId xmlns:a16="http://schemas.microsoft.com/office/drawing/2014/main" id="{0F6A1A01-C21A-1F6B-D929-0B481B434542}"/>
              </a:ext>
            </a:extLst>
          </p:cNvPr>
          <p:cNvPicPr>
            <a:picLocks noChangeAspect="1"/>
          </p:cNvPicPr>
          <p:nvPr/>
        </p:nvPicPr>
        <p:blipFill>
          <a:blip r:embed="rId9"/>
          <a:stretch>
            <a:fillRect/>
          </a:stretch>
        </p:blipFill>
        <p:spPr>
          <a:xfrm>
            <a:off x="5570679" y="8313467"/>
            <a:ext cx="881059" cy="856129"/>
          </a:xfrm>
          <a:prstGeom prst="rect">
            <a:avLst/>
          </a:prstGeom>
        </p:spPr>
      </p:pic>
      <p:pic>
        <p:nvPicPr>
          <p:cNvPr id="17" name="Picture 6">
            <a:extLst>
              <a:ext uri="{FF2B5EF4-FFF2-40B4-BE49-F238E27FC236}">
                <a16:creationId xmlns:a16="http://schemas.microsoft.com/office/drawing/2014/main" id="{7E8AE20D-F795-42B6-2363-37F55B50D0B0}"/>
              </a:ext>
            </a:extLst>
          </p:cNvPr>
          <p:cNvPicPr>
            <a:picLocks noChangeAspect="1"/>
          </p:cNvPicPr>
          <p:nvPr/>
        </p:nvPicPr>
        <p:blipFill>
          <a:blip r:embed="rId10"/>
          <a:stretch>
            <a:fillRect/>
          </a:stretch>
        </p:blipFill>
        <p:spPr>
          <a:xfrm>
            <a:off x="6078072" y="4746811"/>
            <a:ext cx="632013" cy="645460"/>
          </a:xfrm>
          <a:prstGeom prst="rect">
            <a:avLst/>
          </a:prstGeom>
        </p:spPr>
      </p:pic>
      <p:pic>
        <p:nvPicPr>
          <p:cNvPr id="24" name="Picture 7">
            <a:extLst>
              <a:ext uri="{FF2B5EF4-FFF2-40B4-BE49-F238E27FC236}">
                <a16:creationId xmlns:a16="http://schemas.microsoft.com/office/drawing/2014/main" id="{9D5DA2CF-8C8F-ECC7-3C08-3D2471FF474E}"/>
              </a:ext>
            </a:extLst>
          </p:cNvPr>
          <p:cNvPicPr>
            <a:picLocks noChangeAspect="1"/>
          </p:cNvPicPr>
          <p:nvPr/>
        </p:nvPicPr>
        <p:blipFill>
          <a:blip r:embed="rId11"/>
          <a:stretch>
            <a:fillRect/>
          </a:stretch>
        </p:blipFill>
        <p:spPr>
          <a:xfrm>
            <a:off x="5042647" y="4746810"/>
            <a:ext cx="632013" cy="645460"/>
          </a:xfrm>
          <a:prstGeom prst="rect">
            <a:avLst/>
          </a:prstGeom>
        </p:spPr>
      </p:pic>
      <p:pic>
        <p:nvPicPr>
          <p:cNvPr id="34" name="Picture 9">
            <a:extLst>
              <a:ext uri="{FF2B5EF4-FFF2-40B4-BE49-F238E27FC236}">
                <a16:creationId xmlns:a16="http://schemas.microsoft.com/office/drawing/2014/main" id="{F75986E7-C9C5-4488-91F3-291E85F3071D}"/>
              </a:ext>
            </a:extLst>
          </p:cNvPr>
          <p:cNvPicPr>
            <a:picLocks noChangeAspect="1"/>
          </p:cNvPicPr>
          <p:nvPr/>
        </p:nvPicPr>
        <p:blipFill>
          <a:blip r:embed="rId12"/>
          <a:stretch>
            <a:fillRect/>
          </a:stretch>
        </p:blipFill>
        <p:spPr>
          <a:xfrm>
            <a:off x="5569324" y="4708711"/>
            <a:ext cx="627530" cy="627530"/>
          </a:xfrm>
          <a:prstGeom prst="rect">
            <a:avLst/>
          </a:prstGeom>
        </p:spPr>
      </p:pic>
      <p:pic>
        <p:nvPicPr>
          <p:cNvPr id="36" name="Picture 7">
            <a:extLst>
              <a:ext uri="{FF2B5EF4-FFF2-40B4-BE49-F238E27FC236}">
                <a16:creationId xmlns:a16="http://schemas.microsoft.com/office/drawing/2014/main" id="{A128CB8F-9C4C-2525-74AB-C2822748E94A}"/>
              </a:ext>
            </a:extLst>
          </p:cNvPr>
          <p:cNvPicPr>
            <a:picLocks noChangeAspect="1"/>
          </p:cNvPicPr>
          <p:nvPr/>
        </p:nvPicPr>
        <p:blipFill>
          <a:blip r:embed="rId13"/>
          <a:stretch>
            <a:fillRect/>
          </a:stretch>
        </p:blipFill>
        <p:spPr>
          <a:xfrm>
            <a:off x="1760643" y="8335950"/>
            <a:ext cx="695548" cy="811075"/>
          </a:xfrm>
          <a:prstGeom prst="rect">
            <a:avLst/>
          </a:prstGeom>
        </p:spPr>
      </p:pic>
      <p:pic>
        <p:nvPicPr>
          <p:cNvPr id="39" name="Picture 8">
            <a:extLst>
              <a:ext uri="{FF2B5EF4-FFF2-40B4-BE49-F238E27FC236}">
                <a16:creationId xmlns:a16="http://schemas.microsoft.com/office/drawing/2014/main" id="{11D883E5-F85F-9AAD-F31B-ED59E3E09DB5}"/>
              </a:ext>
            </a:extLst>
          </p:cNvPr>
          <p:cNvPicPr>
            <a:picLocks noChangeAspect="1"/>
          </p:cNvPicPr>
          <p:nvPr/>
        </p:nvPicPr>
        <p:blipFill>
          <a:blip r:embed="rId14"/>
          <a:stretch>
            <a:fillRect/>
          </a:stretch>
        </p:blipFill>
        <p:spPr>
          <a:xfrm>
            <a:off x="5530977" y="5770387"/>
            <a:ext cx="822004" cy="797884"/>
          </a:xfrm>
          <a:prstGeom prst="rect">
            <a:avLst/>
          </a:prstGeom>
        </p:spPr>
      </p:pic>
      <p:pic>
        <p:nvPicPr>
          <p:cNvPr id="41" name="Picture 7">
            <a:extLst>
              <a:ext uri="{FF2B5EF4-FFF2-40B4-BE49-F238E27FC236}">
                <a16:creationId xmlns:a16="http://schemas.microsoft.com/office/drawing/2014/main" id="{68892AE3-8C77-4061-F7B3-46B6DDEA1734}"/>
              </a:ext>
            </a:extLst>
          </p:cNvPr>
          <p:cNvPicPr>
            <a:picLocks noChangeAspect="1"/>
          </p:cNvPicPr>
          <p:nvPr/>
        </p:nvPicPr>
        <p:blipFill>
          <a:blip r:embed="rId15"/>
          <a:stretch>
            <a:fillRect/>
          </a:stretch>
        </p:blipFill>
        <p:spPr>
          <a:xfrm>
            <a:off x="5615007" y="7151786"/>
            <a:ext cx="707893" cy="707750"/>
          </a:xfrm>
          <a:prstGeom prst="rect">
            <a:avLst/>
          </a:prstGeom>
        </p:spPr>
      </p:pic>
    </p:spTree>
    <p:extLst>
      <p:ext uri="{BB962C8B-B14F-4D97-AF65-F5344CB8AC3E}">
        <p14:creationId xmlns:p14="http://schemas.microsoft.com/office/powerpoint/2010/main" val="2240796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C9F0D2-3669-07A8-FF35-B273499040A6}"/>
              </a:ext>
            </a:extLst>
          </p:cNvPr>
          <p:cNvSpPr txBox="1"/>
          <p:nvPr/>
        </p:nvSpPr>
        <p:spPr>
          <a:xfrm>
            <a:off x="295900" y="1175542"/>
            <a:ext cx="7174010" cy="77610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a:latin typeface="Century Gothic"/>
              </a:rPr>
              <a:t>1. USE IT OR LOSE IT</a:t>
            </a:r>
            <a:endParaRPr lang="en-US" b="1">
              <a:latin typeface="Century Gothic"/>
              <a:cs typeface="Calibri"/>
            </a:endParaRPr>
          </a:p>
          <a:p>
            <a:pPr>
              <a:lnSpc>
                <a:spcPct val="200000"/>
              </a:lnSpc>
            </a:pPr>
            <a:r>
              <a:rPr lang="en-US">
                <a:latin typeface="Century Gothic"/>
              </a:rPr>
              <a:t>The </a:t>
            </a:r>
            <a:r>
              <a:rPr lang="en-US" b="1">
                <a:latin typeface="Century Gothic"/>
              </a:rPr>
              <a:t>brain</a:t>
            </a:r>
            <a:r>
              <a:rPr lang="en-US">
                <a:latin typeface="Century Gothic"/>
              </a:rPr>
              <a:t> has </a:t>
            </a:r>
            <a:r>
              <a:rPr lang="en-US" b="1">
                <a:latin typeface="Century Gothic"/>
              </a:rPr>
              <a:t>many</a:t>
            </a:r>
            <a:r>
              <a:rPr lang="en-US">
                <a:latin typeface="Century Gothic"/>
              </a:rPr>
              <a:t> neural </a:t>
            </a:r>
            <a:r>
              <a:rPr lang="en-US" b="1">
                <a:latin typeface="Century Gothic"/>
              </a:rPr>
              <a:t>connections </a:t>
            </a:r>
            <a:r>
              <a:rPr lang="en-US">
                <a:latin typeface="Century Gothic"/>
              </a:rPr>
              <a:t>of </a:t>
            </a:r>
            <a:r>
              <a:rPr lang="en-US" b="1">
                <a:latin typeface="Century Gothic"/>
              </a:rPr>
              <a:t>brain cells</a:t>
            </a:r>
            <a:r>
              <a:rPr lang="en-US">
                <a:latin typeface="Century Gothic"/>
              </a:rPr>
              <a:t>. </a:t>
            </a:r>
          </a:p>
          <a:p>
            <a:pPr>
              <a:lnSpc>
                <a:spcPct val="200000"/>
              </a:lnSpc>
            </a:pPr>
            <a:r>
              <a:rPr lang="en-US" b="1">
                <a:latin typeface="Century Gothic"/>
              </a:rPr>
              <a:t>Thoughts</a:t>
            </a:r>
            <a:r>
              <a:rPr lang="en-US">
                <a:latin typeface="Century Gothic"/>
              </a:rPr>
              <a:t> and </a:t>
            </a:r>
            <a:r>
              <a:rPr lang="en-US" b="1">
                <a:latin typeface="Century Gothic"/>
              </a:rPr>
              <a:t>actions</a:t>
            </a:r>
            <a:r>
              <a:rPr lang="en-US">
                <a:latin typeface="Century Gothic"/>
              </a:rPr>
              <a:t> use </a:t>
            </a:r>
            <a:r>
              <a:rPr lang="en-US" b="1">
                <a:latin typeface="Century Gothic"/>
              </a:rPr>
              <a:t>different connections</a:t>
            </a:r>
            <a:r>
              <a:rPr lang="en-US">
                <a:latin typeface="Century Gothic"/>
              </a:rPr>
              <a:t> in the brain. </a:t>
            </a:r>
            <a:endParaRPr lang="en-US">
              <a:latin typeface="Century Gothic"/>
              <a:cs typeface="Calibri"/>
            </a:endParaRPr>
          </a:p>
          <a:p>
            <a:pPr>
              <a:lnSpc>
                <a:spcPct val="200000"/>
              </a:lnSpc>
            </a:pPr>
            <a:r>
              <a:rPr lang="en-US">
                <a:latin typeface="Century Gothic"/>
              </a:rPr>
              <a:t>Brain connections </a:t>
            </a:r>
            <a:r>
              <a:rPr lang="en-US" b="1">
                <a:latin typeface="Century Gothic"/>
              </a:rPr>
              <a:t>only</a:t>
            </a:r>
            <a:r>
              <a:rPr lang="en-US">
                <a:latin typeface="Century Gothic"/>
              </a:rPr>
              <a:t> stay </a:t>
            </a:r>
            <a:r>
              <a:rPr lang="en-US" b="1">
                <a:latin typeface="Century Gothic"/>
              </a:rPr>
              <a:t>strong</a:t>
            </a:r>
            <a:r>
              <a:rPr lang="en-US">
                <a:latin typeface="Century Gothic"/>
              </a:rPr>
              <a:t> </a:t>
            </a:r>
            <a:r>
              <a:rPr lang="en-US" b="1">
                <a:latin typeface="Century Gothic"/>
              </a:rPr>
              <a:t>if</a:t>
            </a:r>
            <a:r>
              <a:rPr lang="en-US">
                <a:latin typeface="Century Gothic"/>
              </a:rPr>
              <a:t> they’re</a:t>
            </a:r>
            <a:r>
              <a:rPr lang="en-US" b="1">
                <a:latin typeface="Century Gothic"/>
              </a:rPr>
              <a:t> used</a:t>
            </a:r>
            <a:r>
              <a:rPr lang="en-US">
                <a:latin typeface="Century Gothic"/>
              </a:rPr>
              <a:t>. </a:t>
            </a:r>
          </a:p>
          <a:p>
            <a:pPr>
              <a:lnSpc>
                <a:spcPct val="200000"/>
              </a:lnSpc>
            </a:pPr>
            <a:r>
              <a:rPr lang="en-US">
                <a:latin typeface="Century Gothic"/>
              </a:rPr>
              <a:t>If you </a:t>
            </a:r>
            <a:r>
              <a:rPr lang="en-US" b="1">
                <a:latin typeface="Century Gothic"/>
              </a:rPr>
              <a:t>don’t use</a:t>
            </a:r>
            <a:r>
              <a:rPr lang="en-US">
                <a:latin typeface="Century Gothic"/>
              </a:rPr>
              <a:t> them, they</a:t>
            </a:r>
            <a:r>
              <a:rPr lang="en-US" b="1">
                <a:latin typeface="Century Gothic"/>
              </a:rPr>
              <a:t> weaken</a:t>
            </a:r>
            <a:r>
              <a:rPr lang="en-US">
                <a:latin typeface="Century Gothic"/>
              </a:rPr>
              <a:t> and </a:t>
            </a:r>
            <a:r>
              <a:rPr lang="en-US" b="1">
                <a:latin typeface="Century Gothic"/>
              </a:rPr>
              <a:t>fade</a:t>
            </a:r>
            <a:r>
              <a:rPr lang="en-US">
                <a:latin typeface="Century Gothic"/>
              </a:rPr>
              <a:t> over time.</a:t>
            </a:r>
            <a:endParaRPr lang="en-US">
              <a:latin typeface="Century Gothic"/>
              <a:cs typeface="Calibri" panose="020F0502020204030204"/>
            </a:endParaRPr>
          </a:p>
          <a:p>
            <a:endParaRPr lang="en-US">
              <a:cs typeface="Calibri" panose="020F0502020204030204"/>
            </a:endParaRPr>
          </a:p>
          <a:p>
            <a:endParaRPr lang="en-US">
              <a:latin typeface="Calibri" panose="020F0502020204030204"/>
              <a:ea typeface="+mn-lt"/>
              <a:cs typeface="+mn-lt"/>
            </a:endParaRPr>
          </a:p>
          <a:p>
            <a:endParaRPr lang="en-US">
              <a:latin typeface="Calibri" panose="020F0502020204030204"/>
              <a:ea typeface="+mn-lt"/>
              <a:cs typeface="+mn-lt"/>
            </a:endParaRPr>
          </a:p>
          <a:p>
            <a:endParaRPr lang="en-US">
              <a:latin typeface="Calibri" panose="020F0502020204030204"/>
              <a:ea typeface="+mn-lt"/>
              <a:cs typeface="+mn-lt"/>
            </a:endParaRPr>
          </a:p>
          <a:p>
            <a:endParaRPr lang="en-US">
              <a:latin typeface="Calibri" panose="020F0502020204030204"/>
              <a:ea typeface="+mn-lt"/>
              <a:cs typeface="+mn-lt"/>
            </a:endParaRPr>
          </a:p>
          <a:p>
            <a:endParaRPr lang="en-US">
              <a:latin typeface="Calibri" panose="020F0502020204030204"/>
              <a:ea typeface="+mn-lt"/>
              <a:cs typeface="+mn-lt"/>
            </a:endParaRPr>
          </a:p>
          <a:p>
            <a:endParaRPr lang="en-US">
              <a:latin typeface="Calibri" panose="020F0502020204030204"/>
              <a:ea typeface="+mn-lt"/>
              <a:cs typeface="+mn-lt"/>
            </a:endParaRPr>
          </a:p>
          <a:p>
            <a:endParaRPr lang="en-US">
              <a:latin typeface="Calibri" panose="020F0502020204030204"/>
              <a:ea typeface="+mn-lt"/>
              <a:cs typeface="+mn-lt"/>
            </a:endParaRPr>
          </a:p>
          <a:p>
            <a:endParaRPr lang="en-US">
              <a:latin typeface="Calibri" panose="020F0502020204030204"/>
              <a:ea typeface="+mn-lt"/>
              <a:cs typeface="+mn-lt"/>
            </a:endParaRPr>
          </a:p>
          <a:p>
            <a:endParaRPr lang="en-US">
              <a:latin typeface="Calibri" panose="020F0502020204030204"/>
              <a:ea typeface="+mn-lt"/>
              <a:cs typeface="+mn-lt"/>
            </a:endParaRPr>
          </a:p>
          <a:p>
            <a:pPr algn="ctr">
              <a:lnSpc>
                <a:spcPct val="200000"/>
              </a:lnSpc>
            </a:pPr>
            <a:r>
              <a:rPr lang="en-US" b="1">
                <a:latin typeface="Century Gothic"/>
                <a:ea typeface="+mn-lt"/>
                <a:cs typeface="+mn-lt"/>
              </a:rPr>
              <a:t>2. USE IT AND IMPROVE IT</a:t>
            </a:r>
          </a:p>
          <a:p>
            <a:pPr>
              <a:lnSpc>
                <a:spcPct val="200000"/>
              </a:lnSpc>
            </a:pPr>
            <a:r>
              <a:rPr lang="en-US" b="1">
                <a:latin typeface="Century Gothic"/>
                <a:ea typeface="+mn-lt"/>
                <a:cs typeface="+mn-lt"/>
              </a:rPr>
              <a:t>Practice</a:t>
            </a:r>
            <a:r>
              <a:rPr lang="en-US">
                <a:latin typeface="Century Gothic"/>
                <a:ea typeface="+mn-lt"/>
                <a:cs typeface="+mn-lt"/>
              </a:rPr>
              <a:t> makes </a:t>
            </a:r>
            <a:r>
              <a:rPr lang="en-US" b="1">
                <a:latin typeface="Century Gothic"/>
                <a:ea typeface="+mn-lt"/>
                <a:cs typeface="+mn-lt"/>
              </a:rPr>
              <a:t>brain connections stronger.</a:t>
            </a:r>
            <a:r>
              <a:rPr lang="en-US">
                <a:latin typeface="Century Gothic"/>
                <a:ea typeface="+mn-lt"/>
                <a:cs typeface="+mn-lt"/>
              </a:rPr>
              <a:t> </a:t>
            </a:r>
          </a:p>
          <a:p>
            <a:pPr>
              <a:lnSpc>
                <a:spcPct val="200000"/>
              </a:lnSpc>
            </a:pPr>
            <a:r>
              <a:rPr lang="en-US" b="1">
                <a:latin typeface="Century Gothic"/>
                <a:ea typeface="+mn-lt"/>
                <a:cs typeface="+mn-lt"/>
              </a:rPr>
              <a:t>Practice</a:t>
            </a:r>
            <a:r>
              <a:rPr lang="en-US">
                <a:latin typeface="Century Gothic"/>
                <a:ea typeface="+mn-lt"/>
                <a:cs typeface="+mn-lt"/>
              </a:rPr>
              <a:t> to </a:t>
            </a:r>
            <a:r>
              <a:rPr lang="en-US" b="1">
                <a:latin typeface="Century Gothic"/>
                <a:ea typeface="+mn-lt"/>
                <a:cs typeface="+mn-lt"/>
              </a:rPr>
              <a:t>keep brain strong</a:t>
            </a:r>
            <a:r>
              <a:rPr lang="en-US">
                <a:latin typeface="Century Gothic"/>
                <a:ea typeface="+mn-lt"/>
                <a:cs typeface="+mn-lt"/>
              </a:rPr>
              <a:t>. </a:t>
            </a:r>
          </a:p>
          <a:p>
            <a:pPr algn="ctr">
              <a:lnSpc>
                <a:spcPct val="200000"/>
              </a:lnSpc>
            </a:pPr>
            <a:endParaRPr lang="en-US">
              <a:latin typeface="Century Gothic"/>
              <a:cs typeface="Calibri"/>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87043" y="433"/>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10 Principles of </a:t>
            </a:r>
            <a:r>
              <a:rPr lang="en-CA" sz="2800" b="1" u="sng">
                <a:latin typeface="Century Gothic"/>
              </a:rPr>
              <a:t>Neuroplasticity</a:t>
            </a:r>
            <a:endParaRPr lang="en-US" u="sng">
              <a:latin typeface="Century Gothic"/>
              <a:cs typeface="Calibri"/>
            </a:endParaRPr>
          </a:p>
        </p:txBody>
      </p:sp>
      <p:pic>
        <p:nvPicPr>
          <p:cNvPr id="4" name="Picture 14">
            <a:extLst>
              <a:ext uri="{FF2B5EF4-FFF2-40B4-BE49-F238E27FC236}">
                <a16:creationId xmlns:a16="http://schemas.microsoft.com/office/drawing/2014/main" id="{491F0020-3593-6D03-486E-78BEE71A7A33}"/>
              </a:ext>
            </a:extLst>
          </p:cNvPr>
          <p:cNvPicPr>
            <a:picLocks noChangeAspect="1"/>
          </p:cNvPicPr>
          <p:nvPr/>
        </p:nvPicPr>
        <p:blipFill>
          <a:blip r:embed="rId3"/>
          <a:stretch>
            <a:fillRect/>
          </a:stretch>
        </p:blipFill>
        <p:spPr>
          <a:xfrm>
            <a:off x="5340973" y="690355"/>
            <a:ext cx="1449583" cy="1278477"/>
          </a:xfrm>
          <a:prstGeom prst="rect">
            <a:avLst/>
          </a:prstGeom>
        </p:spPr>
      </p:pic>
      <p:pic>
        <p:nvPicPr>
          <p:cNvPr id="8" name="Picture 8">
            <a:extLst>
              <a:ext uri="{FF2B5EF4-FFF2-40B4-BE49-F238E27FC236}">
                <a16:creationId xmlns:a16="http://schemas.microsoft.com/office/drawing/2014/main" id="{8CF894E7-FA37-2E07-D782-7F3F8DF3A0CC}"/>
              </a:ext>
            </a:extLst>
          </p:cNvPr>
          <p:cNvPicPr>
            <a:picLocks noChangeAspect="1"/>
          </p:cNvPicPr>
          <p:nvPr/>
        </p:nvPicPr>
        <p:blipFill>
          <a:blip r:embed="rId4"/>
          <a:stretch>
            <a:fillRect/>
          </a:stretch>
        </p:blipFill>
        <p:spPr>
          <a:xfrm>
            <a:off x="5341694" y="5980749"/>
            <a:ext cx="1903036" cy="1905000"/>
          </a:xfrm>
          <a:prstGeom prst="rect">
            <a:avLst/>
          </a:prstGeom>
        </p:spPr>
      </p:pic>
      <p:sp>
        <p:nvSpPr>
          <p:cNvPr id="7" name="TextBox 6">
            <a:extLst>
              <a:ext uri="{FF2B5EF4-FFF2-40B4-BE49-F238E27FC236}">
                <a16:creationId xmlns:a16="http://schemas.microsoft.com/office/drawing/2014/main" id="{ADC76445-19E9-DC7E-C4B4-64240711C110}"/>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a:solidFill>
                  <a:srgbClr val="212121"/>
                </a:solidFill>
                <a:latin typeface="Century Gothic"/>
              </a:rPr>
              <a:t>Adapted from: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3789509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8F58D-304F-F6D5-AA77-29F8C379E08D}"/>
            </a:ext>
          </a:extLst>
        </p:cNvPr>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A747CDA3-B21B-D530-6EF2-9BC2D92E1895}"/>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33B51ACB-7169-5184-C164-39492AEFC87F}"/>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2" name="TextBox 11">
            <a:extLst>
              <a:ext uri="{FF2B5EF4-FFF2-40B4-BE49-F238E27FC236}">
                <a16:creationId xmlns:a16="http://schemas.microsoft.com/office/drawing/2014/main" id="{89FCC2CE-A03F-D0E6-923B-B90D78F3E1A3}"/>
              </a:ext>
            </a:extLst>
          </p:cNvPr>
          <p:cNvSpPr txBox="1"/>
          <p:nvPr/>
        </p:nvSpPr>
        <p:spPr>
          <a:xfrm>
            <a:off x="87043" y="433"/>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10 Principles of </a:t>
            </a:r>
            <a:r>
              <a:rPr lang="en-CA" sz="2800" b="1" u="sng">
                <a:latin typeface="Century Gothic"/>
              </a:rPr>
              <a:t>Neuroplasticity</a:t>
            </a:r>
            <a:endParaRPr lang="en-US" u="sng">
              <a:latin typeface="Century Gothic"/>
              <a:cs typeface="Calibri"/>
            </a:endParaRPr>
          </a:p>
        </p:txBody>
      </p:sp>
      <p:pic>
        <p:nvPicPr>
          <p:cNvPr id="3" name="Picture 6">
            <a:extLst>
              <a:ext uri="{FF2B5EF4-FFF2-40B4-BE49-F238E27FC236}">
                <a16:creationId xmlns:a16="http://schemas.microsoft.com/office/drawing/2014/main" id="{FCC93046-7980-44E0-9F4F-64F55B875585}"/>
              </a:ext>
            </a:extLst>
          </p:cNvPr>
          <p:cNvPicPr>
            <a:picLocks noChangeAspect="1"/>
          </p:cNvPicPr>
          <p:nvPr/>
        </p:nvPicPr>
        <p:blipFill>
          <a:blip r:embed="rId3"/>
          <a:stretch>
            <a:fillRect/>
          </a:stretch>
        </p:blipFill>
        <p:spPr>
          <a:xfrm>
            <a:off x="4822513" y="943358"/>
            <a:ext cx="1447479" cy="1456861"/>
          </a:xfrm>
          <a:prstGeom prst="rect">
            <a:avLst/>
          </a:prstGeom>
        </p:spPr>
      </p:pic>
      <p:sp>
        <p:nvSpPr>
          <p:cNvPr id="5" name="TextBox 4">
            <a:extLst>
              <a:ext uri="{FF2B5EF4-FFF2-40B4-BE49-F238E27FC236}">
                <a16:creationId xmlns:a16="http://schemas.microsoft.com/office/drawing/2014/main" id="{A77ED3DA-5845-D447-32AD-2FEC93D0ABA3}"/>
              </a:ext>
            </a:extLst>
          </p:cNvPr>
          <p:cNvSpPr txBox="1"/>
          <p:nvPr/>
        </p:nvSpPr>
        <p:spPr>
          <a:xfrm>
            <a:off x="295900" y="1175542"/>
            <a:ext cx="7174010" cy="33288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endParaRPr lang="en-US">
              <a:latin typeface="Century Gothic"/>
              <a:cs typeface="Calibri"/>
            </a:endParaRPr>
          </a:p>
          <a:p>
            <a:pPr algn="ctr">
              <a:lnSpc>
                <a:spcPct val="200000"/>
              </a:lnSpc>
            </a:pPr>
            <a:r>
              <a:rPr lang="en-US" b="1">
                <a:latin typeface="Century Gothic"/>
                <a:ea typeface="+mn-lt"/>
                <a:cs typeface="+mn-lt"/>
              </a:rPr>
              <a:t>3. SPECIFICITY</a:t>
            </a:r>
          </a:p>
          <a:p>
            <a:pPr>
              <a:lnSpc>
                <a:spcPct val="200000"/>
              </a:lnSpc>
            </a:pPr>
            <a:r>
              <a:rPr lang="en-US" b="1">
                <a:latin typeface="Century Gothic"/>
                <a:ea typeface="+mn-lt"/>
                <a:cs typeface="+mn-lt"/>
              </a:rPr>
              <a:t>Brain cells</a:t>
            </a:r>
            <a:r>
              <a:rPr lang="en-US">
                <a:latin typeface="Century Gothic"/>
                <a:ea typeface="+mn-lt"/>
                <a:cs typeface="+mn-lt"/>
              </a:rPr>
              <a:t> perform </a:t>
            </a:r>
            <a:r>
              <a:rPr lang="en-US" b="1">
                <a:latin typeface="Century Gothic"/>
                <a:ea typeface="+mn-lt"/>
                <a:cs typeface="+mn-lt"/>
              </a:rPr>
              <a:t>specific actions</a:t>
            </a:r>
            <a:r>
              <a:rPr lang="en-US">
                <a:latin typeface="Century Gothic"/>
                <a:ea typeface="+mn-lt"/>
                <a:cs typeface="+mn-lt"/>
              </a:rPr>
              <a:t> and skills.  </a:t>
            </a:r>
          </a:p>
          <a:p>
            <a:pPr>
              <a:lnSpc>
                <a:spcPct val="200000"/>
              </a:lnSpc>
            </a:pPr>
            <a:r>
              <a:rPr lang="en-US" b="1">
                <a:latin typeface="Century Gothic"/>
                <a:ea typeface="+mn-lt"/>
                <a:cs typeface="+mn-lt"/>
              </a:rPr>
              <a:t>Therapy </a:t>
            </a:r>
            <a:r>
              <a:rPr lang="en-US">
                <a:latin typeface="Century Gothic"/>
                <a:ea typeface="+mn-lt"/>
                <a:cs typeface="+mn-lt"/>
              </a:rPr>
              <a:t>exercises target </a:t>
            </a:r>
            <a:r>
              <a:rPr lang="en-US" b="1">
                <a:latin typeface="Century Gothic"/>
                <a:ea typeface="+mn-lt"/>
                <a:cs typeface="+mn-lt"/>
              </a:rPr>
              <a:t>specific brain cells</a:t>
            </a:r>
            <a:r>
              <a:rPr lang="en-US">
                <a:latin typeface="Century Gothic"/>
                <a:ea typeface="+mn-lt"/>
                <a:cs typeface="+mn-lt"/>
              </a:rPr>
              <a:t> and specific parts of the brain. Therapists use </a:t>
            </a:r>
            <a:r>
              <a:rPr lang="en-US" b="1">
                <a:latin typeface="Century Gothic"/>
                <a:ea typeface="+mn-lt"/>
                <a:cs typeface="+mn-lt"/>
              </a:rPr>
              <a:t>exercises</a:t>
            </a:r>
            <a:r>
              <a:rPr lang="en-US">
                <a:latin typeface="Century Gothic"/>
                <a:ea typeface="+mn-lt"/>
                <a:cs typeface="+mn-lt"/>
              </a:rPr>
              <a:t> that </a:t>
            </a:r>
            <a:r>
              <a:rPr lang="en-US" b="1">
                <a:latin typeface="Century Gothic"/>
                <a:ea typeface="+mn-lt"/>
                <a:cs typeface="+mn-lt"/>
              </a:rPr>
              <a:t>help specific parts </a:t>
            </a:r>
            <a:r>
              <a:rPr lang="en-US">
                <a:latin typeface="Century Gothic"/>
                <a:ea typeface="+mn-lt"/>
                <a:cs typeface="+mn-lt"/>
              </a:rPr>
              <a:t>of the </a:t>
            </a:r>
            <a:r>
              <a:rPr lang="en-US" b="1">
                <a:latin typeface="Century Gothic"/>
                <a:ea typeface="+mn-lt"/>
                <a:cs typeface="+mn-lt"/>
              </a:rPr>
              <a:t>brain.</a:t>
            </a:r>
            <a:endParaRPr lang="en-US">
              <a:latin typeface="Century Gothic"/>
              <a:cs typeface="Calibri"/>
            </a:endParaRPr>
          </a:p>
        </p:txBody>
      </p:sp>
      <p:sp>
        <p:nvSpPr>
          <p:cNvPr id="7" name="TextBox 6">
            <a:extLst>
              <a:ext uri="{FF2B5EF4-FFF2-40B4-BE49-F238E27FC236}">
                <a16:creationId xmlns:a16="http://schemas.microsoft.com/office/drawing/2014/main" id="{2DF52C59-63E2-6537-A669-7C19581AEAB6}"/>
              </a:ext>
            </a:extLst>
          </p:cNvPr>
          <p:cNvSpPr txBox="1"/>
          <p:nvPr/>
        </p:nvSpPr>
        <p:spPr>
          <a:xfrm>
            <a:off x="211810" y="6570404"/>
            <a:ext cx="7355075" cy="33290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a:latin typeface="Century Gothic"/>
                <a:ea typeface="+mn-lt"/>
                <a:cs typeface="+mn-lt"/>
              </a:rPr>
              <a:t>4. SALIENCE</a:t>
            </a:r>
          </a:p>
          <a:p>
            <a:pPr>
              <a:lnSpc>
                <a:spcPct val="200000"/>
              </a:lnSpc>
            </a:pPr>
            <a:r>
              <a:rPr lang="en-US">
                <a:latin typeface="Century Gothic"/>
                <a:ea typeface="+mn-lt"/>
                <a:cs typeface="+mn-lt"/>
              </a:rPr>
              <a:t>Exercises should be </a:t>
            </a:r>
            <a:r>
              <a:rPr lang="en-US" b="1">
                <a:latin typeface="Century Gothic"/>
                <a:ea typeface="+mn-lt"/>
                <a:cs typeface="+mn-lt"/>
              </a:rPr>
              <a:t>meaningful </a:t>
            </a:r>
            <a:r>
              <a:rPr lang="en-US">
                <a:latin typeface="Century Gothic"/>
                <a:ea typeface="+mn-lt"/>
                <a:cs typeface="+mn-lt"/>
              </a:rPr>
              <a:t>to you. </a:t>
            </a:r>
          </a:p>
          <a:p>
            <a:pPr>
              <a:lnSpc>
                <a:spcPct val="200000"/>
              </a:lnSpc>
            </a:pPr>
            <a:r>
              <a:rPr lang="en-US">
                <a:latin typeface="Century Gothic"/>
                <a:ea typeface="+mn-lt"/>
                <a:cs typeface="+mn-lt"/>
              </a:rPr>
              <a:t>Research shows that </a:t>
            </a:r>
            <a:r>
              <a:rPr lang="en-US" b="1">
                <a:latin typeface="Century Gothic"/>
                <a:ea typeface="+mn-lt"/>
                <a:cs typeface="+mn-lt"/>
              </a:rPr>
              <a:t>motivation helps </a:t>
            </a:r>
            <a:r>
              <a:rPr lang="en-US">
                <a:latin typeface="Century Gothic"/>
                <a:ea typeface="+mn-lt"/>
                <a:cs typeface="+mn-lt"/>
              </a:rPr>
              <a:t>the</a:t>
            </a:r>
            <a:r>
              <a:rPr lang="en-US" b="1">
                <a:latin typeface="Century Gothic"/>
                <a:ea typeface="+mn-lt"/>
                <a:cs typeface="+mn-lt"/>
              </a:rPr>
              <a:t> brain heal</a:t>
            </a:r>
            <a:r>
              <a:rPr lang="en-US">
                <a:latin typeface="Century Gothic"/>
                <a:ea typeface="+mn-lt"/>
                <a:cs typeface="+mn-lt"/>
              </a:rPr>
              <a:t>. </a:t>
            </a:r>
            <a:endParaRPr lang="en-US">
              <a:latin typeface="Century Gothic"/>
              <a:cs typeface="Calibri"/>
            </a:endParaRPr>
          </a:p>
          <a:p>
            <a:pPr>
              <a:lnSpc>
                <a:spcPct val="200000"/>
              </a:lnSpc>
            </a:pPr>
            <a:r>
              <a:rPr lang="en-US" b="1">
                <a:latin typeface="Century Gothic"/>
                <a:ea typeface="+mn-lt"/>
                <a:cs typeface="+mn-lt"/>
              </a:rPr>
              <a:t>If you don't like</a:t>
            </a:r>
            <a:r>
              <a:rPr lang="en-US">
                <a:latin typeface="Century Gothic"/>
                <a:ea typeface="+mn-lt"/>
                <a:cs typeface="+mn-lt"/>
              </a:rPr>
              <a:t> the rehab program, </a:t>
            </a:r>
            <a:r>
              <a:rPr lang="en-US" b="1">
                <a:latin typeface="Century Gothic"/>
                <a:ea typeface="+mn-lt"/>
                <a:cs typeface="+mn-lt"/>
              </a:rPr>
              <a:t>ask the therapist</a:t>
            </a:r>
            <a:r>
              <a:rPr lang="en-US">
                <a:latin typeface="Century Gothic"/>
                <a:ea typeface="+mn-lt"/>
                <a:cs typeface="+mn-lt"/>
              </a:rPr>
              <a:t> for a </a:t>
            </a:r>
            <a:r>
              <a:rPr lang="en-US" b="1">
                <a:latin typeface="Century Gothic"/>
                <a:ea typeface="+mn-lt"/>
                <a:cs typeface="+mn-lt"/>
              </a:rPr>
              <a:t>different exercise</a:t>
            </a:r>
            <a:r>
              <a:rPr lang="en-US">
                <a:latin typeface="Century Gothic"/>
                <a:ea typeface="+mn-lt"/>
                <a:cs typeface="+mn-lt"/>
              </a:rPr>
              <a:t>. </a:t>
            </a:r>
          </a:p>
          <a:p>
            <a:pPr algn="ctr">
              <a:lnSpc>
                <a:spcPct val="200000"/>
              </a:lnSpc>
            </a:pPr>
            <a:endParaRPr lang="en-US">
              <a:latin typeface="Century Gothic"/>
            </a:endParaRPr>
          </a:p>
        </p:txBody>
      </p:sp>
      <p:pic>
        <p:nvPicPr>
          <p:cNvPr id="10" name="Picture 6">
            <a:extLst>
              <a:ext uri="{FF2B5EF4-FFF2-40B4-BE49-F238E27FC236}">
                <a16:creationId xmlns:a16="http://schemas.microsoft.com/office/drawing/2014/main" id="{DC3903C2-248D-844A-6A21-955AD418F5D6}"/>
              </a:ext>
            </a:extLst>
          </p:cNvPr>
          <p:cNvPicPr>
            <a:picLocks noChangeAspect="1"/>
          </p:cNvPicPr>
          <p:nvPr/>
        </p:nvPicPr>
        <p:blipFill>
          <a:blip r:embed="rId4"/>
          <a:stretch>
            <a:fillRect/>
          </a:stretch>
        </p:blipFill>
        <p:spPr>
          <a:xfrm>
            <a:off x="4975289" y="6453440"/>
            <a:ext cx="1240461" cy="1253358"/>
          </a:xfrm>
          <a:prstGeom prst="rect">
            <a:avLst/>
          </a:prstGeom>
        </p:spPr>
      </p:pic>
      <p:sp>
        <p:nvSpPr>
          <p:cNvPr id="4" name="TextBox 3">
            <a:extLst>
              <a:ext uri="{FF2B5EF4-FFF2-40B4-BE49-F238E27FC236}">
                <a16:creationId xmlns:a16="http://schemas.microsoft.com/office/drawing/2014/main" id="{C3F78A9C-0A4C-0F8B-49D3-A46F91C2A7EB}"/>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a:solidFill>
                  <a:srgbClr val="212121"/>
                </a:solidFill>
                <a:latin typeface="Century Gothic"/>
              </a:rPr>
              <a:t>Adapted from: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1202705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87043" y="433"/>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10 Principles of </a:t>
            </a:r>
            <a:r>
              <a:rPr lang="en-CA" sz="2800" b="1" u="sng">
                <a:latin typeface="Century Gothic"/>
              </a:rPr>
              <a:t>Neuroplasticity</a:t>
            </a:r>
            <a:endParaRPr lang="en-US" u="sng">
              <a:latin typeface="Century Gothic"/>
              <a:cs typeface="Calibri"/>
            </a:endParaRPr>
          </a:p>
        </p:txBody>
      </p:sp>
      <p:sp>
        <p:nvSpPr>
          <p:cNvPr id="5" name="TextBox 4">
            <a:extLst>
              <a:ext uri="{FF2B5EF4-FFF2-40B4-BE49-F238E27FC236}">
                <a16:creationId xmlns:a16="http://schemas.microsoft.com/office/drawing/2014/main" id="{BDC9F0D2-3669-07A8-FF35-B273499040A6}"/>
              </a:ext>
            </a:extLst>
          </p:cNvPr>
          <p:cNvSpPr txBox="1"/>
          <p:nvPr/>
        </p:nvSpPr>
        <p:spPr>
          <a:xfrm>
            <a:off x="333254" y="2317524"/>
            <a:ext cx="7355075" cy="55450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a:latin typeface="Century Gothic"/>
                <a:ea typeface="+mn-lt"/>
                <a:cs typeface="+mn-lt"/>
              </a:rPr>
              <a:t>5. TRANSFERENCE</a:t>
            </a:r>
          </a:p>
          <a:p>
            <a:pPr>
              <a:lnSpc>
                <a:spcPct val="200000"/>
              </a:lnSpc>
            </a:pPr>
            <a:r>
              <a:rPr lang="en-US" b="1">
                <a:latin typeface="Century Gothic"/>
                <a:ea typeface="+mn-lt"/>
                <a:cs typeface="+mn-lt"/>
              </a:rPr>
              <a:t>Skills</a:t>
            </a:r>
            <a:r>
              <a:rPr lang="en-US">
                <a:latin typeface="Century Gothic"/>
                <a:ea typeface="+mn-lt"/>
                <a:cs typeface="+mn-lt"/>
              </a:rPr>
              <a:t> used in one situation </a:t>
            </a:r>
            <a:r>
              <a:rPr lang="en-US" b="1">
                <a:latin typeface="Century Gothic"/>
                <a:ea typeface="+mn-lt"/>
                <a:cs typeface="+mn-lt"/>
              </a:rPr>
              <a:t>can transfer</a:t>
            </a:r>
            <a:r>
              <a:rPr lang="en-US">
                <a:latin typeface="Century Gothic"/>
                <a:ea typeface="+mn-lt"/>
                <a:cs typeface="+mn-lt"/>
              </a:rPr>
              <a:t> to another situation. </a:t>
            </a:r>
          </a:p>
          <a:p>
            <a:pPr>
              <a:lnSpc>
                <a:spcPct val="200000"/>
              </a:lnSpc>
            </a:pPr>
            <a:r>
              <a:rPr lang="en-US">
                <a:latin typeface="Century Gothic"/>
                <a:ea typeface="+mn-lt"/>
                <a:cs typeface="+mn-lt"/>
              </a:rPr>
              <a:t>In </a:t>
            </a:r>
            <a:r>
              <a:rPr lang="en-US" b="1">
                <a:latin typeface="Century Gothic"/>
                <a:ea typeface="+mn-lt"/>
                <a:cs typeface="+mn-lt"/>
              </a:rPr>
              <a:t>therapy</a:t>
            </a:r>
            <a:r>
              <a:rPr lang="en-US">
                <a:latin typeface="Century Gothic"/>
                <a:ea typeface="+mn-lt"/>
                <a:cs typeface="+mn-lt"/>
              </a:rPr>
              <a:t> we </a:t>
            </a:r>
            <a:r>
              <a:rPr lang="en-US" b="1">
                <a:latin typeface="Century Gothic"/>
                <a:ea typeface="+mn-lt"/>
                <a:cs typeface="+mn-lt"/>
              </a:rPr>
              <a:t>practice skills to use in life</a:t>
            </a:r>
            <a:r>
              <a:rPr lang="en-US">
                <a:latin typeface="Century Gothic"/>
                <a:ea typeface="+mn-lt"/>
                <a:cs typeface="+mn-lt"/>
              </a:rPr>
              <a:t> outside therapy. </a:t>
            </a: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gn="ctr">
              <a:lnSpc>
                <a:spcPct val="200000"/>
              </a:lnSpc>
            </a:pPr>
            <a:r>
              <a:rPr lang="en-US" b="1">
                <a:latin typeface="Century Gothic"/>
                <a:ea typeface="+mn-lt"/>
                <a:cs typeface="+mn-lt"/>
              </a:rPr>
              <a:t>6. INTERFERENCE</a:t>
            </a:r>
          </a:p>
          <a:p>
            <a:pPr>
              <a:lnSpc>
                <a:spcPct val="200000"/>
              </a:lnSpc>
            </a:pPr>
            <a:r>
              <a:rPr lang="en-US" b="1">
                <a:latin typeface="Century Gothic"/>
                <a:ea typeface="+mn-lt"/>
                <a:cs typeface="+mn-lt"/>
              </a:rPr>
              <a:t>Practicing one skill</a:t>
            </a:r>
            <a:r>
              <a:rPr lang="en-US">
                <a:latin typeface="Century Gothic"/>
                <a:ea typeface="+mn-lt"/>
                <a:cs typeface="+mn-lt"/>
              </a:rPr>
              <a:t> can </a:t>
            </a:r>
            <a:r>
              <a:rPr lang="en-US" b="1">
                <a:latin typeface="Century Gothic"/>
                <a:ea typeface="+mn-lt"/>
                <a:cs typeface="+mn-lt"/>
              </a:rPr>
              <a:t>make other skills weak</a:t>
            </a:r>
            <a:r>
              <a:rPr lang="en-US">
                <a:latin typeface="Century Gothic"/>
                <a:ea typeface="+mn-lt"/>
                <a:cs typeface="+mn-lt"/>
              </a:rPr>
              <a:t>. </a:t>
            </a:r>
            <a:r>
              <a:rPr lang="en-US" b="1">
                <a:latin typeface="Century Gothic"/>
                <a:ea typeface="+mn-lt"/>
                <a:cs typeface="+mn-lt"/>
              </a:rPr>
              <a:t>Therapists</a:t>
            </a:r>
            <a:r>
              <a:rPr lang="en-US">
                <a:latin typeface="Century Gothic"/>
                <a:ea typeface="+mn-lt"/>
                <a:cs typeface="+mn-lt"/>
              </a:rPr>
              <a:t> know how to </a:t>
            </a:r>
            <a:r>
              <a:rPr lang="en-US" b="1">
                <a:latin typeface="Century Gothic"/>
                <a:ea typeface="+mn-lt"/>
                <a:cs typeface="+mn-lt"/>
              </a:rPr>
              <a:t>manage</a:t>
            </a:r>
            <a:r>
              <a:rPr lang="en-US">
                <a:latin typeface="Century Gothic"/>
                <a:ea typeface="+mn-lt"/>
                <a:cs typeface="+mn-lt"/>
              </a:rPr>
              <a:t> this. </a:t>
            </a:r>
          </a:p>
          <a:p>
            <a:pPr algn="ctr">
              <a:lnSpc>
                <a:spcPct val="200000"/>
              </a:lnSpc>
            </a:pPr>
            <a:endParaRPr lang="en-US">
              <a:latin typeface="Century Gothic"/>
            </a:endParaRPr>
          </a:p>
        </p:txBody>
      </p:sp>
      <p:pic>
        <p:nvPicPr>
          <p:cNvPr id="3" name="Picture 7">
            <a:extLst>
              <a:ext uri="{FF2B5EF4-FFF2-40B4-BE49-F238E27FC236}">
                <a16:creationId xmlns:a16="http://schemas.microsoft.com/office/drawing/2014/main" id="{DA951A39-A035-BE9C-F3CE-502285580BCE}"/>
              </a:ext>
            </a:extLst>
          </p:cNvPr>
          <p:cNvPicPr>
            <a:picLocks noChangeAspect="1"/>
          </p:cNvPicPr>
          <p:nvPr/>
        </p:nvPicPr>
        <p:blipFill>
          <a:blip r:embed="rId3"/>
          <a:stretch>
            <a:fillRect/>
          </a:stretch>
        </p:blipFill>
        <p:spPr>
          <a:xfrm>
            <a:off x="5190018" y="1822269"/>
            <a:ext cx="991382" cy="1133803"/>
          </a:xfrm>
          <a:prstGeom prst="rect">
            <a:avLst/>
          </a:prstGeom>
        </p:spPr>
      </p:pic>
      <p:pic>
        <p:nvPicPr>
          <p:cNvPr id="9" name="Picture 28">
            <a:extLst>
              <a:ext uri="{FF2B5EF4-FFF2-40B4-BE49-F238E27FC236}">
                <a16:creationId xmlns:a16="http://schemas.microsoft.com/office/drawing/2014/main" id="{4DB7DCC5-A69D-25AB-22D8-BC0CB6830ACD}"/>
              </a:ext>
            </a:extLst>
          </p:cNvPr>
          <p:cNvPicPr>
            <a:picLocks noChangeAspect="1"/>
          </p:cNvPicPr>
          <p:nvPr/>
        </p:nvPicPr>
        <p:blipFill>
          <a:blip r:embed="rId4"/>
          <a:stretch>
            <a:fillRect/>
          </a:stretch>
        </p:blipFill>
        <p:spPr>
          <a:xfrm>
            <a:off x="5093686" y="5308966"/>
            <a:ext cx="960344" cy="1046954"/>
          </a:xfrm>
          <a:prstGeom prst="rect">
            <a:avLst/>
          </a:prstGeom>
        </p:spPr>
      </p:pic>
      <p:sp>
        <p:nvSpPr>
          <p:cNvPr id="4" name="TextBox 3">
            <a:extLst>
              <a:ext uri="{FF2B5EF4-FFF2-40B4-BE49-F238E27FC236}">
                <a16:creationId xmlns:a16="http://schemas.microsoft.com/office/drawing/2014/main" id="{42C1D562-AA6A-28BE-F91D-A9C925B5F1AC}"/>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a:solidFill>
                  <a:srgbClr val="212121"/>
                </a:solidFill>
                <a:latin typeface="Century Gothic"/>
              </a:rPr>
              <a:t>Adapted from: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2584459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27FCB-3F71-C986-91A9-BE7E3D16B385}"/>
            </a:ext>
          </a:extLst>
        </p:cNvPr>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AFCEA0D4-38CF-D58B-585C-C999CF0B15B6}"/>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1E6BC92A-98A0-46AA-DC2E-A3F37C9267D7}"/>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2" name="TextBox 11">
            <a:extLst>
              <a:ext uri="{FF2B5EF4-FFF2-40B4-BE49-F238E27FC236}">
                <a16:creationId xmlns:a16="http://schemas.microsoft.com/office/drawing/2014/main" id="{67C42EF4-4775-0197-DE57-9FD18DAB5E10}"/>
              </a:ext>
            </a:extLst>
          </p:cNvPr>
          <p:cNvSpPr txBox="1"/>
          <p:nvPr/>
        </p:nvSpPr>
        <p:spPr>
          <a:xfrm>
            <a:off x="87043" y="433"/>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10 Principles of </a:t>
            </a:r>
            <a:r>
              <a:rPr lang="en-CA" sz="2800" b="1" u="sng">
                <a:latin typeface="Century Gothic"/>
              </a:rPr>
              <a:t>Neuroplasticity</a:t>
            </a:r>
            <a:endParaRPr lang="en-US" u="sng">
              <a:latin typeface="Century Gothic"/>
              <a:cs typeface="Calibri"/>
            </a:endParaRPr>
          </a:p>
        </p:txBody>
      </p:sp>
      <p:sp>
        <p:nvSpPr>
          <p:cNvPr id="5" name="TextBox 4">
            <a:extLst>
              <a:ext uri="{FF2B5EF4-FFF2-40B4-BE49-F238E27FC236}">
                <a16:creationId xmlns:a16="http://schemas.microsoft.com/office/drawing/2014/main" id="{9DE47DAE-1BA7-2CC2-6822-2BA776266BD8}"/>
              </a:ext>
            </a:extLst>
          </p:cNvPr>
          <p:cNvSpPr txBox="1"/>
          <p:nvPr/>
        </p:nvSpPr>
        <p:spPr>
          <a:xfrm>
            <a:off x="211810" y="1507451"/>
            <a:ext cx="7355075" cy="16668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a:latin typeface="Century Gothic"/>
                <a:ea typeface="+mn-lt"/>
                <a:cs typeface="+mn-lt"/>
              </a:rPr>
              <a:t>7. TIME</a:t>
            </a:r>
            <a:endParaRPr lang="en-US"/>
          </a:p>
          <a:p>
            <a:pPr>
              <a:lnSpc>
                <a:spcPct val="200000"/>
              </a:lnSpc>
            </a:pPr>
            <a:r>
              <a:rPr lang="en-US">
                <a:latin typeface="Century Gothic"/>
                <a:ea typeface="+mn-lt"/>
                <a:cs typeface="+mn-lt"/>
              </a:rPr>
              <a:t>Brain recovery has </a:t>
            </a:r>
            <a:r>
              <a:rPr lang="en-US" b="1">
                <a:latin typeface="Century Gothic"/>
                <a:ea typeface="+mn-lt"/>
                <a:cs typeface="+mn-lt"/>
              </a:rPr>
              <a:t>faster and slower periods</a:t>
            </a:r>
            <a:r>
              <a:rPr lang="en-US">
                <a:latin typeface="Century Gothic"/>
                <a:ea typeface="+mn-lt"/>
                <a:cs typeface="+mn-lt"/>
              </a:rPr>
              <a:t> of </a:t>
            </a:r>
            <a:r>
              <a:rPr lang="en-US" b="1">
                <a:latin typeface="Century Gothic"/>
                <a:ea typeface="+mn-lt"/>
                <a:cs typeface="+mn-lt"/>
              </a:rPr>
              <a:t>healing</a:t>
            </a:r>
            <a:r>
              <a:rPr lang="en-US">
                <a:latin typeface="Century Gothic"/>
                <a:ea typeface="+mn-lt"/>
                <a:cs typeface="+mn-lt"/>
              </a:rPr>
              <a:t>. </a:t>
            </a:r>
          </a:p>
          <a:p>
            <a:pPr>
              <a:lnSpc>
                <a:spcPct val="200000"/>
              </a:lnSpc>
            </a:pPr>
            <a:r>
              <a:rPr lang="en-US">
                <a:latin typeface="Century Gothic"/>
                <a:ea typeface="+mn-lt"/>
                <a:cs typeface="+mn-lt"/>
              </a:rPr>
              <a:t>It is </a:t>
            </a:r>
            <a:r>
              <a:rPr lang="en-US" b="1">
                <a:latin typeface="Century Gothic"/>
                <a:ea typeface="+mn-lt"/>
                <a:cs typeface="+mn-lt"/>
              </a:rPr>
              <a:t>normal</a:t>
            </a:r>
            <a:r>
              <a:rPr lang="en-US">
                <a:latin typeface="Century Gothic"/>
                <a:ea typeface="+mn-lt"/>
                <a:cs typeface="+mn-lt"/>
              </a:rPr>
              <a:t> to see </a:t>
            </a:r>
            <a:r>
              <a:rPr lang="en-US" b="1">
                <a:latin typeface="Century Gothic"/>
                <a:ea typeface="+mn-lt"/>
                <a:cs typeface="+mn-lt"/>
              </a:rPr>
              <a:t>different speeds</a:t>
            </a:r>
            <a:r>
              <a:rPr lang="en-US">
                <a:latin typeface="Century Gothic"/>
                <a:ea typeface="+mn-lt"/>
                <a:cs typeface="+mn-lt"/>
              </a:rPr>
              <a:t> or paces of healing. </a:t>
            </a:r>
            <a:endParaRPr lang="en-US">
              <a:latin typeface="Century Gothic"/>
            </a:endParaRPr>
          </a:p>
        </p:txBody>
      </p:sp>
      <p:pic>
        <p:nvPicPr>
          <p:cNvPr id="2" name="Picture 6">
            <a:extLst>
              <a:ext uri="{FF2B5EF4-FFF2-40B4-BE49-F238E27FC236}">
                <a16:creationId xmlns:a16="http://schemas.microsoft.com/office/drawing/2014/main" id="{C13B2BC8-CBC6-B6A9-0F52-EB7C65B69D03}"/>
              </a:ext>
            </a:extLst>
          </p:cNvPr>
          <p:cNvPicPr>
            <a:picLocks noChangeAspect="1"/>
          </p:cNvPicPr>
          <p:nvPr/>
        </p:nvPicPr>
        <p:blipFill>
          <a:blip r:embed="rId3"/>
          <a:stretch>
            <a:fillRect/>
          </a:stretch>
        </p:blipFill>
        <p:spPr>
          <a:xfrm>
            <a:off x="6373954" y="1169930"/>
            <a:ext cx="914401" cy="941295"/>
          </a:xfrm>
          <a:prstGeom prst="rect">
            <a:avLst/>
          </a:prstGeom>
        </p:spPr>
      </p:pic>
      <p:pic>
        <p:nvPicPr>
          <p:cNvPr id="7" name="Picture 7">
            <a:extLst>
              <a:ext uri="{FF2B5EF4-FFF2-40B4-BE49-F238E27FC236}">
                <a16:creationId xmlns:a16="http://schemas.microsoft.com/office/drawing/2014/main" id="{460D097B-4DFF-06AE-B84E-D647BEB60C3F}"/>
              </a:ext>
            </a:extLst>
          </p:cNvPr>
          <p:cNvPicPr>
            <a:picLocks noChangeAspect="1"/>
          </p:cNvPicPr>
          <p:nvPr/>
        </p:nvPicPr>
        <p:blipFill>
          <a:blip r:embed="rId4"/>
          <a:stretch>
            <a:fillRect/>
          </a:stretch>
        </p:blipFill>
        <p:spPr>
          <a:xfrm>
            <a:off x="4383788" y="1156483"/>
            <a:ext cx="914401" cy="941295"/>
          </a:xfrm>
          <a:prstGeom prst="rect">
            <a:avLst/>
          </a:prstGeom>
        </p:spPr>
      </p:pic>
      <p:pic>
        <p:nvPicPr>
          <p:cNvPr id="8" name="Picture 9">
            <a:extLst>
              <a:ext uri="{FF2B5EF4-FFF2-40B4-BE49-F238E27FC236}">
                <a16:creationId xmlns:a16="http://schemas.microsoft.com/office/drawing/2014/main" id="{B32846A4-9E8B-CF1D-33FE-B7DB82FB56E3}"/>
              </a:ext>
            </a:extLst>
          </p:cNvPr>
          <p:cNvPicPr>
            <a:picLocks noChangeAspect="1"/>
          </p:cNvPicPr>
          <p:nvPr/>
        </p:nvPicPr>
        <p:blipFill>
          <a:blip r:embed="rId5"/>
          <a:stretch>
            <a:fillRect/>
          </a:stretch>
        </p:blipFill>
        <p:spPr>
          <a:xfrm>
            <a:off x="5354218" y="1158724"/>
            <a:ext cx="909918" cy="909918"/>
          </a:xfrm>
          <a:prstGeom prst="rect">
            <a:avLst/>
          </a:prstGeom>
        </p:spPr>
      </p:pic>
      <p:sp>
        <p:nvSpPr>
          <p:cNvPr id="10" name="TextBox 9">
            <a:extLst>
              <a:ext uri="{FF2B5EF4-FFF2-40B4-BE49-F238E27FC236}">
                <a16:creationId xmlns:a16="http://schemas.microsoft.com/office/drawing/2014/main" id="{E807A577-08EA-0A16-B139-D961D041C3F4}"/>
              </a:ext>
            </a:extLst>
          </p:cNvPr>
          <p:cNvSpPr txBox="1"/>
          <p:nvPr/>
        </p:nvSpPr>
        <p:spPr>
          <a:xfrm>
            <a:off x="409820" y="6425964"/>
            <a:ext cx="7143458" cy="24980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a:latin typeface="Century Gothic"/>
              </a:rPr>
              <a:t>8. AGE</a:t>
            </a:r>
            <a:endParaRPr lang="en-US" b="1">
              <a:latin typeface="Century Gothic"/>
              <a:cs typeface="Calibri"/>
            </a:endParaRPr>
          </a:p>
          <a:p>
            <a:pPr>
              <a:lnSpc>
                <a:spcPct val="200000"/>
              </a:lnSpc>
            </a:pPr>
            <a:r>
              <a:rPr lang="en-US">
                <a:latin typeface="Century Gothic"/>
              </a:rPr>
              <a:t>The brain learns more when young. </a:t>
            </a:r>
            <a:endParaRPr lang="en-US">
              <a:latin typeface="Century Gothic"/>
              <a:cs typeface="Calibri"/>
            </a:endParaRPr>
          </a:p>
          <a:p>
            <a:pPr>
              <a:lnSpc>
                <a:spcPct val="200000"/>
              </a:lnSpc>
            </a:pPr>
            <a:r>
              <a:rPr lang="en-US" b="1">
                <a:latin typeface="Century Gothic"/>
              </a:rPr>
              <a:t>Adults can</a:t>
            </a:r>
            <a:r>
              <a:rPr lang="en-US">
                <a:latin typeface="Century Gothic"/>
              </a:rPr>
              <a:t> also </a:t>
            </a:r>
            <a:r>
              <a:rPr lang="en-US" b="1">
                <a:latin typeface="Century Gothic"/>
              </a:rPr>
              <a:t>learn and re-learn</a:t>
            </a:r>
            <a:r>
              <a:rPr lang="en-US">
                <a:latin typeface="Century Gothic"/>
              </a:rPr>
              <a:t> things.</a:t>
            </a:r>
            <a:endParaRPr lang="en-US">
              <a:latin typeface="Century Gothic"/>
              <a:cs typeface="Calibri" panose="020F0502020204030204"/>
            </a:endParaRPr>
          </a:p>
          <a:p>
            <a:endParaRPr lang="en-US">
              <a:latin typeface="Century Gothic"/>
              <a:cs typeface="Calibri" panose="020F0502020204030204"/>
            </a:endParaRPr>
          </a:p>
          <a:p>
            <a:pPr algn="ctr">
              <a:lnSpc>
                <a:spcPct val="200000"/>
              </a:lnSpc>
            </a:pPr>
            <a:endParaRPr lang="en-US">
              <a:latin typeface="Century Gothic"/>
            </a:endParaRPr>
          </a:p>
        </p:txBody>
      </p:sp>
      <p:pic>
        <p:nvPicPr>
          <p:cNvPr id="13" name="Picture 8">
            <a:extLst>
              <a:ext uri="{FF2B5EF4-FFF2-40B4-BE49-F238E27FC236}">
                <a16:creationId xmlns:a16="http://schemas.microsoft.com/office/drawing/2014/main" id="{D268C84D-48D3-A3D5-5DB9-02E8E3F69017}"/>
              </a:ext>
            </a:extLst>
          </p:cNvPr>
          <p:cNvPicPr>
            <a:picLocks noChangeAspect="1"/>
          </p:cNvPicPr>
          <p:nvPr/>
        </p:nvPicPr>
        <p:blipFill>
          <a:blip r:embed="rId6"/>
          <a:stretch>
            <a:fillRect/>
          </a:stretch>
        </p:blipFill>
        <p:spPr>
          <a:xfrm>
            <a:off x="4603363" y="6182554"/>
            <a:ext cx="1238862" cy="1228189"/>
          </a:xfrm>
          <a:prstGeom prst="rect">
            <a:avLst/>
          </a:prstGeom>
        </p:spPr>
      </p:pic>
      <p:sp>
        <p:nvSpPr>
          <p:cNvPr id="4" name="TextBox 3">
            <a:extLst>
              <a:ext uri="{FF2B5EF4-FFF2-40B4-BE49-F238E27FC236}">
                <a16:creationId xmlns:a16="http://schemas.microsoft.com/office/drawing/2014/main" id="{10715CAD-B98A-5754-C04F-48B5AD8A2EE8}"/>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a:solidFill>
                  <a:srgbClr val="212121"/>
                </a:solidFill>
                <a:latin typeface="Century Gothic"/>
              </a:rPr>
              <a:t>Adapted from: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544537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87043" y="433"/>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10 Principles of </a:t>
            </a:r>
            <a:r>
              <a:rPr lang="en-CA" sz="2800" b="1" u="sng">
                <a:latin typeface="Century Gothic"/>
              </a:rPr>
              <a:t>Neuroplasticity</a:t>
            </a:r>
            <a:endParaRPr lang="en-US" u="sng">
              <a:latin typeface="Century Gothic"/>
              <a:cs typeface="Calibri"/>
            </a:endParaRPr>
          </a:p>
        </p:txBody>
      </p:sp>
      <p:sp>
        <p:nvSpPr>
          <p:cNvPr id="5" name="TextBox 4">
            <a:extLst>
              <a:ext uri="{FF2B5EF4-FFF2-40B4-BE49-F238E27FC236}">
                <a16:creationId xmlns:a16="http://schemas.microsoft.com/office/drawing/2014/main" id="{BDC9F0D2-3669-07A8-FF35-B273499040A6}"/>
              </a:ext>
            </a:extLst>
          </p:cNvPr>
          <p:cNvSpPr txBox="1"/>
          <p:nvPr/>
        </p:nvSpPr>
        <p:spPr>
          <a:xfrm>
            <a:off x="315364" y="647447"/>
            <a:ext cx="7143458" cy="88690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endParaRPr lang="en-US" b="1">
              <a:latin typeface="Century Gothic"/>
              <a:ea typeface="+mn-lt"/>
              <a:cs typeface="+mn-lt"/>
            </a:endParaRPr>
          </a:p>
          <a:p>
            <a:pPr algn="ctr">
              <a:lnSpc>
                <a:spcPct val="200000"/>
              </a:lnSpc>
            </a:pPr>
            <a:r>
              <a:rPr lang="en-US" b="1">
                <a:latin typeface="Century Gothic"/>
                <a:ea typeface="+mn-lt"/>
                <a:cs typeface="+mn-lt"/>
              </a:rPr>
              <a:t>9. REPETITION</a:t>
            </a:r>
            <a:endParaRPr lang="en-US"/>
          </a:p>
          <a:p>
            <a:pPr>
              <a:lnSpc>
                <a:spcPct val="200000"/>
              </a:lnSpc>
            </a:pPr>
            <a:r>
              <a:rPr lang="en-US" b="1">
                <a:latin typeface="Century Gothic"/>
                <a:ea typeface="+mn-lt"/>
                <a:cs typeface="+mn-lt"/>
              </a:rPr>
              <a:t>Practice </a:t>
            </a:r>
            <a:r>
              <a:rPr lang="en-US" b="1" err="1">
                <a:latin typeface="Century Gothic"/>
                <a:ea typeface="+mn-lt"/>
                <a:cs typeface="+mn-lt"/>
              </a:rPr>
              <a:t>practice</a:t>
            </a:r>
            <a:r>
              <a:rPr lang="en-US" b="1">
                <a:latin typeface="Century Gothic"/>
                <a:ea typeface="+mn-lt"/>
                <a:cs typeface="+mn-lt"/>
              </a:rPr>
              <a:t> </a:t>
            </a:r>
            <a:r>
              <a:rPr lang="en-US" b="1" err="1">
                <a:latin typeface="Century Gothic"/>
                <a:ea typeface="+mn-lt"/>
                <a:cs typeface="+mn-lt"/>
              </a:rPr>
              <a:t>practice</a:t>
            </a:r>
            <a:r>
              <a:rPr lang="en-US">
                <a:latin typeface="Century Gothic"/>
                <a:ea typeface="+mn-lt"/>
                <a:cs typeface="+mn-lt"/>
              </a:rPr>
              <a:t>! Train the brain often like you would train muscles. Repeat, </a:t>
            </a:r>
            <a:r>
              <a:rPr lang="en-US" b="1">
                <a:latin typeface="Century Gothic"/>
                <a:ea typeface="+mn-lt"/>
                <a:cs typeface="+mn-lt"/>
              </a:rPr>
              <a:t>consistent</a:t>
            </a:r>
            <a:r>
              <a:rPr lang="en-US">
                <a:latin typeface="Century Gothic"/>
                <a:ea typeface="+mn-lt"/>
                <a:cs typeface="+mn-lt"/>
              </a:rPr>
              <a:t> practice is</a:t>
            </a:r>
            <a:r>
              <a:rPr lang="en-US" b="1">
                <a:latin typeface="Century Gothic"/>
                <a:ea typeface="+mn-lt"/>
                <a:cs typeface="+mn-lt"/>
              </a:rPr>
              <a:t> important</a:t>
            </a:r>
            <a:r>
              <a:rPr lang="en-US">
                <a:latin typeface="Century Gothic"/>
                <a:ea typeface="+mn-lt"/>
                <a:cs typeface="+mn-lt"/>
              </a:rPr>
              <a:t>. </a:t>
            </a: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gn="ctr">
              <a:lnSpc>
                <a:spcPct val="200000"/>
              </a:lnSpc>
            </a:pPr>
            <a:r>
              <a:rPr lang="en-US" b="1">
                <a:latin typeface="Century Gothic"/>
                <a:ea typeface="+mn-lt"/>
                <a:cs typeface="+mn-lt"/>
              </a:rPr>
              <a:t>10. INTENSITY</a:t>
            </a:r>
          </a:p>
          <a:p>
            <a:pPr>
              <a:lnSpc>
                <a:spcPct val="200000"/>
              </a:lnSpc>
            </a:pPr>
            <a:r>
              <a:rPr lang="en-US">
                <a:latin typeface="Century Gothic"/>
                <a:ea typeface="+mn-lt"/>
                <a:cs typeface="+mn-lt"/>
              </a:rPr>
              <a:t>Intensity is </a:t>
            </a:r>
            <a:r>
              <a:rPr lang="en-US" b="1">
                <a:latin typeface="Century Gothic"/>
                <a:ea typeface="+mn-lt"/>
                <a:cs typeface="+mn-lt"/>
              </a:rPr>
              <a:t>how hard</a:t>
            </a:r>
            <a:r>
              <a:rPr lang="en-US">
                <a:latin typeface="Century Gothic"/>
                <a:ea typeface="+mn-lt"/>
                <a:cs typeface="+mn-lt"/>
              </a:rPr>
              <a:t> you are working. Intensity may be:</a:t>
            </a:r>
          </a:p>
          <a:p>
            <a:pPr>
              <a:lnSpc>
                <a:spcPct val="200000"/>
              </a:lnSpc>
            </a:pPr>
            <a:endParaRPr lang="en-US">
              <a:latin typeface="Century Gothic"/>
              <a:ea typeface="+mn-lt"/>
              <a:cs typeface="+mn-lt"/>
            </a:endParaRPr>
          </a:p>
          <a:p>
            <a:pPr marL="1657350" lvl="3" indent="-285750">
              <a:lnSpc>
                <a:spcPct val="200000"/>
              </a:lnSpc>
              <a:buFont typeface="Calibri"/>
              <a:buChar char="-"/>
            </a:pPr>
            <a:r>
              <a:rPr lang="en-US" b="1">
                <a:latin typeface="Century Gothic"/>
                <a:ea typeface="+mn-lt"/>
                <a:cs typeface="+mn-lt"/>
              </a:rPr>
              <a:t>number of times</a:t>
            </a:r>
            <a:r>
              <a:rPr lang="en-US">
                <a:latin typeface="Century Gothic"/>
                <a:ea typeface="+mn-lt"/>
                <a:cs typeface="+mn-lt"/>
              </a:rPr>
              <a:t> you do an exercise</a:t>
            </a:r>
          </a:p>
          <a:p>
            <a:pPr marL="1657350" lvl="3" indent="-285750">
              <a:lnSpc>
                <a:spcPct val="200000"/>
              </a:lnSpc>
              <a:buFont typeface="Calibri"/>
              <a:buChar char="-"/>
            </a:pPr>
            <a:endParaRPr lang="en-US">
              <a:latin typeface="Century Gothic"/>
              <a:ea typeface="+mn-lt"/>
              <a:cs typeface="+mn-lt"/>
            </a:endParaRPr>
          </a:p>
          <a:p>
            <a:pPr marL="1657350" lvl="3" indent="-285750">
              <a:lnSpc>
                <a:spcPct val="200000"/>
              </a:lnSpc>
              <a:buFont typeface="Calibri"/>
              <a:buChar char="-"/>
            </a:pPr>
            <a:r>
              <a:rPr lang="en-US" b="1">
                <a:latin typeface="Century Gothic"/>
                <a:ea typeface="+mn-lt"/>
                <a:cs typeface="+mn-lt"/>
              </a:rPr>
              <a:t>how long</a:t>
            </a:r>
            <a:r>
              <a:rPr lang="en-US">
                <a:latin typeface="Century Gothic"/>
                <a:ea typeface="+mn-lt"/>
                <a:cs typeface="+mn-lt"/>
              </a:rPr>
              <a:t> you do the exercise</a:t>
            </a:r>
          </a:p>
          <a:p>
            <a:pPr marL="1657350" lvl="3" indent="-285750">
              <a:lnSpc>
                <a:spcPct val="200000"/>
              </a:lnSpc>
              <a:buFont typeface="Calibri"/>
              <a:buChar char="-"/>
            </a:pPr>
            <a:endParaRPr lang="en-US">
              <a:latin typeface="Century Gothic"/>
              <a:ea typeface="+mn-lt"/>
              <a:cs typeface="+mn-lt"/>
            </a:endParaRPr>
          </a:p>
          <a:p>
            <a:pPr marL="1657350" lvl="3" indent="-285750">
              <a:lnSpc>
                <a:spcPct val="200000"/>
              </a:lnSpc>
              <a:buFont typeface="Calibri"/>
              <a:buChar char="-"/>
            </a:pPr>
            <a:r>
              <a:rPr lang="en-US" b="1">
                <a:latin typeface="Century Gothic"/>
                <a:ea typeface="+mn-lt"/>
                <a:cs typeface="+mn-lt"/>
              </a:rPr>
              <a:t>how difficult</a:t>
            </a:r>
            <a:r>
              <a:rPr lang="en-US">
                <a:latin typeface="Century Gothic"/>
                <a:ea typeface="+mn-lt"/>
                <a:cs typeface="+mn-lt"/>
              </a:rPr>
              <a:t> the exercise is</a:t>
            </a:r>
          </a:p>
          <a:p>
            <a:pPr>
              <a:lnSpc>
                <a:spcPct val="200000"/>
              </a:lnSpc>
            </a:pPr>
            <a:r>
              <a:rPr lang="en-US">
                <a:latin typeface="Century Gothic"/>
                <a:ea typeface="+mn-lt"/>
                <a:cs typeface="+mn-lt"/>
              </a:rPr>
              <a:t>Changing intensity can keep homework interesting. </a:t>
            </a:r>
            <a:endParaRPr lang="en-US">
              <a:latin typeface="Century Gothic"/>
            </a:endParaRPr>
          </a:p>
        </p:txBody>
      </p:sp>
      <p:pic>
        <p:nvPicPr>
          <p:cNvPr id="4" name="Picture 31">
            <a:extLst>
              <a:ext uri="{FF2B5EF4-FFF2-40B4-BE49-F238E27FC236}">
                <a16:creationId xmlns:a16="http://schemas.microsoft.com/office/drawing/2014/main" id="{3E100E94-6738-71ED-B513-E7546121DA6B}"/>
              </a:ext>
            </a:extLst>
          </p:cNvPr>
          <p:cNvPicPr>
            <a:picLocks noChangeAspect="1"/>
          </p:cNvPicPr>
          <p:nvPr/>
        </p:nvPicPr>
        <p:blipFill>
          <a:blip r:embed="rId3"/>
          <a:stretch>
            <a:fillRect/>
          </a:stretch>
        </p:blipFill>
        <p:spPr>
          <a:xfrm>
            <a:off x="4640226" y="4005707"/>
            <a:ext cx="1122544" cy="1124607"/>
          </a:xfrm>
          <a:prstGeom prst="rect">
            <a:avLst/>
          </a:prstGeom>
        </p:spPr>
      </p:pic>
      <p:pic>
        <p:nvPicPr>
          <p:cNvPr id="7" name="Picture 7">
            <a:extLst>
              <a:ext uri="{FF2B5EF4-FFF2-40B4-BE49-F238E27FC236}">
                <a16:creationId xmlns:a16="http://schemas.microsoft.com/office/drawing/2014/main" id="{E1833F5B-D321-0CD9-6B47-B418065E002B}"/>
              </a:ext>
            </a:extLst>
          </p:cNvPr>
          <p:cNvPicPr>
            <a:picLocks noChangeAspect="1"/>
          </p:cNvPicPr>
          <p:nvPr/>
        </p:nvPicPr>
        <p:blipFill>
          <a:blip r:embed="rId4"/>
          <a:stretch>
            <a:fillRect/>
          </a:stretch>
        </p:blipFill>
        <p:spPr>
          <a:xfrm>
            <a:off x="4633325" y="770895"/>
            <a:ext cx="1124751" cy="1124608"/>
          </a:xfrm>
          <a:prstGeom prst="rect">
            <a:avLst/>
          </a:prstGeom>
        </p:spPr>
      </p:pic>
      <p:pic>
        <p:nvPicPr>
          <p:cNvPr id="2" name="Picture 2">
            <a:extLst>
              <a:ext uri="{FF2B5EF4-FFF2-40B4-BE49-F238E27FC236}">
                <a16:creationId xmlns:a16="http://schemas.microsoft.com/office/drawing/2014/main" id="{CBFB8001-EAD5-D290-479F-6D12C02D0D0E}"/>
              </a:ext>
            </a:extLst>
          </p:cNvPr>
          <p:cNvPicPr>
            <a:picLocks noChangeAspect="1"/>
          </p:cNvPicPr>
          <p:nvPr/>
        </p:nvPicPr>
        <p:blipFill>
          <a:blip r:embed="rId5"/>
          <a:stretch>
            <a:fillRect/>
          </a:stretch>
        </p:blipFill>
        <p:spPr>
          <a:xfrm>
            <a:off x="688041" y="5972734"/>
            <a:ext cx="1030941" cy="1071283"/>
          </a:xfrm>
          <a:prstGeom prst="rect">
            <a:avLst/>
          </a:prstGeom>
        </p:spPr>
      </p:pic>
      <p:pic>
        <p:nvPicPr>
          <p:cNvPr id="3" name="Picture 8">
            <a:extLst>
              <a:ext uri="{FF2B5EF4-FFF2-40B4-BE49-F238E27FC236}">
                <a16:creationId xmlns:a16="http://schemas.microsoft.com/office/drawing/2014/main" id="{64BEB9D9-8C07-4C87-5067-ACDF13F068E2}"/>
              </a:ext>
            </a:extLst>
          </p:cNvPr>
          <p:cNvPicPr>
            <a:picLocks noChangeAspect="1"/>
          </p:cNvPicPr>
          <p:nvPr/>
        </p:nvPicPr>
        <p:blipFill>
          <a:blip r:embed="rId6"/>
          <a:stretch>
            <a:fillRect/>
          </a:stretch>
        </p:blipFill>
        <p:spPr>
          <a:xfrm>
            <a:off x="782170" y="7182970"/>
            <a:ext cx="936812" cy="896471"/>
          </a:xfrm>
          <a:prstGeom prst="rect">
            <a:avLst/>
          </a:prstGeom>
        </p:spPr>
      </p:pic>
      <p:pic>
        <p:nvPicPr>
          <p:cNvPr id="10" name="Picture 10">
            <a:extLst>
              <a:ext uri="{FF2B5EF4-FFF2-40B4-BE49-F238E27FC236}">
                <a16:creationId xmlns:a16="http://schemas.microsoft.com/office/drawing/2014/main" id="{416DFE58-B7B8-1919-44D5-D26DBDA92E8D}"/>
              </a:ext>
            </a:extLst>
          </p:cNvPr>
          <p:cNvPicPr>
            <a:picLocks noChangeAspect="1"/>
          </p:cNvPicPr>
          <p:nvPr/>
        </p:nvPicPr>
        <p:blipFill>
          <a:blip r:embed="rId7"/>
          <a:stretch>
            <a:fillRect/>
          </a:stretch>
        </p:blipFill>
        <p:spPr>
          <a:xfrm>
            <a:off x="782170" y="8191499"/>
            <a:ext cx="936812" cy="909918"/>
          </a:xfrm>
          <a:prstGeom prst="rect">
            <a:avLst/>
          </a:prstGeom>
        </p:spPr>
      </p:pic>
      <p:sp>
        <p:nvSpPr>
          <p:cNvPr id="9" name="TextBox 8">
            <a:extLst>
              <a:ext uri="{FF2B5EF4-FFF2-40B4-BE49-F238E27FC236}">
                <a16:creationId xmlns:a16="http://schemas.microsoft.com/office/drawing/2014/main" id="{FC599702-0C3C-6D75-7D20-F9ED473EADEC}"/>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a:solidFill>
                  <a:srgbClr val="212121"/>
                </a:solidFill>
                <a:latin typeface="Century Gothic"/>
              </a:rPr>
              <a:t>Adapted from: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44721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0F922AFA-FED2-9AA0-3903-B8BE759EF641}"/>
              </a:ext>
            </a:extLst>
          </p:cNvPr>
          <p:cNvPicPr>
            <a:picLocks noChangeAspect="1"/>
          </p:cNvPicPr>
          <p:nvPr/>
        </p:nvPicPr>
        <p:blipFill>
          <a:blip r:embed="rId2"/>
          <a:stretch>
            <a:fillRect/>
          </a:stretch>
        </p:blipFill>
        <p:spPr>
          <a:xfrm>
            <a:off x="6263883" y="1587852"/>
            <a:ext cx="1287326" cy="1243620"/>
          </a:xfrm>
          <a:prstGeom prst="rect">
            <a:avLst/>
          </a:prstGeom>
        </p:spPr>
      </p:pic>
      <p:graphicFrame>
        <p:nvGraphicFramePr>
          <p:cNvPr id="37" name="Table 37">
            <a:extLst>
              <a:ext uri="{FF2B5EF4-FFF2-40B4-BE49-F238E27FC236}">
                <a16:creationId xmlns:a16="http://schemas.microsoft.com/office/drawing/2014/main" id="{8C454B20-57CE-C76F-1B04-BF220FE806B2}"/>
              </a:ext>
            </a:extLst>
          </p:cNvPr>
          <p:cNvGraphicFramePr>
            <a:graphicFrameLocks noGrp="1"/>
          </p:cNvGraphicFramePr>
          <p:nvPr>
            <p:extLst>
              <p:ext uri="{D42A27DB-BD31-4B8C-83A1-F6EECF244321}">
                <p14:modId xmlns:p14="http://schemas.microsoft.com/office/powerpoint/2010/main" val="1813225022"/>
              </p:ext>
            </p:extLst>
          </p:nvPr>
        </p:nvGraphicFramePr>
        <p:xfrm>
          <a:off x="80822" y="4036761"/>
          <a:ext cx="7702683" cy="6383877"/>
        </p:xfrm>
        <a:graphic>
          <a:graphicData uri="http://schemas.openxmlformats.org/drawingml/2006/table">
            <a:tbl>
              <a:tblPr firstRow="1" bandRow="1">
                <a:tableStyleId>{2D5ABB26-0587-4C30-8999-92F81FD0307C}</a:tableStyleId>
              </a:tblPr>
              <a:tblGrid>
                <a:gridCol w="3842686">
                  <a:extLst>
                    <a:ext uri="{9D8B030D-6E8A-4147-A177-3AD203B41FA5}">
                      <a16:colId xmlns:a16="http://schemas.microsoft.com/office/drawing/2014/main" val="806197397"/>
                    </a:ext>
                  </a:extLst>
                </a:gridCol>
                <a:gridCol w="3859997">
                  <a:extLst>
                    <a:ext uri="{9D8B030D-6E8A-4147-A177-3AD203B41FA5}">
                      <a16:colId xmlns:a16="http://schemas.microsoft.com/office/drawing/2014/main" val="1054281298"/>
                    </a:ext>
                  </a:extLst>
                </a:gridCol>
              </a:tblGrid>
              <a:tr h="1289052">
                <a:tc>
                  <a:txBody>
                    <a:bodyPr/>
                    <a:lstStyle/>
                    <a:p>
                      <a:pPr marL="0" lvl="0" indent="0" algn="ctr">
                        <a:buNone/>
                      </a:pPr>
                      <a:r>
                        <a:rPr lang="en-US" sz="2100" b="1" i="0" u="none" strike="noStrike" noProof="0" dirty="0">
                          <a:latin typeface="Century Gothic"/>
                        </a:rPr>
                        <a:t>1. </a:t>
                      </a:r>
                      <a:r>
                        <a:rPr lang="en-US" sz="2100" b="1" i="0" u="none" strike="noStrike" noProof="0" err="1">
                          <a:latin typeface="Century Gothic"/>
                        </a:rPr>
                        <a:t>Utiliser</a:t>
                      </a:r>
                      <a:r>
                        <a:rPr lang="en-US" sz="2100" b="1" i="0" u="none" strike="noStrike" noProof="0" dirty="0">
                          <a:latin typeface="Century Gothic"/>
                        </a:rPr>
                        <a:t> </a:t>
                      </a:r>
                      <a:r>
                        <a:rPr lang="en-US" sz="2100" b="1" i="0" u="none" strike="noStrike" noProof="0" err="1">
                          <a:latin typeface="Century Gothic"/>
                        </a:rPr>
                        <a:t>ou</a:t>
                      </a:r>
                      <a:r>
                        <a:rPr lang="en-US" sz="2100" b="1" i="0" u="none" strike="noStrike" noProof="0" dirty="0">
                          <a:latin typeface="Century Gothic"/>
                        </a:rPr>
                        <a:t> </a:t>
                      </a:r>
                      <a:r>
                        <a:rPr lang="en-US" sz="2100" b="1" i="0" u="none" strike="noStrike" noProof="0" err="1">
                          <a:latin typeface="Century Gothic"/>
                        </a:rPr>
                        <a:t>perdre</a:t>
                      </a:r>
                      <a:endParaRPr lang="en-US" sz="2100" b="1">
                        <a:latin typeface="Century Gothic"/>
                      </a:endParaRPr>
                    </a:p>
                  </a:txBody>
                  <a:tcPr/>
                </a:tc>
                <a:tc>
                  <a:txBody>
                    <a:bodyPr/>
                    <a:lstStyle/>
                    <a:p>
                      <a:pPr lvl="0" algn="ctr">
                        <a:buNone/>
                      </a:pPr>
                      <a:r>
                        <a:rPr lang="en-US" sz="2100" b="1" i="0" u="none" strike="noStrike" noProof="0" dirty="0">
                          <a:latin typeface="Century Gothic"/>
                        </a:rPr>
                        <a:t>6. </a:t>
                      </a:r>
                      <a:r>
                        <a:rPr lang="en-US" sz="2100" b="1" i="0" u="none" strike="noStrike" noProof="0" dirty="0" err="1">
                          <a:latin typeface="Century Gothic"/>
                        </a:rPr>
                        <a:t>Interférence</a:t>
                      </a:r>
                      <a:endParaRPr lang="en-US" sz="2100" b="1" dirty="0">
                        <a:latin typeface="Century Gothic"/>
                      </a:endParaRPr>
                    </a:p>
                  </a:txBody>
                  <a:tcPr/>
                </a:tc>
                <a:extLst>
                  <a:ext uri="{0D108BD9-81ED-4DB2-BD59-A6C34878D82A}">
                    <a16:rowId xmlns:a16="http://schemas.microsoft.com/office/drawing/2014/main" val="2043972525"/>
                  </a:ext>
                </a:extLst>
              </a:tr>
              <a:tr h="1227669">
                <a:tc>
                  <a:txBody>
                    <a:bodyPr/>
                    <a:lstStyle/>
                    <a:p>
                      <a:pPr lvl="0" algn="ctr">
                        <a:buNone/>
                      </a:pPr>
                      <a:r>
                        <a:rPr lang="en-US" sz="2100" b="1" i="0" u="none" strike="noStrike" noProof="0" dirty="0">
                          <a:latin typeface="Century Gothic"/>
                        </a:rPr>
                        <a:t> 2. </a:t>
                      </a:r>
                      <a:r>
                        <a:rPr lang="en-US" sz="2100" b="1" i="0" u="none" strike="noStrike" noProof="0" dirty="0" err="1">
                          <a:latin typeface="Century Gothic"/>
                        </a:rPr>
                        <a:t>Utilisez</a:t>
                      </a:r>
                      <a:r>
                        <a:rPr lang="en-US" sz="2100" b="1" i="0" u="none" strike="noStrike" noProof="0" dirty="0">
                          <a:latin typeface="Century Gothic"/>
                        </a:rPr>
                        <a:t>-le et </a:t>
                      </a:r>
                      <a:r>
                        <a:rPr lang="en-US" sz="2100" b="1" i="0" u="none" strike="noStrike" noProof="0" dirty="0" err="1">
                          <a:latin typeface="Century Gothic"/>
                        </a:rPr>
                        <a:t>améliorez</a:t>
                      </a:r>
                      <a:r>
                        <a:rPr lang="en-US" sz="2100" b="1" i="0" u="none" strike="noStrike" noProof="0" dirty="0">
                          <a:latin typeface="Century Gothic"/>
                        </a:rPr>
                        <a:t>-le</a:t>
                      </a:r>
                      <a:endParaRPr lang="en-US" sz="2100" b="1" dirty="0">
                        <a:latin typeface="Century Gothic"/>
                      </a:endParaRPr>
                    </a:p>
                  </a:txBody>
                  <a:tcPr/>
                </a:tc>
                <a:tc>
                  <a:txBody>
                    <a:bodyPr/>
                    <a:lstStyle/>
                    <a:p>
                      <a:pPr lvl="0" algn="ctr">
                        <a:buNone/>
                      </a:pPr>
                      <a:r>
                        <a:rPr lang="en-US" sz="2100" b="1" i="0" u="none" strike="noStrike" noProof="0" dirty="0">
                          <a:latin typeface="Century Gothic"/>
                        </a:rPr>
                        <a:t>7. Temps</a:t>
                      </a:r>
                    </a:p>
                  </a:txBody>
                  <a:tcPr/>
                </a:tc>
                <a:extLst>
                  <a:ext uri="{0D108BD9-81ED-4DB2-BD59-A6C34878D82A}">
                    <a16:rowId xmlns:a16="http://schemas.microsoft.com/office/drawing/2014/main" val="2741129562"/>
                  </a:ext>
                </a:extLst>
              </a:tr>
              <a:tr h="1289052">
                <a:tc>
                  <a:txBody>
                    <a:bodyPr/>
                    <a:lstStyle/>
                    <a:p>
                      <a:pPr lvl="0" algn="ctr">
                        <a:buNone/>
                      </a:pPr>
                      <a:r>
                        <a:rPr lang="en-US" sz="2100" b="1" i="0" u="none" strike="noStrike" noProof="0" dirty="0">
                          <a:latin typeface="Century Gothic"/>
                        </a:rPr>
                        <a:t>3. </a:t>
                      </a:r>
                      <a:r>
                        <a:rPr lang="en-US" sz="2100" b="1" i="0" u="none" strike="noStrike" noProof="0" dirty="0" err="1">
                          <a:latin typeface="Century Gothic"/>
                        </a:rPr>
                        <a:t>Spécificité</a:t>
                      </a:r>
                      <a:endParaRPr lang="en-US" sz="2100" b="1" dirty="0">
                        <a:latin typeface="Century Gothic"/>
                      </a:endParaRPr>
                    </a:p>
                  </a:txBody>
                  <a:tcPr/>
                </a:tc>
                <a:tc>
                  <a:txBody>
                    <a:bodyPr/>
                    <a:lstStyle/>
                    <a:p>
                      <a:pPr lvl="0" algn="ctr">
                        <a:buNone/>
                      </a:pPr>
                      <a:r>
                        <a:rPr lang="en-US" sz="2100" b="1" i="0" u="none" strike="noStrike" noProof="0" dirty="0">
                          <a:latin typeface="Century Gothic"/>
                        </a:rPr>
                        <a:t>8. </a:t>
                      </a:r>
                      <a:r>
                        <a:rPr lang="en-US" sz="2100" b="1" i="0" u="none" strike="noStrike" noProof="0" dirty="0" err="1">
                          <a:latin typeface="Century Gothic"/>
                        </a:rPr>
                        <a:t>Âge</a:t>
                      </a:r>
                      <a:endParaRPr lang="en-US" sz="2100" b="1" dirty="0">
                        <a:latin typeface="Century Gothic"/>
                      </a:endParaRPr>
                    </a:p>
                  </a:txBody>
                  <a:tcPr/>
                </a:tc>
                <a:extLst>
                  <a:ext uri="{0D108BD9-81ED-4DB2-BD59-A6C34878D82A}">
                    <a16:rowId xmlns:a16="http://schemas.microsoft.com/office/drawing/2014/main" val="1392230686"/>
                  </a:ext>
                </a:extLst>
              </a:tr>
              <a:tr h="1289052">
                <a:tc>
                  <a:txBody>
                    <a:bodyPr/>
                    <a:lstStyle/>
                    <a:p>
                      <a:pPr lvl="0" algn="ctr">
                        <a:buNone/>
                      </a:pPr>
                      <a:r>
                        <a:rPr lang="en-US" sz="2100" b="1" i="0" u="none" strike="noStrike" noProof="0" dirty="0">
                          <a:latin typeface="Century Gothic"/>
                        </a:rPr>
                        <a:t>4. </a:t>
                      </a:r>
                      <a:r>
                        <a:rPr lang="en-US" sz="2100" b="1" i="0" u="none" strike="noStrike" noProof="0" dirty="0" err="1">
                          <a:latin typeface="Century Gothic"/>
                        </a:rPr>
                        <a:t>Saillance</a:t>
                      </a:r>
                      <a:endParaRPr lang="en-US" sz="2100" b="1" dirty="0" err="1">
                        <a:latin typeface="Century Gothic"/>
                      </a:endParaRPr>
                    </a:p>
                  </a:txBody>
                  <a:tcPr/>
                </a:tc>
                <a:tc>
                  <a:txBody>
                    <a:bodyPr/>
                    <a:lstStyle/>
                    <a:p>
                      <a:pPr lvl="0" algn="ctr">
                        <a:buNone/>
                      </a:pPr>
                      <a:r>
                        <a:rPr lang="en-US" sz="2100" b="1" i="0" u="none" strike="noStrike" noProof="0" dirty="0">
                          <a:latin typeface="Century Gothic"/>
                        </a:rPr>
                        <a:t>9. </a:t>
                      </a:r>
                      <a:r>
                        <a:rPr lang="en-US" sz="2100" b="1" i="0" u="none" strike="noStrike" noProof="0" dirty="0" err="1">
                          <a:latin typeface="Century Gothic"/>
                        </a:rPr>
                        <a:t>Répétition</a:t>
                      </a:r>
                      <a:endParaRPr lang="en-US" sz="2100" b="1" dirty="0">
                        <a:latin typeface="Century Gothic"/>
                      </a:endParaRPr>
                    </a:p>
                  </a:txBody>
                  <a:tcPr/>
                </a:tc>
                <a:extLst>
                  <a:ext uri="{0D108BD9-81ED-4DB2-BD59-A6C34878D82A}">
                    <a16:rowId xmlns:a16="http://schemas.microsoft.com/office/drawing/2014/main" val="2031944082"/>
                  </a:ext>
                </a:extLst>
              </a:tr>
              <a:tr h="1289052">
                <a:tc>
                  <a:txBody>
                    <a:bodyPr/>
                    <a:lstStyle/>
                    <a:p>
                      <a:pPr lvl="0" algn="ctr">
                        <a:buNone/>
                      </a:pPr>
                      <a:r>
                        <a:rPr lang="en-US" sz="2100" b="1" i="0" u="none" strike="noStrike" noProof="0" dirty="0">
                          <a:latin typeface="Century Gothic"/>
                        </a:rPr>
                        <a:t>5. </a:t>
                      </a:r>
                      <a:r>
                        <a:rPr lang="en-US" sz="2100" b="1" i="0" u="none" strike="noStrike" noProof="0" dirty="0" err="1">
                          <a:latin typeface="Century Gothic"/>
                        </a:rPr>
                        <a:t>Transfert</a:t>
                      </a:r>
                      <a:endParaRPr lang="en-US" sz="2100" b="1" dirty="0">
                        <a:latin typeface="Century Gothic"/>
                      </a:endParaRPr>
                    </a:p>
                  </a:txBody>
                  <a:tcPr/>
                </a:tc>
                <a:tc>
                  <a:txBody>
                    <a:bodyPr/>
                    <a:lstStyle/>
                    <a:p>
                      <a:pPr lvl="0" algn="ctr">
                        <a:buNone/>
                      </a:pPr>
                      <a:r>
                        <a:rPr lang="en-US" sz="2100" b="1" i="0" u="none" strike="noStrike" noProof="0" dirty="0">
                          <a:latin typeface="Century Gothic"/>
                        </a:rPr>
                        <a:t>10. </a:t>
                      </a:r>
                      <a:r>
                        <a:rPr lang="en-US" sz="2100" b="1" i="0" u="none" strike="noStrike" noProof="0" dirty="0" err="1">
                          <a:latin typeface="Century Gothic"/>
                        </a:rPr>
                        <a:t>Intensité</a:t>
                      </a:r>
                      <a:endParaRPr lang="en-US" sz="2100" b="1" dirty="0">
                        <a:latin typeface="Century Gothic"/>
                      </a:endParaRPr>
                    </a:p>
                  </a:txBody>
                  <a:tcPr/>
                </a:tc>
                <a:extLst>
                  <a:ext uri="{0D108BD9-81ED-4DB2-BD59-A6C34878D82A}">
                    <a16:rowId xmlns:a16="http://schemas.microsoft.com/office/drawing/2014/main" val="2962294617"/>
                  </a:ext>
                </a:extLst>
              </a:tr>
            </a:tbl>
          </a:graphicData>
        </a:graphic>
      </p:graphicFrame>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3"/>
          <a:stretch>
            <a:fillRect/>
          </a:stretch>
        </p:blipFill>
        <p:spPr>
          <a:xfrm>
            <a:off x="6511856" y="174157"/>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344438" y="303360"/>
            <a:ext cx="585492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ea typeface="+mn-lt"/>
                <a:cs typeface="+mn-lt"/>
              </a:rPr>
              <a:t>10 Principes de </a:t>
            </a:r>
            <a:r>
              <a:rPr lang="en-CA" sz="2800" b="1" u="sng" err="1">
                <a:latin typeface="Century Gothic"/>
                <a:ea typeface="+mn-lt"/>
                <a:cs typeface="+mn-lt"/>
              </a:rPr>
              <a:t>neuroplasticité</a:t>
            </a:r>
            <a:endParaRPr lang="en-CA" sz="2800" b="1" u="sng">
              <a:latin typeface="Century Gothic"/>
            </a:endParaRPr>
          </a:p>
        </p:txBody>
      </p:sp>
      <p:sp>
        <p:nvSpPr>
          <p:cNvPr id="3" name="TextBox 2">
            <a:extLst>
              <a:ext uri="{FF2B5EF4-FFF2-40B4-BE49-F238E27FC236}">
                <a16:creationId xmlns:a16="http://schemas.microsoft.com/office/drawing/2014/main" id="{28294207-C464-05D3-6153-249C49AFFBC2}"/>
              </a:ext>
            </a:extLst>
          </p:cNvPr>
          <p:cNvSpPr txBox="1"/>
          <p:nvPr/>
        </p:nvSpPr>
        <p:spPr>
          <a:xfrm>
            <a:off x="38322" y="9601031"/>
            <a:ext cx="7787022"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dirty="0" err="1">
                <a:solidFill>
                  <a:srgbClr val="212121"/>
                </a:solidFill>
                <a:latin typeface="Century Gothic"/>
              </a:rPr>
              <a:t>Adapté</a:t>
            </a:r>
            <a:r>
              <a:rPr lang="en-US" sz="1000" dirty="0">
                <a:solidFill>
                  <a:srgbClr val="212121"/>
                </a:solidFill>
                <a:latin typeface="Century Gothic"/>
              </a:rPr>
              <a:t> de: Kleim JA, Jones TA. Principles of experience-dependent neural plasticity: implications for rehabilitation after brain damage. J Speech Lang Hear Res. 2008 Feb;51(1):S225-39. </a:t>
            </a:r>
            <a:r>
              <a:rPr lang="en-US" sz="1000" dirty="0" err="1">
                <a:solidFill>
                  <a:srgbClr val="212121"/>
                </a:solidFill>
                <a:latin typeface="Century Gothic"/>
              </a:rPr>
              <a:t>doi</a:t>
            </a:r>
            <a:r>
              <a:rPr lang="en-US" sz="1000" dirty="0">
                <a:solidFill>
                  <a:srgbClr val="212121"/>
                </a:solidFill>
                <a:latin typeface="Century Gothic"/>
              </a:rPr>
              <a:t>: 10.1044/1092-4388(2008/018). PMID: 18230848.  </a:t>
            </a:r>
          </a:p>
        </p:txBody>
      </p:sp>
      <p:pic>
        <p:nvPicPr>
          <p:cNvPr id="14" name="Picture 14">
            <a:extLst>
              <a:ext uri="{FF2B5EF4-FFF2-40B4-BE49-F238E27FC236}">
                <a16:creationId xmlns:a16="http://schemas.microsoft.com/office/drawing/2014/main" id="{FB528A8F-300E-E84F-1CB8-D76D1724BCA0}"/>
              </a:ext>
            </a:extLst>
          </p:cNvPr>
          <p:cNvPicPr>
            <a:picLocks noChangeAspect="1"/>
          </p:cNvPicPr>
          <p:nvPr/>
        </p:nvPicPr>
        <p:blipFill>
          <a:blip r:embed="rId4"/>
          <a:stretch>
            <a:fillRect/>
          </a:stretch>
        </p:blipFill>
        <p:spPr>
          <a:xfrm>
            <a:off x="1581538" y="3239629"/>
            <a:ext cx="983589" cy="874952"/>
          </a:xfrm>
          <a:prstGeom prst="rect">
            <a:avLst/>
          </a:prstGeom>
        </p:spPr>
      </p:pic>
      <p:pic>
        <p:nvPicPr>
          <p:cNvPr id="18" name="Picture 6">
            <a:extLst>
              <a:ext uri="{FF2B5EF4-FFF2-40B4-BE49-F238E27FC236}">
                <a16:creationId xmlns:a16="http://schemas.microsoft.com/office/drawing/2014/main" id="{FF2D7407-2408-8ABC-5E08-D22969FB6231}"/>
              </a:ext>
            </a:extLst>
          </p:cNvPr>
          <p:cNvPicPr>
            <a:picLocks noChangeAspect="1"/>
          </p:cNvPicPr>
          <p:nvPr/>
        </p:nvPicPr>
        <p:blipFill>
          <a:blip r:embed="rId5"/>
          <a:stretch>
            <a:fillRect/>
          </a:stretch>
        </p:blipFill>
        <p:spPr>
          <a:xfrm>
            <a:off x="1680442" y="6983926"/>
            <a:ext cx="742687" cy="807620"/>
          </a:xfrm>
          <a:prstGeom prst="rect">
            <a:avLst/>
          </a:prstGeom>
        </p:spPr>
      </p:pic>
      <p:pic>
        <p:nvPicPr>
          <p:cNvPr id="23" name="Picture 23">
            <a:extLst>
              <a:ext uri="{FF2B5EF4-FFF2-40B4-BE49-F238E27FC236}">
                <a16:creationId xmlns:a16="http://schemas.microsoft.com/office/drawing/2014/main" id="{FC989AE4-24E8-CBCD-5122-96547817BB72}"/>
              </a:ext>
            </a:extLst>
          </p:cNvPr>
          <p:cNvPicPr>
            <a:picLocks noChangeAspect="1"/>
          </p:cNvPicPr>
          <p:nvPr/>
        </p:nvPicPr>
        <p:blipFill>
          <a:blip r:embed="rId6"/>
          <a:stretch>
            <a:fillRect/>
          </a:stretch>
        </p:blipFill>
        <p:spPr>
          <a:xfrm>
            <a:off x="1320432" y="4113723"/>
            <a:ext cx="1473123" cy="1530303"/>
          </a:xfrm>
          <a:prstGeom prst="rect">
            <a:avLst/>
          </a:prstGeom>
        </p:spPr>
      </p:pic>
      <p:pic>
        <p:nvPicPr>
          <p:cNvPr id="25" name="Picture 7">
            <a:extLst>
              <a:ext uri="{FF2B5EF4-FFF2-40B4-BE49-F238E27FC236}">
                <a16:creationId xmlns:a16="http://schemas.microsoft.com/office/drawing/2014/main" id="{BA570A95-93FF-AD39-451B-B8079EAD1AF1}"/>
              </a:ext>
            </a:extLst>
          </p:cNvPr>
          <p:cNvPicPr>
            <a:picLocks noChangeAspect="1"/>
          </p:cNvPicPr>
          <p:nvPr/>
        </p:nvPicPr>
        <p:blipFill>
          <a:blip r:embed="rId7"/>
          <a:stretch>
            <a:fillRect/>
          </a:stretch>
        </p:blipFill>
        <p:spPr>
          <a:xfrm>
            <a:off x="1682512" y="5752157"/>
            <a:ext cx="783825" cy="814137"/>
          </a:xfrm>
          <a:prstGeom prst="rect">
            <a:avLst/>
          </a:prstGeom>
        </p:spPr>
      </p:pic>
      <p:pic>
        <p:nvPicPr>
          <p:cNvPr id="28" name="Picture 28">
            <a:extLst>
              <a:ext uri="{FF2B5EF4-FFF2-40B4-BE49-F238E27FC236}">
                <a16:creationId xmlns:a16="http://schemas.microsoft.com/office/drawing/2014/main" id="{11B3113F-E591-A021-FFA6-918512815569}"/>
              </a:ext>
            </a:extLst>
          </p:cNvPr>
          <p:cNvPicPr>
            <a:picLocks noChangeAspect="1"/>
          </p:cNvPicPr>
          <p:nvPr/>
        </p:nvPicPr>
        <p:blipFill>
          <a:blip r:embed="rId8"/>
          <a:stretch>
            <a:fillRect/>
          </a:stretch>
        </p:blipFill>
        <p:spPr>
          <a:xfrm>
            <a:off x="5589895" y="3239936"/>
            <a:ext cx="711432" cy="749496"/>
          </a:xfrm>
          <a:prstGeom prst="rect">
            <a:avLst/>
          </a:prstGeom>
        </p:spPr>
      </p:pic>
      <p:pic>
        <p:nvPicPr>
          <p:cNvPr id="31" name="Picture 31">
            <a:extLst>
              <a:ext uri="{FF2B5EF4-FFF2-40B4-BE49-F238E27FC236}">
                <a16:creationId xmlns:a16="http://schemas.microsoft.com/office/drawing/2014/main" id="{0F6A1A01-C21A-1F6B-D929-0B481B434542}"/>
              </a:ext>
            </a:extLst>
          </p:cNvPr>
          <p:cNvPicPr>
            <a:picLocks noChangeAspect="1"/>
          </p:cNvPicPr>
          <p:nvPr/>
        </p:nvPicPr>
        <p:blipFill>
          <a:blip r:embed="rId9"/>
          <a:stretch>
            <a:fillRect/>
          </a:stretch>
        </p:blipFill>
        <p:spPr>
          <a:xfrm>
            <a:off x="5530198" y="8313467"/>
            <a:ext cx="881059" cy="856129"/>
          </a:xfrm>
          <a:prstGeom prst="rect">
            <a:avLst/>
          </a:prstGeom>
        </p:spPr>
      </p:pic>
      <p:pic>
        <p:nvPicPr>
          <p:cNvPr id="17" name="Picture 6">
            <a:extLst>
              <a:ext uri="{FF2B5EF4-FFF2-40B4-BE49-F238E27FC236}">
                <a16:creationId xmlns:a16="http://schemas.microsoft.com/office/drawing/2014/main" id="{7E8AE20D-F795-42B6-2363-37F55B50D0B0}"/>
              </a:ext>
            </a:extLst>
          </p:cNvPr>
          <p:cNvPicPr>
            <a:picLocks noChangeAspect="1"/>
          </p:cNvPicPr>
          <p:nvPr/>
        </p:nvPicPr>
        <p:blipFill>
          <a:blip r:embed="rId10"/>
          <a:stretch>
            <a:fillRect/>
          </a:stretch>
        </p:blipFill>
        <p:spPr>
          <a:xfrm>
            <a:off x="6078072" y="4652430"/>
            <a:ext cx="699481" cy="739841"/>
          </a:xfrm>
          <a:prstGeom prst="rect">
            <a:avLst/>
          </a:prstGeom>
        </p:spPr>
      </p:pic>
      <p:pic>
        <p:nvPicPr>
          <p:cNvPr id="24" name="Picture 7">
            <a:extLst>
              <a:ext uri="{FF2B5EF4-FFF2-40B4-BE49-F238E27FC236}">
                <a16:creationId xmlns:a16="http://schemas.microsoft.com/office/drawing/2014/main" id="{9D5DA2CF-8C8F-ECC7-3C08-3D2471FF474E}"/>
              </a:ext>
            </a:extLst>
          </p:cNvPr>
          <p:cNvPicPr>
            <a:picLocks noChangeAspect="1"/>
          </p:cNvPicPr>
          <p:nvPr/>
        </p:nvPicPr>
        <p:blipFill>
          <a:blip r:embed="rId11"/>
          <a:stretch>
            <a:fillRect/>
          </a:stretch>
        </p:blipFill>
        <p:spPr>
          <a:xfrm>
            <a:off x="4948191" y="4652429"/>
            <a:ext cx="726469" cy="739841"/>
          </a:xfrm>
          <a:prstGeom prst="rect">
            <a:avLst/>
          </a:prstGeom>
        </p:spPr>
      </p:pic>
      <p:pic>
        <p:nvPicPr>
          <p:cNvPr id="34" name="Picture 9">
            <a:extLst>
              <a:ext uri="{FF2B5EF4-FFF2-40B4-BE49-F238E27FC236}">
                <a16:creationId xmlns:a16="http://schemas.microsoft.com/office/drawing/2014/main" id="{F75986E7-C9C5-4488-91F3-291E85F3071D}"/>
              </a:ext>
            </a:extLst>
          </p:cNvPr>
          <p:cNvPicPr>
            <a:picLocks noChangeAspect="1"/>
          </p:cNvPicPr>
          <p:nvPr/>
        </p:nvPicPr>
        <p:blipFill>
          <a:blip r:embed="rId12"/>
          <a:stretch>
            <a:fillRect/>
          </a:stretch>
        </p:blipFill>
        <p:spPr>
          <a:xfrm>
            <a:off x="5528843" y="4654779"/>
            <a:ext cx="668011" cy="681462"/>
          </a:xfrm>
          <a:prstGeom prst="rect">
            <a:avLst/>
          </a:prstGeom>
        </p:spPr>
      </p:pic>
      <p:pic>
        <p:nvPicPr>
          <p:cNvPr id="36" name="Picture 7">
            <a:extLst>
              <a:ext uri="{FF2B5EF4-FFF2-40B4-BE49-F238E27FC236}">
                <a16:creationId xmlns:a16="http://schemas.microsoft.com/office/drawing/2014/main" id="{A128CB8F-9C4C-2525-74AB-C2822748E94A}"/>
              </a:ext>
            </a:extLst>
          </p:cNvPr>
          <p:cNvPicPr>
            <a:picLocks noChangeAspect="1"/>
          </p:cNvPicPr>
          <p:nvPr/>
        </p:nvPicPr>
        <p:blipFill>
          <a:blip r:embed="rId13"/>
          <a:stretch>
            <a:fillRect/>
          </a:stretch>
        </p:blipFill>
        <p:spPr>
          <a:xfrm>
            <a:off x="1706668" y="8349433"/>
            <a:ext cx="695548" cy="811075"/>
          </a:xfrm>
          <a:prstGeom prst="rect">
            <a:avLst/>
          </a:prstGeom>
        </p:spPr>
      </p:pic>
      <p:pic>
        <p:nvPicPr>
          <p:cNvPr id="39" name="Picture 8">
            <a:extLst>
              <a:ext uri="{FF2B5EF4-FFF2-40B4-BE49-F238E27FC236}">
                <a16:creationId xmlns:a16="http://schemas.microsoft.com/office/drawing/2014/main" id="{11D883E5-F85F-9AAD-F31B-ED59E3E09DB5}"/>
              </a:ext>
            </a:extLst>
          </p:cNvPr>
          <p:cNvPicPr>
            <a:picLocks noChangeAspect="1"/>
          </p:cNvPicPr>
          <p:nvPr/>
        </p:nvPicPr>
        <p:blipFill>
          <a:blip r:embed="rId14"/>
          <a:stretch>
            <a:fillRect/>
          </a:stretch>
        </p:blipFill>
        <p:spPr>
          <a:xfrm>
            <a:off x="5530977" y="5727156"/>
            <a:ext cx="822004" cy="797884"/>
          </a:xfrm>
          <a:prstGeom prst="rect">
            <a:avLst/>
          </a:prstGeom>
        </p:spPr>
      </p:pic>
      <p:pic>
        <p:nvPicPr>
          <p:cNvPr id="41" name="Picture 7">
            <a:extLst>
              <a:ext uri="{FF2B5EF4-FFF2-40B4-BE49-F238E27FC236}">
                <a16:creationId xmlns:a16="http://schemas.microsoft.com/office/drawing/2014/main" id="{68892AE3-8C77-4061-F7B3-46B6DDEA1734}"/>
              </a:ext>
            </a:extLst>
          </p:cNvPr>
          <p:cNvPicPr>
            <a:picLocks noChangeAspect="1"/>
          </p:cNvPicPr>
          <p:nvPr/>
        </p:nvPicPr>
        <p:blipFill>
          <a:blip r:embed="rId15"/>
          <a:stretch>
            <a:fillRect/>
          </a:stretch>
        </p:blipFill>
        <p:spPr>
          <a:xfrm>
            <a:off x="5615007" y="7084370"/>
            <a:ext cx="707893" cy="707750"/>
          </a:xfrm>
          <a:prstGeom prst="rect">
            <a:avLst/>
          </a:prstGeom>
        </p:spPr>
      </p:pic>
      <p:sp>
        <p:nvSpPr>
          <p:cNvPr id="7" name="TextBox 6">
            <a:extLst>
              <a:ext uri="{FF2B5EF4-FFF2-40B4-BE49-F238E27FC236}">
                <a16:creationId xmlns:a16="http://schemas.microsoft.com/office/drawing/2014/main" id="{D044F67A-56F7-05E4-8E59-DE732D2CD0D6}"/>
              </a:ext>
            </a:extLst>
          </p:cNvPr>
          <p:cNvSpPr txBox="1"/>
          <p:nvPr/>
        </p:nvSpPr>
        <p:spPr>
          <a:xfrm>
            <a:off x="339312" y="1057126"/>
            <a:ext cx="6270951"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tLang="ja-JP" dirty="0">
                <a:latin typeface="Century Gothic"/>
                <a:ea typeface="游ゴシック"/>
              </a:rPr>
              <a:t>La </a:t>
            </a:r>
            <a:r>
              <a:rPr lang="en-US" altLang="ja-JP" b="1" dirty="0">
                <a:latin typeface="Century Gothic"/>
                <a:ea typeface="游ゴシック"/>
              </a:rPr>
              <a:t>NEUROPLASTICITÉ</a:t>
            </a:r>
            <a:r>
              <a:rPr lang="en-US" altLang="ja-JP" dirty="0">
                <a:latin typeface="Century Gothic"/>
                <a:ea typeface="游ゴシック"/>
              </a:rPr>
              <a:t> </a:t>
            </a:r>
            <a:r>
              <a:rPr lang="en-US" altLang="ja-JP" err="1">
                <a:latin typeface="Century Gothic"/>
                <a:ea typeface="游ゴシック"/>
              </a:rPr>
              <a:t>est</a:t>
            </a:r>
            <a:r>
              <a:rPr lang="en-US" altLang="ja-JP" dirty="0">
                <a:latin typeface="Century Gothic"/>
                <a:ea typeface="游ゴシック"/>
              </a:rPr>
              <a:t> la </a:t>
            </a:r>
            <a:r>
              <a:rPr lang="en-US" altLang="ja-JP" b="1" err="1">
                <a:latin typeface="Century Gothic"/>
                <a:ea typeface="游ゴシック"/>
              </a:rPr>
              <a:t>capacité</a:t>
            </a:r>
            <a:r>
              <a:rPr lang="en-US" altLang="ja-JP" b="1" dirty="0">
                <a:latin typeface="Century Gothic"/>
                <a:ea typeface="游ゴシック"/>
              </a:rPr>
              <a:t> de </a:t>
            </a:r>
            <a:r>
              <a:rPr lang="en-US" altLang="ja-JP" b="1" err="1">
                <a:latin typeface="Century Gothic"/>
                <a:ea typeface="游ゴシック"/>
              </a:rPr>
              <a:t>guérir</a:t>
            </a:r>
            <a:r>
              <a:rPr lang="en-US" altLang="ja-JP" dirty="0">
                <a:latin typeface="Century Gothic"/>
                <a:ea typeface="游ゴシック"/>
              </a:rPr>
              <a:t> et de </a:t>
            </a:r>
            <a:r>
              <a:rPr lang="en-US" altLang="ja-JP" b="1" dirty="0">
                <a:latin typeface="Century Gothic"/>
                <a:ea typeface="游ゴシック"/>
              </a:rPr>
              <a:t>changer le </a:t>
            </a:r>
            <a:r>
              <a:rPr lang="en-US" altLang="ja-JP" b="1" err="1">
                <a:latin typeface="Century Gothic"/>
                <a:ea typeface="游ゴシック"/>
              </a:rPr>
              <a:t>cerveau</a:t>
            </a:r>
            <a:r>
              <a:rPr lang="en-US" altLang="ja-JP" dirty="0">
                <a:latin typeface="Century Gothic"/>
                <a:ea typeface="游ゴシック"/>
              </a:rPr>
              <a:t>. Elle aide à</a:t>
            </a:r>
            <a:r>
              <a:rPr lang="en-US" altLang="ja-JP" b="1" dirty="0">
                <a:latin typeface="Century Gothic"/>
                <a:ea typeface="游ゴシック"/>
              </a:rPr>
              <a:t> </a:t>
            </a:r>
            <a:r>
              <a:rPr lang="en-US" altLang="ja-JP" b="1" err="1">
                <a:latin typeface="Century Gothic"/>
                <a:ea typeface="游ゴシック"/>
              </a:rPr>
              <a:t>réapprendre</a:t>
            </a:r>
            <a:r>
              <a:rPr lang="en-US" altLang="ja-JP" dirty="0">
                <a:latin typeface="Century Gothic"/>
                <a:ea typeface="游ゴシック"/>
              </a:rPr>
              <a:t> les </a:t>
            </a:r>
            <a:r>
              <a:rPr lang="en-US" altLang="ja-JP" err="1">
                <a:latin typeface="Century Gothic"/>
                <a:ea typeface="游ゴシック"/>
              </a:rPr>
              <a:t>compétences</a:t>
            </a:r>
            <a:r>
              <a:rPr lang="en-US" altLang="ja-JP" dirty="0">
                <a:latin typeface="Century Gothic"/>
                <a:ea typeface="游ゴシック"/>
              </a:rPr>
              <a:t> après </a:t>
            </a:r>
            <a:r>
              <a:rPr lang="en-US" altLang="ja-JP" err="1">
                <a:latin typeface="Century Gothic"/>
                <a:ea typeface="游ゴシック"/>
              </a:rPr>
              <a:t>une</a:t>
            </a:r>
            <a:r>
              <a:rPr lang="en-US" altLang="ja-JP" dirty="0">
                <a:latin typeface="Century Gothic"/>
                <a:ea typeface="游ゴシック"/>
              </a:rPr>
              <a:t> </a:t>
            </a:r>
            <a:r>
              <a:rPr lang="en-US" altLang="ja-JP" err="1">
                <a:latin typeface="Century Gothic"/>
                <a:ea typeface="游ゴシック"/>
              </a:rPr>
              <a:t>lésion</a:t>
            </a:r>
            <a:r>
              <a:rPr lang="en-US" altLang="ja-JP" dirty="0">
                <a:latin typeface="Century Gothic"/>
                <a:ea typeface="游ゴシック"/>
              </a:rPr>
              <a:t> </a:t>
            </a:r>
            <a:r>
              <a:rPr lang="en-US" altLang="ja-JP" err="1">
                <a:latin typeface="Century Gothic"/>
                <a:ea typeface="游ゴシック"/>
              </a:rPr>
              <a:t>cérébrale</a:t>
            </a:r>
            <a:r>
              <a:rPr lang="en-US" altLang="ja-JP" dirty="0">
                <a:latin typeface="Century Gothic"/>
                <a:ea typeface="游ゴシック"/>
              </a:rPr>
              <a:t> </a:t>
            </a:r>
            <a:r>
              <a:rPr lang="en-US" altLang="ja-JP" err="1">
                <a:latin typeface="Century Gothic"/>
                <a:ea typeface="游ゴシック"/>
              </a:rPr>
              <a:t>ou</a:t>
            </a:r>
            <a:r>
              <a:rPr lang="en-US" altLang="ja-JP" dirty="0">
                <a:latin typeface="Century Gothic"/>
                <a:ea typeface="游ゴシック"/>
              </a:rPr>
              <a:t> </a:t>
            </a:r>
            <a:endParaRPr lang="en-US">
              <a:latin typeface="Calibri" panose="020F0502020204030204"/>
              <a:ea typeface="Calibri"/>
              <a:cs typeface="Calibri"/>
            </a:endParaRPr>
          </a:p>
          <a:p>
            <a:r>
              <a:rPr lang="en-US" altLang="ja-JP" dirty="0">
                <a:latin typeface="Century Gothic"/>
                <a:ea typeface="游ゴシック"/>
              </a:rPr>
              <a:t>un AVC.</a:t>
            </a:r>
            <a:endParaRPr lang="en-US" dirty="0">
              <a:ea typeface="Calibri"/>
              <a:cs typeface="Calibri"/>
            </a:endParaRPr>
          </a:p>
          <a:p>
            <a:endParaRPr lang="en-US" altLang="ja-JP" dirty="0">
              <a:latin typeface="Century Gothic"/>
              <a:ea typeface="游ゴシック"/>
            </a:endParaRPr>
          </a:p>
          <a:p>
            <a:r>
              <a:rPr lang="en-US" altLang="ja-JP" dirty="0">
                <a:latin typeface="Century Gothic"/>
                <a:ea typeface="游ゴシック"/>
              </a:rPr>
              <a:t>Il y a </a:t>
            </a:r>
            <a:r>
              <a:rPr lang="en-US" altLang="ja-JP" b="1" dirty="0">
                <a:latin typeface="Century Gothic"/>
                <a:ea typeface="游ゴシック"/>
              </a:rPr>
              <a:t>10 principes</a:t>
            </a:r>
            <a:r>
              <a:rPr lang="en-US" altLang="ja-JP" dirty="0">
                <a:latin typeface="Century Gothic"/>
                <a:ea typeface="游ゴシック"/>
              </a:rPr>
              <a:t> de </a:t>
            </a:r>
            <a:r>
              <a:rPr lang="en-US" altLang="ja-JP" err="1">
                <a:latin typeface="Century Gothic"/>
                <a:ea typeface="游ゴシック"/>
              </a:rPr>
              <a:t>neuroplasticité</a:t>
            </a:r>
            <a:r>
              <a:rPr lang="en-US" altLang="ja-JP" dirty="0">
                <a:latin typeface="Century Gothic"/>
                <a:ea typeface="游ゴシック"/>
              </a:rPr>
              <a:t> </a:t>
            </a:r>
            <a:r>
              <a:rPr lang="en-US" altLang="ja-JP" err="1">
                <a:latin typeface="Century Gothic"/>
                <a:ea typeface="游ゴシック"/>
              </a:rPr>
              <a:t>qu'on</a:t>
            </a:r>
            <a:r>
              <a:rPr lang="en-US" altLang="ja-JP" dirty="0">
                <a:latin typeface="Century Gothic"/>
                <a:ea typeface="游ゴシック"/>
              </a:rPr>
              <a:t> </a:t>
            </a:r>
            <a:r>
              <a:rPr lang="en-US" altLang="ja-JP" err="1">
                <a:latin typeface="Century Gothic"/>
                <a:ea typeface="游ゴシック"/>
              </a:rPr>
              <a:t>utilise</a:t>
            </a:r>
            <a:r>
              <a:rPr lang="en-US" altLang="ja-JP" dirty="0">
                <a:latin typeface="Century Gothic"/>
                <a:ea typeface="游ゴシック"/>
              </a:rPr>
              <a:t> dans la </a:t>
            </a:r>
            <a:r>
              <a:rPr lang="en-US" altLang="ja-JP" err="1">
                <a:latin typeface="Century Gothic"/>
                <a:ea typeface="游ゴシック"/>
              </a:rPr>
              <a:t>thérapie</a:t>
            </a:r>
            <a:r>
              <a:rPr lang="en-US" altLang="ja-JP" dirty="0">
                <a:latin typeface="Century Gothic"/>
                <a:ea typeface="游ゴシック"/>
              </a:rPr>
              <a:t> de </a:t>
            </a:r>
            <a:r>
              <a:rPr lang="en-US" altLang="ja-JP" b="1" err="1">
                <a:latin typeface="Century Gothic"/>
                <a:ea typeface="游ゴシック"/>
              </a:rPr>
              <a:t>réhabilitation</a:t>
            </a:r>
            <a:r>
              <a:rPr lang="en-US" altLang="ja-JP" b="1" dirty="0">
                <a:latin typeface="Century Gothic"/>
                <a:ea typeface="游ゴシック"/>
              </a:rPr>
              <a:t> du </a:t>
            </a:r>
            <a:r>
              <a:rPr lang="en-US" altLang="ja-JP" b="1" err="1">
                <a:latin typeface="Century Gothic"/>
                <a:ea typeface="游ゴシック"/>
              </a:rPr>
              <a:t>cerveau</a:t>
            </a:r>
            <a:r>
              <a:rPr lang="en-US" altLang="ja-JP" dirty="0">
                <a:latin typeface="Century Gothic"/>
                <a:ea typeface="游ゴシック"/>
              </a:rPr>
              <a:t>.</a:t>
            </a:r>
            <a:endParaRPr lang="en-US" altLang="ja-JP">
              <a:latin typeface="Century Gothic"/>
              <a:ea typeface="游ゴシック"/>
              <a:cs typeface="Calibri"/>
            </a:endParaRPr>
          </a:p>
        </p:txBody>
      </p:sp>
    </p:spTree>
    <p:extLst>
      <p:ext uri="{BB962C8B-B14F-4D97-AF65-F5344CB8AC3E}">
        <p14:creationId xmlns:p14="http://schemas.microsoft.com/office/powerpoint/2010/main" val="1525604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C9F0D2-3669-07A8-FF35-B273499040A6}"/>
              </a:ext>
            </a:extLst>
          </p:cNvPr>
          <p:cNvSpPr txBox="1"/>
          <p:nvPr/>
        </p:nvSpPr>
        <p:spPr>
          <a:xfrm>
            <a:off x="126565" y="1929791"/>
            <a:ext cx="7505669" cy="66530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pPr>
            <a:r>
              <a:rPr lang="en-US" b="1">
                <a:latin typeface="Century Gothic"/>
              </a:rPr>
              <a:t>1. UTILISER OU PERDRE</a:t>
            </a:r>
            <a:endParaRPr lang="en-US" b="1">
              <a:latin typeface="Century Gothic"/>
              <a:cs typeface="Calibri"/>
            </a:endParaRPr>
          </a:p>
          <a:p>
            <a:pPr>
              <a:lnSpc>
                <a:spcPct val="200000"/>
              </a:lnSpc>
            </a:pPr>
            <a:r>
              <a:rPr lang="en-US">
                <a:latin typeface="Century Gothic"/>
                <a:ea typeface="+mn-lt"/>
                <a:cs typeface="+mn-lt"/>
              </a:rPr>
              <a:t>Le </a:t>
            </a:r>
            <a:r>
              <a:rPr lang="en-US" b="1" err="1">
                <a:latin typeface="Century Gothic"/>
                <a:ea typeface="+mn-lt"/>
                <a:cs typeface="+mn-lt"/>
              </a:rPr>
              <a:t>cerveau</a:t>
            </a:r>
            <a:r>
              <a:rPr lang="en-US">
                <a:latin typeface="Century Gothic"/>
                <a:ea typeface="+mn-lt"/>
                <a:cs typeface="+mn-lt"/>
              </a:rPr>
              <a:t> a de </a:t>
            </a:r>
            <a:r>
              <a:rPr lang="en-US" b="1" err="1">
                <a:latin typeface="Century Gothic"/>
                <a:ea typeface="+mn-lt"/>
                <a:cs typeface="+mn-lt"/>
              </a:rPr>
              <a:t>nombreuses</a:t>
            </a:r>
            <a:r>
              <a:rPr lang="en-US" b="1">
                <a:latin typeface="Century Gothic"/>
                <a:ea typeface="+mn-lt"/>
                <a:cs typeface="+mn-lt"/>
              </a:rPr>
              <a:t> </a:t>
            </a:r>
            <a:r>
              <a:rPr lang="en-US" b="1" err="1">
                <a:latin typeface="Century Gothic"/>
                <a:ea typeface="+mn-lt"/>
                <a:cs typeface="+mn-lt"/>
              </a:rPr>
              <a:t>connexions</a:t>
            </a:r>
            <a:r>
              <a:rPr lang="en-US">
                <a:latin typeface="Century Gothic"/>
                <a:ea typeface="+mn-lt"/>
                <a:cs typeface="+mn-lt"/>
              </a:rPr>
              <a:t> </a:t>
            </a:r>
            <a:r>
              <a:rPr lang="en-US" err="1">
                <a:latin typeface="Century Gothic"/>
                <a:ea typeface="+mn-lt"/>
                <a:cs typeface="+mn-lt"/>
              </a:rPr>
              <a:t>neuronales</a:t>
            </a:r>
            <a:r>
              <a:rPr lang="en-US">
                <a:latin typeface="Century Gothic"/>
                <a:ea typeface="+mn-lt"/>
                <a:cs typeface="+mn-lt"/>
              </a:rPr>
              <a:t> de </a:t>
            </a:r>
            <a:r>
              <a:rPr lang="en-US" b="1">
                <a:latin typeface="Century Gothic"/>
                <a:ea typeface="+mn-lt"/>
                <a:cs typeface="+mn-lt"/>
              </a:rPr>
              <a:t>cellules </a:t>
            </a:r>
            <a:r>
              <a:rPr lang="en-US" b="1" err="1">
                <a:latin typeface="Century Gothic"/>
                <a:ea typeface="+mn-lt"/>
                <a:cs typeface="+mn-lt"/>
              </a:rPr>
              <a:t>cérébrales</a:t>
            </a:r>
            <a:r>
              <a:rPr lang="en-US">
                <a:latin typeface="Century Gothic"/>
                <a:ea typeface="+mn-lt"/>
                <a:cs typeface="+mn-lt"/>
              </a:rPr>
              <a:t>. Les </a:t>
            </a:r>
            <a:r>
              <a:rPr lang="en-US" b="1">
                <a:latin typeface="Century Gothic"/>
                <a:ea typeface="+mn-lt"/>
                <a:cs typeface="+mn-lt"/>
              </a:rPr>
              <a:t>pensées</a:t>
            </a:r>
            <a:r>
              <a:rPr lang="en-US">
                <a:latin typeface="Century Gothic"/>
                <a:ea typeface="+mn-lt"/>
                <a:cs typeface="+mn-lt"/>
              </a:rPr>
              <a:t> et les</a:t>
            </a:r>
            <a:r>
              <a:rPr lang="en-US" b="1">
                <a:latin typeface="Century Gothic"/>
                <a:ea typeface="+mn-lt"/>
                <a:cs typeface="+mn-lt"/>
              </a:rPr>
              <a:t> actions</a:t>
            </a:r>
            <a:r>
              <a:rPr lang="en-US">
                <a:latin typeface="Century Gothic"/>
                <a:ea typeface="+mn-lt"/>
                <a:cs typeface="+mn-lt"/>
              </a:rPr>
              <a:t> </a:t>
            </a:r>
            <a:r>
              <a:rPr lang="en-US" err="1">
                <a:latin typeface="Century Gothic"/>
                <a:ea typeface="+mn-lt"/>
                <a:cs typeface="+mn-lt"/>
              </a:rPr>
              <a:t>utilisent</a:t>
            </a:r>
            <a:r>
              <a:rPr lang="en-US">
                <a:latin typeface="Century Gothic"/>
                <a:ea typeface="+mn-lt"/>
                <a:cs typeface="+mn-lt"/>
              </a:rPr>
              <a:t> </a:t>
            </a:r>
            <a:r>
              <a:rPr lang="en-US" b="1" err="1">
                <a:latin typeface="Century Gothic"/>
                <a:ea typeface="+mn-lt"/>
                <a:cs typeface="+mn-lt"/>
              </a:rPr>
              <a:t>différentes</a:t>
            </a:r>
            <a:r>
              <a:rPr lang="en-US" b="1">
                <a:latin typeface="Century Gothic"/>
                <a:ea typeface="+mn-lt"/>
                <a:cs typeface="+mn-lt"/>
              </a:rPr>
              <a:t> </a:t>
            </a:r>
            <a:r>
              <a:rPr lang="en-US" b="1" err="1">
                <a:latin typeface="Century Gothic"/>
                <a:ea typeface="+mn-lt"/>
                <a:cs typeface="+mn-lt"/>
              </a:rPr>
              <a:t>connexions</a:t>
            </a:r>
            <a:r>
              <a:rPr lang="en-US">
                <a:latin typeface="Century Gothic"/>
                <a:ea typeface="+mn-lt"/>
                <a:cs typeface="+mn-lt"/>
              </a:rPr>
              <a:t> dans le </a:t>
            </a:r>
            <a:r>
              <a:rPr lang="en-US" err="1">
                <a:latin typeface="Century Gothic"/>
                <a:ea typeface="+mn-lt"/>
                <a:cs typeface="+mn-lt"/>
              </a:rPr>
              <a:t>cerveau</a:t>
            </a:r>
            <a:r>
              <a:rPr lang="en-US">
                <a:latin typeface="Century Gothic"/>
                <a:ea typeface="+mn-lt"/>
                <a:cs typeface="+mn-lt"/>
              </a:rPr>
              <a:t>. Les </a:t>
            </a:r>
            <a:r>
              <a:rPr lang="en-US" err="1">
                <a:latin typeface="Century Gothic"/>
                <a:ea typeface="+mn-lt"/>
                <a:cs typeface="+mn-lt"/>
              </a:rPr>
              <a:t>connexions</a:t>
            </a:r>
            <a:r>
              <a:rPr lang="en-US">
                <a:latin typeface="Century Gothic"/>
                <a:ea typeface="+mn-lt"/>
                <a:cs typeface="+mn-lt"/>
              </a:rPr>
              <a:t> </a:t>
            </a:r>
            <a:r>
              <a:rPr lang="en-US" err="1">
                <a:latin typeface="Century Gothic"/>
                <a:ea typeface="+mn-lt"/>
                <a:cs typeface="+mn-lt"/>
              </a:rPr>
              <a:t>cérébrales</a:t>
            </a:r>
            <a:r>
              <a:rPr lang="en-US">
                <a:latin typeface="Century Gothic"/>
                <a:ea typeface="+mn-lt"/>
                <a:cs typeface="+mn-lt"/>
              </a:rPr>
              <a:t> ne </a:t>
            </a:r>
            <a:r>
              <a:rPr lang="en-US" b="1" err="1">
                <a:latin typeface="Century Gothic"/>
                <a:ea typeface="+mn-lt"/>
                <a:cs typeface="+mn-lt"/>
              </a:rPr>
              <a:t>restent</a:t>
            </a:r>
            <a:r>
              <a:rPr lang="en-US" b="1">
                <a:latin typeface="Century Gothic"/>
                <a:ea typeface="+mn-lt"/>
                <a:cs typeface="+mn-lt"/>
              </a:rPr>
              <a:t> </a:t>
            </a:r>
            <a:r>
              <a:rPr lang="en-US" b="1" err="1">
                <a:latin typeface="Century Gothic"/>
                <a:ea typeface="+mn-lt"/>
                <a:cs typeface="+mn-lt"/>
              </a:rPr>
              <a:t>solides</a:t>
            </a:r>
            <a:r>
              <a:rPr lang="en-US" b="1">
                <a:latin typeface="Century Gothic"/>
                <a:ea typeface="+mn-lt"/>
                <a:cs typeface="+mn-lt"/>
              </a:rPr>
              <a:t> que </a:t>
            </a:r>
            <a:r>
              <a:rPr lang="en-US" b="1" err="1">
                <a:latin typeface="Century Gothic"/>
                <a:ea typeface="+mn-lt"/>
                <a:cs typeface="+mn-lt"/>
              </a:rPr>
              <a:t>si</a:t>
            </a:r>
            <a:r>
              <a:rPr lang="en-US" b="1">
                <a:latin typeface="Century Gothic"/>
                <a:ea typeface="+mn-lt"/>
                <a:cs typeface="+mn-lt"/>
              </a:rPr>
              <a:t> </a:t>
            </a:r>
            <a:r>
              <a:rPr lang="en-US" err="1">
                <a:latin typeface="Century Gothic"/>
                <a:ea typeface="+mn-lt"/>
                <a:cs typeface="+mn-lt"/>
              </a:rPr>
              <a:t>elles</a:t>
            </a:r>
            <a:r>
              <a:rPr lang="en-US">
                <a:latin typeface="Century Gothic"/>
                <a:ea typeface="+mn-lt"/>
                <a:cs typeface="+mn-lt"/>
              </a:rPr>
              <a:t> </a:t>
            </a:r>
            <a:r>
              <a:rPr lang="en-US" err="1">
                <a:latin typeface="Century Gothic"/>
                <a:ea typeface="+mn-lt"/>
                <a:cs typeface="+mn-lt"/>
              </a:rPr>
              <a:t>sont</a:t>
            </a:r>
            <a:r>
              <a:rPr lang="en-US">
                <a:latin typeface="Century Gothic"/>
                <a:ea typeface="+mn-lt"/>
                <a:cs typeface="+mn-lt"/>
              </a:rPr>
              <a:t> </a:t>
            </a:r>
            <a:r>
              <a:rPr lang="en-US" b="1" err="1">
                <a:latin typeface="Century Gothic"/>
                <a:ea typeface="+mn-lt"/>
                <a:cs typeface="+mn-lt"/>
              </a:rPr>
              <a:t>utilisées</a:t>
            </a:r>
            <a:r>
              <a:rPr lang="en-US">
                <a:latin typeface="Century Gothic"/>
                <a:ea typeface="+mn-lt"/>
                <a:cs typeface="+mn-lt"/>
              </a:rPr>
              <a:t>. Si on ne les </a:t>
            </a:r>
            <a:r>
              <a:rPr lang="en-US" b="1" err="1">
                <a:latin typeface="Century Gothic"/>
                <a:ea typeface="+mn-lt"/>
                <a:cs typeface="+mn-lt"/>
              </a:rPr>
              <a:t>utilise</a:t>
            </a:r>
            <a:r>
              <a:rPr lang="en-US" b="1">
                <a:latin typeface="Century Gothic"/>
                <a:ea typeface="+mn-lt"/>
                <a:cs typeface="+mn-lt"/>
              </a:rPr>
              <a:t> pas, </a:t>
            </a:r>
            <a:r>
              <a:rPr lang="en-US" b="1" err="1">
                <a:latin typeface="Century Gothic"/>
                <a:ea typeface="+mn-lt"/>
                <a:cs typeface="+mn-lt"/>
              </a:rPr>
              <a:t>ils</a:t>
            </a:r>
            <a:r>
              <a:rPr lang="en-US" b="1">
                <a:latin typeface="Century Gothic"/>
                <a:ea typeface="+mn-lt"/>
                <a:cs typeface="+mn-lt"/>
              </a:rPr>
              <a:t> </a:t>
            </a:r>
            <a:r>
              <a:rPr lang="en-US" b="1" err="1">
                <a:latin typeface="Century Gothic"/>
                <a:ea typeface="+mn-lt"/>
                <a:cs typeface="+mn-lt"/>
              </a:rPr>
              <a:t>s’affaiblissent</a:t>
            </a:r>
            <a:r>
              <a:rPr lang="en-US">
                <a:latin typeface="Century Gothic"/>
                <a:ea typeface="+mn-lt"/>
                <a:cs typeface="+mn-lt"/>
              </a:rPr>
              <a:t> et </a:t>
            </a:r>
            <a:r>
              <a:rPr lang="en-US" err="1">
                <a:latin typeface="Century Gothic"/>
                <a:ea typeface="+mn-lt"/>
                <a:cs typeface="+mn-lt"/>
              </a:rPr>
              <a:t>s’estompent</a:t>
            </a:r>
            <a:r>
              <a:rPr lang="en-US">
                <a:latin typeface="Century Gothic"/>
                <a:ea typeface="+mn-lt"/>
                <a:cs typeface="+mn-lt"/>
              </a:rPr>
              <a:t> avec le temps.</a:t>
            </a:r>
            <a:endParaRPr lang="en-US">
              <a:latin typeface="Century Gothic"/>
              <a:cs typeface="Calibri" panose="020F0502020204030204"/>
            </a:endParaRPr>
          </a:p>
          <a:p>
            <a:pPr>
              <a:lnSpc>
                <a:spcPct val="200000"/>
              </a:lnSpc>
            </a:pPr>
            <a:endParaRPr lang="en-US">
              <a:latin typeface="Century Gothic"/>
              <a:ea typeface="+mn-lt"/>
              <a:cs typeface="+mn-lt"/>
            </a:endParaRPr>
          </a:p>
          <a:p>
            <a:pPr>
              <a:lnSpc>
                <a:spcPct val="200000"/>
              </a:lnSpc>
            </a:pPr>
            <a:endParaRPr lang="en-US">
              <a:latin typeface="Century Gothic"/>
              <a:ea typeface="+mn-lt"/>
              <a:cs typeface="+mn-lt"/>
            </a:endParaRPr>
          </a:p>
          <a:p>
            <a:pPr algn="ctr">
              <a:lnSpc>
                <a:spcPct val="200000"/>
              </a:lnSpc>
            </a:pPr>
            <a:r>
              <a:rPr lang="en-US" b="1">
                <a:latin typeface="Century Gothic"/>
                <a:ea typeface="+mn-lt"/>
                <a:cs typeface="+mn-lt"/>
              </a:rPr>
              <a:t>2. UTILISEZ-LE ET AMÉLIOREZ-LE</a:t>
            </a:r>
          </a:p>
          <a:p>
            <a:pPr>
              <a:lnSpc>
                <a:spcPct val="200000"/>
              </a:lnSpc>
            </a:pPr>
            <a:r>
              <a:rPr lang="en-US" b="1">
                <a:latin typeface="Century Gothic"/>
                <a:ea typeface="+mn-lt"/>
                <a:cs typeface="+mn-lt"/>
              </a:rPr>
              <a:t>La pratique </a:t>
            </a:r>
            <a:r>
              <a:rPr lang="en-US" b="1" err="1">
                <a:latin typeface="Century Gothic"/>
                <a:ea typeface="+mn-lt"/>
                <a:cs typeface="+mn-lt"/>
              </a:rPr>
              <a:t>renforce</a:t>
            </a:r>
            <a:r>
              <a:rPr lang="en-US" b="1">
                <a:latin typeface="Century Gothic"/>
                <a:ea typeface="+mn-lt"/>
                <a:cs typeface="+mn-lt"/>
              </a:rPr>
              <a:t> les </a:t>
            </a:r>
            <a:r>
              <a:rPr lang="en-US" b="1" err="1">
                <a:latin typeface="Century Gothic"/>
                <a:ea typeface="+mn-lt"/>
                <a:cs typeface="+mn-lt"/>
              </a:rPr>
              <a:t>connexions</a:t>
            </a:r>
            <a:r>
              <a:rPr lang="en-US" b="1">
                <a:latin typeface="Century Gothic"/>
                <a:ea typeface="+mn-lt"/>
                <a:cs typeface="+mn-lt"/>
              </a:rPr>
              <a:t> </a:t>
            </a:r>
            <a:r>
              <a:rPr lang="en-US" b="1" err="1">
                <a:latin typeface="Century Gothic"/>
                <a:ea typeface="+mn-lt"/>
                <a:cs typeface="+mn-lt"/>
              </a:rPr>
              <a:t>cérébrales</a:t>
            </a:r>
            <a:r>
              <a:rPr lang="en-US">
                <a:latin typeface="Century Gothic"/>
                <a:ea typeface="+mn-lt"/>
                <a:cs typeface="+mn-lt"/>
              </a:rPr>
              <a:t>. </a:t>
            </a:r>
          </a:p>
          <a:p>
            <a:pPr>
              <a:lnSpc>
                <a:spcPct val="200000"/>
              </a:lnSpc>
            </a:pPr>
            <a:r>
              <a:rPr lang="en-US" err="1">
                <a:latin typeface="Century Gothic"/>
                <a:ea typeface="+mn-lt"/>
                <a:cs typeface="+mn-lt"/>
              </a:rPr>
              <a:t>Pratiquez</a:t>
            </a:r>
            <a:r>
              <a:rPr lang="en-US">
                <a:latin typeface="Century Gothic"/>
                <a:ea typeface="+mn-lt"/>
                <a:cs typeface="+mn-lt"/>
              </a:rPr>
              <a:t> pour </a:t>
            </a:r>
            <a:r>
              <a:rPr lang="en-US" err="1">
                <a:latin typeface="Century Gothic"/>
                <a:ea typeface="+mn-lt"/>
                <a:cs typeface="+mn-lt"/>
              </a:rPr>
              <a:t>garder</a:t>
            </a:r>
            <a:r>
              <a:rPr lang="en-US">
                <a:latin typeface="Century Gothic"/>
                <a:ea typeface="+mn-lt"/>
                <a:cs typeface="+mn-lt"/>
              </a:rPr>
              <a:t> le </a:t>
            </a:r>
            <a:r>
              <a:rPr lang="en-US" err="1">
                <a:latin typeface="Century Gothic"/>
                <a:ea typeface="+mn-lt"/>
                <a:cs typeface="+mn-lt"/>
              </a:rPr>
              <a:t>cerveau</a:t>
            </a:r>
            <a:r>
              <a:rPr lang="en-US">
                <a:latin typeface="Century Gothic"/>
                <a:ea typeface="+mn-lt"/>
                <a:cs typeface="+mn-lt"/>
              </a:rPr>
              <a:t> fort.</a:t>
            </a:r>
            <a:endParaRPr lang="en-US"/>
          </a:p>
          <a:p>
            <a:pPr algn="ctr">
              <a:lnSpc>
                <a:spcPct val="200000"/>
              </a:lnSpc>
            </a:pPr>
            <a:endParaRPr lang="en-US">
              <a:latin typeface="Century Gothic"/>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4" name="Picture 14">
            <a:extLst>
              <a:ext uri="{FF2B5EF4-FFF2-40B4-BE49-F238E27FC236}">
                <a16:creationId xmlns:a16="http://schemas.microsoft.com/office/drawing/2014/main" id="{491F0020-3593-6D03-486E-78BEE71A7A33}"/>
              </a:ext>
            </a:extLst>
          </p:cNvPr>
          <p:cNvPicPr>
            <a:picLocks noChangeAspect="1"/>
          </p:cNvPicPr>
          <p:nvPr/>
        </p:nvPicPr>
        <p:blipFill>
          <a:blip r:embed="rId3"/>
          <a:stretch>
            <a:fillRect/>
          </a:stretch>
        </p:blipFill>
        <p:spPr>
          <a:xfrm>
            <a:off x="5168859" y="1250132"/>
            <a:ext cx="1449583" cy="1278477"/>
          </a:xfrm>
          <a:prstGeom prst="rect">
            <a:avLst/>
          </a:prstGeom>
        </p:spPr>
      </p:pic>
      <p:pic>
        <p:nvPicPr>
          <p:cNvPr id="8" name="Picture 8">
            <a:extLst>
              <a:ext uri="{FF2B5EF4-FFF2-40B4-BE49-F238E27FC236}">
                <a16:creationId xmlns:a16="http://schemas.microsoft.com/office/drawing/2014/main" id="{8CF894E7-FA37-2E07-D782-7F3F8DF3A0CC}"/>
              </a:ext>
            </a:extLst>
          </p:cNvPr>
          <p:cNvPicPr>
            <a:picLocks noChangeAspect="1"/>
          </p:cNvPicPr>
          <p:nvPr/>
        </p:nvPicPr>
        <p:blipFill>
          <a:blip r:embed="rId4"/>
          <a:stretch>
            <a:fillRect/>
          </a:stretch>
        </p:blipFill>
        <p:spPr>
          <a:xfrm>
            <a:off x="5656156" y="5792640"/>
            <a:ext cx="1903036" cy="1905000"/>
          </a:xfrm>
          <a:prstGeom prst="rect">
            <a:avLst/>
          </a:prstGeom>
        </p:spPr>
      </p:pic>
      <p:sp>
        <p:nvSpPr>
          <p:cNvPr id="7" name="TextBox 6">
            <a:extLst>
              <a:ext uri="{FF2B5EF4-FFF2-40B4-BE49-F238E27FC236}">
                <a16:creationId xmlns:a16="http://schemas.microsoft.com/office/drawing/2014/main" id="{E2948269-988E-8AD6-8AE7-0B61E16E68FB}"/>
              </a:ext>
            </a:extLst>
          </p:cNvPr>
          <p:cNvSpPr txBox="1"/>
          <p:nvPr/>
        </p:nvSpPr>
        <p:spPr>
          <a:xfrm>
            <a:off x="99722" y="241429"/>
            <a:ext cx="57986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ea typeface="+mn-lt"/>
                <a:cs typeface="+mn-lt"/>
              </a:rPr>
              <a:t>10 </a:t>
            </a:r>
            <a:r>
              <a:rPr lang="en-CA" sz="2800" b="1" err="1">
                <a:latin typeface="Century Gothic"/>
                <a:ea typeface="+mn-lt"/>
                <a:cs typeface="+mn-lt"/>
              </a:rPr>
              <a:t>Principes</a:t>
            </a:r>
            <a:r>
              <a:rPr lang="en-CA" sz="2800" b="1">
                <a:latin typeface="Century Gothic"/>
                <a:ea typeface="+mn-lt"/>
                <a:cs typeface="+mn-lt"/>
              </a:rPr>
              <a:t> de </a:t>
            </a:r>
            <a:r>
              <a:rPr lang="en-CA" sz="2800" b="1" u="sng" err="1">
                <a:latin typeface="Century Gothic"/>
                <a:ea typeface="+mn-lt"/>
                <a:cs typeface="+mn-lt"/>
              </a:rPr>
              <a:t>neuroplasticité</a:t>
            </a:r>
            <a:endParaRPr lang="en-CA" b="1" u="sng">
              <a:latin typeface="Century Gothic"/>
            </a:endParaRPr>
          </a:p>
        </p:txBody>
      </p:sp>
      <p:sp>
        <p:nvSpPr>
          <p:cNvPr id="3" name="TextBox 2">
            <a:extLst>
              <a:ext uri="{FF2B5EF4-FFF2-40B4-BE49-F238E27FC236}">
                <a16:creationId xmlns:a16="http://schemas.microsoft.com/office/drawing/2014/main" id="{2A46DEAE-209F-390F-4B3F-4CBC767E33A2}"/>
              </a:ext>
            </a:extLst>
          </p:cNvPr>
          <p:cNvSpPr txBox="1"/>
          <p:nvPr/>
        </p:nvSpPr>
        <p:spPr>
          <a:xfrm>
            <a:off x="94739" y="9661356"/>
            <a:ext cx="767907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err="1">
                <a:solidFill>
                  <a:srgbClr val="212121"/>
                </a:solidFill>
                <a:latin typeface="Century Gothic"/>
              </a:rPr>
              <a:t>Adapté</a:t>
            </a:r>
            <a:r>
              <a:rPr lang="en-US" sz="1000">
                <a:solidFill>
                  <a:srgbClr val="212121"/>
                </a:solidFill>
                <a:latin typeface="Century Gothic"/>
              </a:rPr>
              <a:t> de: Kleim JA, Jones TA. Principles of experience-dependent neural plasticity: implications for rehabilitation after brain damage. J Speech Lang Hear Res. 2008 Feb;51(1):S225-39. </a:t>
            </a:r>
            <a:r>
              <a:rPr lang="en-US" sz="1000" err="1">
                <a:solidFill>
                  <a:srgbClr val="212121"/>
                </a:solidFill>
                <a:latin typeface="Century Gothic"/>
              </a:rPr>
              <a:t>doi</a:t>
            </a:r>
            <a:r>
              <a:rPr lang="en-US" sz="1000">
                <a:solidFill>
                  <a:srgbClr val="212121"/>
                </a:solidFill>
                <a:latin typeface="Century Gothic"/>
              </a:rPr>
              <a:t>: 10.1044/1092-4388(2008/018). PMID: 18230848.</a:t>
            </a:r>
            <a:endParaRPr lang="en-US" sz="1000">
              <a:latin typeface="Century Gothic"/>
            </a:endParaRPr>
          </a:p>
        </p:txBody>
      </p:sp>
    </p:spTree>
    <p:extLst>
      <p:ext uri="{BB962C8B-B14F-4D97-AF65-F5344CB8AC3E}">
        <p14:creationId xmlns:p14="http://schemas.microsoft.com/office/powerpoint/2010/main" val="16985689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0A9A82-97D0-4B55-AAE4-05F44A9BBDED}">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2AE9E3EE-B6A9-4B29-A429-B9E41EEB3B19}">
  <ds:schemaRefs>
    <ds:schemaRef ds:uri="http://schemas.microsoft.com/sharepoint/v3/contenttype/forms"/>
  </ds:schemaRefs>
</ds:datastoreItem>
</file>

<file path=customXml/itemProps3.xml><?xml version="1.0" encoding="utf-8"?>
<ds:datastoreItem xmlns:ds="http://schemas.openxmlformats.org/officeDocument/2006/customXml" ds:itemID="{401BE120-FE02-44D8-BAE1-F851040920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TotalTime>
  <Words>1437</Words>
  <Application>Microsoft Office PowerPoint</Application>
  <PresentationFormat>Custom</PresentationFormat>
  <Paragraphs>161</Paragraphs>
  <Slides>13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Arial</vt:lpstr>
      <vt:lpstr>Calibri</vt:lpstr>
      <vt:lpstr>Calibri Light</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178</cp:revision>
  <dcterms:created xsi:type="dcterms:W3CDTF">2023-02-10T20:27:58Z</dcterms:created>
  <dcterms:modified xsi:type="dcterms:W3CDTF">2024-12-02T19:10:24Z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